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16.xml" ContentType="application/vnd.openxmlformats-officedocument.presentationml.slide+xml"/>
  <Override PartName="/ppt/slides/slide617.xml" ContentType="application/vnd.openxmlformats-officedocument.presentationml.slide+xml"/>
  <Override PartName="/ppt/slides/slide618.xml" ContentType="application/vnd.openxmlformats-officedocument.presentationml.slide+xml"/>
  <Override PartName="/ppt/slides/slide619.xml" ContentType="application/vnd.openxmlformats-officedocument.presentationml.slide+xml"/>
  <Override PartName="/ppt/slides/slide620.xml" ContentType="application/vnd.openxmlformats-officedocument.presentationml.slide+xml"/>
  <Override PartName="/ppt/slides/slide621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25.xml" ContentType="application/vnd.openxmlformats-officedocument.presentationml.slide+xml"/>
  <Override PartName="/ppt/slides/slide626.xml" ContentType="application/vnd.openxmlformats-officedocument.presentationml.slide+xml"/>
  <Override PartName="/ppt/slides/slide627.xml" ContentType="application/vnd.openxmlformats-officedocument.presentationml.slide+xml"/>
  <Override PartName="/ppt/slides/slide628.xml" ContentType="application/vnd.openxmlformats-officedocument.presentationml.slide+xml"/>
  <Override PartName="/ppt/slides/slide629.xml" ContentType="application/vnd.openxmlformats-officedocument.presentationml.slide+xml"/>
  <Override PartName="/ppt/slides/slide630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4.xml" ContentType="application/vnd.openxmlformats-officedocument.presentationml.slide+xml"/>
  <Override PartName="/ppt/slides/slide635.xml" ContentType="application/vnd.openxmlformats-officedocument.presentationml.slide+xml"/>
  <Override PartName="/ppt/slides/slide636.xml" ContentType="application/vnd.openxmlformats-officedocument.presentationml.slide+xml"/>
  <Override PartName="/ppt/slides/slide637.xml" ContentType="application/vnd.openxmlformats-officedocument.presentationml.slide+xml"/>
  <Override PartName="/ppt/slides/slide638.xml" ContentType="application/vnd.openxmlformats-officedocument.presentationml.slide+xml"/>
  <Override PartName="/ppt/slides/slide639.xml" ContentType="application/vnd.openxmlformats-officedocument.presentationml.slide+xml"/>
  <Override PartName="/ppt/slides/slide640.xml" ContentType="application/vnd.openxmlformats-officedocument.presentationml.slide+xml"/>
  <Override PartName="/ppt/slides/slide641.xml" ContentType="application/vnd.openxmlformats-officedocument.presentationml.slide+xml"/>
  <Override PartName="/ppt/slides/slide642.xml" ContentType="application/vnd.openxmlformats-officedocument.presentationml.slide+xml"/>
  <Override PartName="/ppt/slides/slide643.xml" ContentType="application/vnd.openxmlformats-officedocument.presentationml.slide+xml"/>
  <Override PartName="/ppt/slides/slide644.xml" ContentType="application/vnd.openxmlformats-officedocument.presentationml.slide+xml"/>
  <Override PartName="/ppt/slides/slide645.xml" ContentType="application/vnd.openxmlformats-officedocument.presentationml.slide+xml"/>
  <Override PartName="/ppt/slides/slide646.xml" ContentType="application/vnd.openxmlformats-officedocument.presentationml.slide+xml"/>
  <Override PartName="/ppt/slides/slide647.xml" ContentType="application/vnd.openxmlformats-officedocument.presentationml.slide+xml"/>
  <Override PartName="/ppt/slides/slide648.xml" ContentType="application/vnd.openxmlformats-officedocument.presentationml.slide+xml"/>
  <Override PartName="/ppt/slides/slide649.xml" ContentType="application/vnd.openxmlformats-officedocument.presentationml.slide+xml"/>
  <Override PartName="/ppt/slides/slide650.xml" ContentType="application/vnd.openxmlformats-officedocument.presentationml.slide+xml"/>
  <Override PartName="/ppt/slides/slide651.xml" ContentType="application/vnd.openxmlformats-officedocument.presentationml.slide+xml"/>
  <Override PartName="/ppt/slides/slide652.xml" ContentType="application/vnd.openxmlformats-officedocument.presentationml.slide+xml"/>
  <Override PartName="/ppt/slides/slide653.xml" ContentType="application/vnd.openxmlformats-officedocument.presentationml.slide+xml"/>
  <Override PartName="/ppt/slides/slide654.xml" ContentType="application/vnd.openxmlformats-officedocument.presentationml.slide+xml"/>
  <Override PartName="/ppt/slides/slide655.xml" ContentType="application/vnd.openxmlformats-officedocument.presentationml.slide+xml"/>
  <Override PartName="/ppt/slides/slide656.xml" ContentType="application/vnd.openxmlformats-officedocument.presentationml.slide+xml"/>
  <Override PartName="/ppt/slides/slide657.xml" ContentType="application/vnd.openxmlformats-officedocument.presentationml.slide+xml"/>
  <Override PartName="/ppt/slides/slide658.xml" ContentType="application/vnd.openxmlformats-officedocument.presentationml.slide+xml"/>
  <Override PartName="/ppt/slides/slide659.xml" ContentType="application/vnd.openxmlformats-officedocument.presentationml.slide+xml"/>
  <Override PartName="/ppt/slides/slide660.xml" ContentType="application/vnd.openxmlformats-officedocument.presentationml.slide+xml"/>
  <Override PartName="/ppt/slides/slide661.xml" ContentType="application/vnd.openxmlformats-officedocument.presentationml.slide+xml"/>
  <Override PartName="/ppt/slides/slide662.xml" ContentType="application/vnd.openxmlformats-officedocument.presentationml.slide+xml"/>
  <Override PartName="/ppt/slides/slide663.xml" ContentType="application/vnd.openxmlformats-officedocument.presentationml.slide+xml"/>
  <Override PartName="/ppt/slides/slide664.xml" ContentType="application/vnd.openxmlformats-officedocument.presentationml.slide+xml"/>
  <Override PartName="/ppt/slides/slide665.xml" ContentType="application/vnd.openxmlformats-officedocument.presentationml.slide+xml"/>
  <Override PartName="/ppt/slides/slide666.xml" ContentType="application/vnd.openxmlformats-officedocument.presentationml.slide+xml"/>
  <Override PartName="/ppt/slides/slide667.xml" ContentType="application/vnd.openxmlformats-officedocument.presentationml.slide+xml"/>
  <Override PartName="/ppt/slides/slide668.xml" ContentType="application/vnd.openxmlformats-officedocument.presentationml.slide+xml"/>
  <Override PartName="/ppt/slides/slide669.xml" ContentType="application/vnd.openxmlformats-officedocument.presentationml.slide+xml"/>
  <Override PartName="/ppt/slides/slide670.xml" ContentType="application/vnd.openxmlformats-officedocument.presentationml.slide+xml"/>
  <Override PartName="/ppt/slides/slide671.xml" ContentType="application/vnd.openxmlformats-officedocument.presentationml.slide+xml"/>
  <Override PartName="/ppt/slides/slide672.xml" ContentType="application/vnd.openxmlformats-officedocument.presentationml.slide+xml"/>
  <Override PartName="/ppt/slides/slide673.xml" ContentType="application/vnd.openxmlformats-officedocument.presentationml.slide+xml"/>
  <Override PartName="/ppt/slides/slide674.xml" ContentType="application/vnd.openxmlformats-officedocument.presentationml.slide+xml"/>
  <Override PartName="/ppt/slides/slide675.xml" ContentType="application/vnd.openxmlformats-officedocument.presentationml.slide+xml"/>
  <Override PartName="/ppt/slides/slide676.xml" ContentType="application/vnd.openxmlformats-officedocument.presentationml.slide+xml"/>
  <Override PartName="/ppt/slides/slide677.xml" ContentType="application/vnd.openxmlformats-officedocument.presentationml.slide+xml"/>
  <Override PartName="/ppt/slides/slide678.xml" ContentType="application/vnd.openxmlformats-officedocument.presentationml.slide+xml"/>
  <Override PartName="/ppt/slides/slide679.xml" ContentType="application/vnd.openxmlformats-officedocument.presentationml.slide+xml"/>
  <Override PartName="/ppt/slides/slide680.xml" ContentType="application/vnd.openxmlformats-officedocument.presentationml.slide+xml"/>
  <Override PartName="/ppt/slides/slide681.xml" ContentType="application/vnd.openxmlformats-officedocument.presentationml.slide+xml"/>
  <Override PartName="/ppt/slides/slide682.xml" ContentType="application/vnd.openxmlformats-officedocument.presentationml.slide+xml"/>
  <Override PartName="/ppt/slides/slide683.xml" ContentType="application/vnd.openxmlformats-officedocument.presentationml.slide+xml"/>
  <Override PartName="/ppt/slides/slide684.xml" ContentType="application/vnd.openxmlformats-officedocument.presentationml.slide+xml"/>
  <Override PartName="/ppt/slides/slide685.xml" ContentType="application/vnd.openxmlformats-officedocument.presentationml.slide+xml"/>
  <Override PartName="/ppt/slides/slide686.xml" ContentType="application/vnd.openxmlformats-officedocument.presentationml.slide+xml"/>
  <Override PartName="/ppt/slides/slide687.xml" ContentType="application/vnd.openxmlformats-officedocument.presentationml.slide+xml"/>
  <Override PartName="/ppt/slides/slide688.xml" ContentType="application/vnd.openxmlformats-officedocument.presentationml.slide+xml"/>
  <Override PartName="/ppt/slides/slide689.xml" ContentType="application/vnd.openxmlformats-officedocument.presentationml.slide+xml"/>
  <Override PartName="/ppt/slides/slide690.xml" ContentType="application/vnd.openxmlformats-officedocument.presentationml.slide+xml"/>
  <Override PartName="/ppt/slides/slide691.xml" ContentType="application/vnd.openxmlformats-officedocument.presentationml.slide+xml"/>
  <Override PartName="/ppt/slides/slide692.xml" ContentType="application/vnd.openxmlformats-officedocument.presentationml.slide+xml"/>
  <Override PartName="/ppt/slides/slide693.xml" ContentType="application/vnd.openxmlformats-officedocument.presentationml.slide+xml"/>
  <Override PartName="/ppt/slides/slide694.xml" ContentType="application/vnd.openxmlformats-officedocument.presentationml.slide+xml"/>
  <Override PartName="/ppt/slides/slide695.xml" ContentType="application/vnd.openxmlformats-officedocument.presentationml.slide+xml"/>
  <Override PartName="/ppt/slides/slide696.xml" ContentType="application/vnd.openxmlformats-officedocument.presentationml.slide+xml"/>
  <Override PartName="/ppt/slides/slide697.xml" ContentType="application/vnd.openxmlformats-officedocument.presentationml.slide+xml"/>
  <Override PartName="/ppt/slides/slide698.xml" ContentType="application/vnd.openxmlformats-officedocument.presentationml.slide+xml"/>
  <Override PartName="/ppt/slides/slide699.xml" ContentType="application/vnd.openxmlformats-officedocument.presentationml.slide+xml"/>
  <Override PartName="/ppt/slides/slide700.xml" ContentType="application/vnd.openxmlformats-officedocument.presentationml.slide+xml"/>
  <Override PartName="/ppt/slides/slide701.xml" ContentType="application/vnd.openxmlformats-officedocument.presentationml.slide+xml"/>
  <Override PartName="/ppt/slides/slide702.xml" ContentType="application/vnd.openxmlformats-officedocument.presentationml.slide+xml"/>
  <Override PartName="/ppt/slides/slide703.xml" ContentType="application/vnd.openxmlformats-officedocument.presentationml.slide+xml"/>
  <Override PartName="/ppt/slides/slide704.xml" ContentType="application/vnd.openxmlformats-officedocument.presentationml.slide+xml"/>
  <Override PartName="/ppt/slides/slide705.xml" ContentType="application/vnd.openxmlformats-officedocument.presentationml.slide+xml"/>
  <Override PartName="/ppt/slides/slide706.xml" ContentType="application/vnd.openxmlformats-officedocument.presentationml.slide+xml"/>
  <Override PartName="/ppt/slides/slide707.xml" ContentType="application/vnd.openxmlformats-officedocument.presentationml.slide+xml"/>
  <Override PartName="/ppt/slides/slide708.xml" ContentType="application/vnd.openxmlformats-officedocument.presentationml.slide+xml"/>
  <Override PartName="/ppt/slides/slide709.xml" ContentType="application/vnd.openxmlformats-officedocument.presentationml.slide+xml"/>
  <Override PartName="/ppt/slides/slide710.xml" ContentType="application/vnd.openxmlformats-officedocument.presentationml.slide+xml"/>
  <Override PartName="/ppt/slides/slide711.xml" ContentType="application/vnd.openxmlformats-officedocument.presentationml.slide+xml"/>
  <Override PartName="/ppt/slides/slide712.xml" ContentType="application/vnd.openxmlformats-officedocument.presentationml.slide+xml"/>
  <Override PartName="/ppt/slides/slide713.xml" ContentType="application/vnd.openxmlformats-officedocument.presentationml.slide+xml"/>
  <Override PartName="/ppt/slides/slide714.xml" ContentType="application/vnd.openxmlformats-officedocument.presentationml.slide+xml"/>
  <Override PartName="/ppt/slides/slide715.xml" ContentType="application/vnd.openxmlformats-officedocument.presentationml.slide+xml"/>
  <Override PartName="/ppt/slides/slide716.xml" ContentType="application/vnd.openxmlformats-officedocument.presentationml.slide+xml"/>
  <Override PartName="/ppt/slides/slide717.xml" ContentType="application/vnd.openxmlformats-officedocument.presentationml.slide+xml"/>
  <Override PartName="/ppt/slides/slide718.xml" ContentType="application/vnd.openxmlformats-officedocument.presentationml.slide+xml"/>
  <Override PartName="/ppt/slides/slide719.xml" ContentType="application/vnd.openxmlformats-officedocument.presentationml.slide+xml"/>
  <Override PartName="/ppt/slides/slide720.xml" ContentType="application/vnd.openxmlformats-officedocument.presentationml.slide+xml"/>
  <Override PartName="/ppt/slides/slide721.xml" ContentType="application/vnd.openxmlformats-officedocument.presentationml.slide+xml"/>
  <Override PartName="/ppt/slides/slide722.xml" ContentType="application/vnd.openxmlformats-officedocument.presentationml.slide+xml"/>
  <Override PartName="/ppt/slides/slide723.xml" ContentType="application/vnd.openxmlformats-officedocument.presentationml.slide+xml"/>
  <Override PartName="/ppt/slides/slide724.xml" ContentType="application/vnd.openxmlformats-officedocument.presentationml.slide+xml"/>
  <Override PartName="/ppt/slides/slide725.xml" ContentType="application/vnd.openxmlformats-officedocument.presentationml.slide+xml"/>
  <Override PartName="/ppt/slides/slide726.xml" ContentType="application/vnd.openxmlformats-officedocument.presentationml.slide+xml"/>
  <Override PartName="/ppt/slides/slide727.xml" ContentType="application/vnd.openxmlformats-officedocument.presentationml.slide+xml"/>
  <Override PartName="/ppt/slides/slide728.xml" ContentType="application/vnd.openxmlformats-officedocument.presentationml.slide+xml"/>
  <Override PartName="/ppt/slides/slide729.xml" ContentType="application/vnd.openxmlformats-officedocument.presentationml.slide+xml"/>
  <Override PartName="/ppt/slides/slide730.xml" ContentType="application/vnd.openxmlformats-officedocument.presentationml.slide+xml"/>
  <Override PartName="/ppt/slides/slide731.xml" ContentType="application/vnd.openxmlformats-officedocument.presentationml.slide+xml"/>
  <Override PartName="/ppt/slides/slide732.xml" ContentType="application/vnd.openxmlformats-officedocument.presentationml.slide+xml"/>
  <Override PartName="/ppt/slides/slide733.xml" ContentType="application/vnd.openxmlformats-officedocument.presentationml.slide+xml"/>
  <Override PartName="/ppt/slides/slide734.xml" ContentType="application/vnd.openxmlformats-officedocument.presentationml.slide+xml"/>
  <Override PartName="/ppt/slides/slide735.xml" ContentType="application/vnd.openxmlformats-officedocument.presentationml.slide+xml"/>
  <Override PartName="/ppt/slides/slide736.xml" ContentType="application/vnd.openxmlformats-officedocument.presentationml.slide+xml"/>
  <Override PartName="/ppt/slides/slide737.xml" ContentType="application/vnd.openxmlformats-officedocument.presentationml.slide+xml"/>
  <Override PartName="/ppt/slides/slide738.xml" ContentType="application/vnd.openxmlformats-officedocument.presentationml.slide+xml"/>
  <Override PartName="/ppt/slides/slide739.xml" ContentType="application/vnd.openxmlformats-officedocument.presentationml.slide+xml"/>
  <Override PartName="/ppt/slides/slide740.xml" ContentType="application/vnd.openxmlformats-officedocument.presentationml.slide+xml"/>
  <Override PartName="/ppt/slides/slide741.xml" ContentType="application/vnd.openxmlformats-officedocument.presentationml.slide+xml"/>
  <Override PartName="/ppt/slides/slide742.xml" ContentType="application/vnd.openxmlformats-officedocument.presentationml.slide+xml"/>
  <Override PartName="/ppt/slides/slide743.xml" ContentType="application/vnd.openxmlformats-officedocument.presentationml.slide+xml"/>
  <Override PartName="/ppt/slides/slide744.xml" ContentType="application/vnd.openxmlformats-officedocument.presentationml.slide+xml"/>
  <Override PartName="/ppt/slides/slide745.xml" ContentType="application/vnd.openxmlformats-officedocument.presentationml.slide+xml"/>
  <Override PartName="/ppt/slides/slide746.xml" ContentType="application/vnd.openxmlformats-officedocument.presentationml.slide+xml"/>
  <Override PartName="/ppt/slides/slide747.xml" ContentType="application/vnd.openxmlformats-officedocument.presentationml.slide+xml"/>
  <Override PartName="/ppt/slides/slide748.xml" ContentType="application/vnd.openxmlformats-officedocument.presentationml.slide+xml"/>
  <Override PartName="/ppt/slides/slide749.xml" ContentType="application/vnd.openxmlformats-officedocument.presentationml.slide+xml"/>
  <Override PartName="/ppt/slides/slide750.xml" ContentType="application/vnd.openxmlformats-officedocument.presentationml.slide+xml"/>
  <Override PartName="/ppt/slides/slide751.xml" ContentType="application/vnd.openxmlformats-officedocument.presentationml.slide+xml"/>
  <Override PartName="/ppt/slides/slide752.xml" ContentType="application/vnd.openxmlformats-officedocument.presentationml.slide+xml"/>
  <Override PartName="/ppt/slides/slide753.xml" ContentType="application/vnd.openxmlformats-officedocument.presentationml.slide+xml"/>
  <Override PartName="/ppt/slides/slide754.xml" ContentType="application/vnd.openxmlformats-officedocument.presentationml.slide+xml"/>
  <Override PartName="/ppt/slides/slide755.xml" ContentType="application/vnd.openxmlformats-officedocument.presentationml.slide+xml"/>
  <Override PartName="/ppt/slides/slide756.xml" ContentType="application/vnd.openxmlformats-officedocument.presentationml.slide+xml"/>
  <Override PartName="/ppt/slides/slide757.xml" ContentType="application/vnd.openxmlformats-officedocument.presentationml.slide+xml"/>
  <Override PartName="/ppt/slides/slide758.xml" ContentType="application/vnd.openxmlformats-officedocument.presentationml.slide+xml"/>
  <Override PartName="/ppt/slides/slide759.xml" ContentType="application/vnd.openxmlformats-officedocument.presentationml.slide+xml"/>
  <Override PartName="/ppt/slides/slide760.xml" ContentType="application/vnd.openxmlformats-officedocument.presentationml.slide+xml"/>
  <Override PartName="/ppt/slides/slide761.xml" ContentType="application/vnd.openxmlformats-officedocument.presentationml.slide+xml"/>
  <Override PartName="/ppt/slides/slide762.xml" ContentType="application/vnd.openxmlformats-officedocument.presentationml.slide+xml"/>
  <Override PartName="/ppt/slides/slide763.xml" ContentType="application/vnd.openxmlformats-officedocument.presentationml.slide+xml"/>
  <Override PartName="/ppt/slides/slide764.xml" ContentType="application/vnd.openxmlformats-officedocument.presentationml.slide+xml"/>
  <Override PartName="/ppt/slides/slide765.xml" ContentType="application/vnd.openxmlformats-officedocument.presentationml.slide+xml"/>
  <Override PartName="/ppt/slides/slide766.xml" ContentType="application/vnd.openxmlformats-officedocument.presentationml.slide+xml"/>
  <Override PartName="/ppt/slides/slide767.xml" ContentType="application/vnd.openxmlformats-officedocument.presentationml.slide+xml"/>
  <Override PartName="/ppt/slides/slide768.xml" ContentType="application/vnd.openxmlformats-officedocument.presentationml.slide+xml"/>
  <Override PartName="/ppt/slides/slide769.xml" ContentType="application/vnd.openxmlformats-officedocument.presentationml.slide+xml"/>
  <Override PartName="/ppt/slides/slide770.xml" ContentType="application/vnd.openxmlformats-officedocument.presentationml.slide+xml"/>
  <Override PartName="/ppt/slides/slide771.xml" ContentType="application/vnd.openxmlformats-officedocument.presentationml.slide+xml"/>
  <Override PartName="/ppt/slides/slide772.xml" ContentType="application/vnd.openxmlformats-officedocument.presentationml.slide+xml"/>
  <Override PartName="/ppt/slides/slide773.xml" ContentType="application/vnd.openxmlformats-officedocument.presentationml.slide+xml"/>
  <Override PartName="/ppt/slides/slide774.xml" ContentType="application/vnd.openxmlformats-officedocument.presentationml.slide+xml"/>
  <Override PartName="/ppt/slides/slide775.xml" ContentType="application/vnd.openxmlformats-officedocument.presentationml.slide+xml"/>
  <Override PartName="/ppt/slides/slide776.xml" ContentType="application/vnd.openxmlformats-officedocument.presentationml.slide+xml"/>
  <Override PartName="/ppt/slides/slide777.xml" ContentType="application/vnd.openxmlformats-officedocument.presentationml.slide+xml"/>
  <Override PartName="/ppt/slides/slide778.xml" ContentType="application/vnd.openxmlformats-officedocument.presentationml.slide+xml"/>
  <Override PartName="/ppt/slides/slide779.xml" ContentType="application/vnd.openxmlformats-officedocument.presentationml.slide+xml"/>
  <Override PartName="/ppt/slides/slide780.xml" ContentType="application/vnd.openxmlformats-officedocument.presentationml.slide+xml"/>
  <Override PartName="/ppt/slides/slide781.xml" ContentType="application/vnd.openxmlformats-officedocument.presentationml.slide+xml"/>
  <Override PartName="/ppt/slides/slide782.xml" ContentType="application/vnd.openxmlformats-officedocument.presentationml.slide+xml"/>
  <Override PartName="/ppt/slides/slide783.xml" ContentType="application/vnd.openxmlformats-officedocument.presentationml.slide+xml"/>
  <Override PartName="/ppt/slides/slide784.xml" ContentType="application/vnd.openxmlformats-officedocument.presentationml.slide+xml"/>
  <Override PartName="/ppt/slides/slide785.xml" ContentType="application/vnd.openxmlformats-officedocument.presentationml.slide+xml"/>
  <Override PartName="/ppt/slides/slide786.xml" ContentType="application/vnd.openxmlformats-officedocument.presentationml.slide+xml"/>
  <Override PartName="/ppt/slides/slide787.xml" ContentType="application/vnd.openxmlformats-officedocument.presentationml.slide+xml"/>
  <Override PartName="/ppt/slides/slide788.xml" ContentType="application/vnd.openxmlformats-officedocument.presentationml.slide+xml"/>
  <Override PartName="/ppt/slides/slide789.xml" ContentType="application/vnd.openxmlformats-officedocument.presentationml.slide+xml"/>
  <Override PartName="/ppt/slides/slide790.xml" ContentType="application/vnd.openxmlformats-officedocument.presentationml.slide+xml"/>
  <Override PartName="/ppt/slides/slide791.xml" ContentType="application/vnd.openxmlformats-officedocument.presentationml.slide+xml"/>
  <Override PartName="/ppt/slides/slide792.xml" ContentType="application/vnd.openxmlformats-officedocument.presentationml.slide+xml"/>
  <Override PartName="/ppt/slides/slide793.xml" ContentType="application/vnd.openxmlformats-officedocument.presentationml.slide+xml"/>
  <Override PartName="/ppt/slides/slide794.xml" ContentType="application/vnd.openxmlformats-officedocument.presentationml.slide+xml"/>
  <Override PartName="/ppt/slides/slide795.xml" ContentType="application/vnd.openxmlformats-officedocument.presentationml.slide+xml"/>
  <Override PartName="/ppt/slides/slide796.xml" ContentType="application/vnd.openxmlformats-officedocument.presentationml.slide+xml"/>
  <Override PartName="/ppt/slides/slide797.xml" ContentType="application/vnd.openxmlformats-officedocument.presentationml.slide+xml"/>
  <Override PartName="/ppt/slides/slide798.xml" ContentType="application/vnd.openxmlformats-officedocument.presentationml.slide+xml"/>
  <Override PartName="/ppt/slides/slide799.xml" ContentType="application/vnd.openxmlformats-officedocument.presentationml.slide+xml"/>
  <Override PartName="/ppt/slides/slide800.xml" ContentType="application/vnd.openxmlformats-officedocument.presentationml.slide+xml"/>
  <Override PartName="/ppt/slides/slide801.xml" ContentType="application/vnd.openxmlformats-officedocument.presentationml.slide+xml"/>
  <Override PartName="/ppt/slides/slide802.xml" ContentType="application/vnd.openxmlformats-officedocument.presentationml.slide+xml"/>
  <Override PartName="/ppt/slides/slide803.xml" ContentType="application/vnd.openxmlformats-officedocument.presentationml.slide+xml"/>
  <Override PartName="/ppt/slides/slide804.xml" ContentType="application/vnd.openxmlformats-officedocument.presentationml.slide+xml"/>
  <Override PartName="/ppt/slides/slide805.xml" ContentType="application/vnd.openxmlformats-officedocument.presentationml.slide+xml"/>
  <Override PartName="/ppt/slides/slide806.xml" ContentType="application/vnd.openxmlformats-officedocument.presentationml.slide+xml"/>
  <Override PartName="/ppt/slides/slide807.xml" ContentType="application/vnd.openxmlformats-officedocument.presentationml.slide+xml"/>
  <Override PartName="/ppt/slides/slide808.xml" ContentType="application/vnd.openxmlformats-officedocument.presentationml.slide+xml"/>
  <Override PartName="/ppt/slides/slide809.xml" ContentType="application/vnd.openxmlformats-officedocument.presentationml.slide+xml"/>
  <Override PartName="/ppt/slides/slide810.xml" ContentType="application/vnd.openxmlformats-officedocument.presentationml.slide+xml"/>
  <Override PartName="/ppt/slides/slide811.xml" ContentType="application/vnd.openxmlformats-officedocument.presentationml.slide+xml"/>
  <Override PartName="/ppt/slides/slide812.xml" ContentType="application/vnd.openxmlformats-officedocument.presentationml.slide+xml"/>
  <Override PartName="/ppt/slides/slide813.xml" ContentType="application/vnd.openxmlformats-officedocument.presentationml.slide+xml"/>
  <Override PartName="/ppt/slides/slide814.xml" ContentType="application/vnd.openxmlformats-officedocument.presentationml.slide+xml"/>
  <Override PartName="/ppt/slides/slide815.xml" ContentType="application/vnd.openxmlformats-officedocument.presentationml.slide+xml"/>
  <Override PartName="/ppt/slides/slide816.xml" ContentType="application/vnd.openxmlformats-officedocument.presentationml.slide+xml"/>
  <Override PartName="/ppt/slides/slide817.xml" ContentType="application/vnd.openxmlformats-officedocument.presentationml.slide+xml"/>
  <Override PartName="/ppt/slides/slide818.xml" ContentType="application/vnd.openxmlformats-officedocument.presentationml.slide+xml"/>
  <Override PartName="/ppt/slides/slide819.xml" ContentType="application/vnd.openxmlformats-officedocument.presentationml.slide+xml"/>
  <Override PartName="/ppt/slides/slide820.xml" ContentType="application/vnd.openxmlformats-officedocument.presentationml.slide+xml"/>
  <Override PartName="/ppt/slides/slide821.xml" ContentType="application/vnd.openxmlformats-officedocument.presentationml.slide+xml"/>
  <Override PartName="/ppt/slides/slide822.xml" ContentType="application/vnd.openxmlformats-officedocument.presentationml.slide+xml"/>
  <Override PartName="/ppt/slides/slide823.xml" ContentType="application/vnd.openxmlformats-officedocument.presentationml.slide+xml"/>
  <Override PartName="/ppt/slides/slide824.xml" ContentType="application/vnd.openxmlformats-officedocument.presentationml.slide+xml"/>
  <Override PartName="/ppt/slides/slide825.xml" ContentType="application/vnd.openxmlformats-officedocument.presentationml.slide+xml"/>
  <Override PartName="/ppt/slides/slide826.xml" ContentType="application/vnd.openxmlformats-officedocument.presentationml.slide+xml"/>
  <Override PartName="/ppt/slides/slide827.xml" ContentType="application/vnd.openxmlformats-officedocument.presentationml.slide+xml"/>
  <Override PartName="/ppt/slides/slide828.xml" ContentType="application/vnd.openxmlformats-officedocument.presentationml.slide+xml"/>
  <Override PartName="/ppt/slides/slide829.xml" ContentType="application/vnd.openxmlformats-officedocument.presentationml.slide+xml"/>
  <Override PartName="/ppt/slides/slide830.xml" ContentType="application/vnd.openxmlformats-officedocument.presentationml.slide+xml"/>
  <Override PartName="/ppt/slides/slide831.xml" ContentType="application/vnd.openxmlformats-officedocument.presentationml.slide+xml"/>
  <Override PartName="/ppt/slides/slide832.xml" ContentType="application/vnd.openxmlformats-officedocument.presentationml.slide+xml"/>
  <Override PartName="/ppt/slides/slide833.xml" ContentType="application/vnd.openxmlformats-officedocument.presentationml.slide+xml"/>
  <Override PartName="/ppt/slides/slide834.xml" ContentType="application/vnd.openxmlformats-officedocument.presentationml.slide+xml"/>
  <Override PartName="/ppt/slides/slide835.xml" ContentType="application/vnd.openxmlformats-officedocument.presentationml.slide+xml"/>
  <Override PartName="/ppt/slides/slide836.xml" ContentType="application/vnd.openxmlformats-officedocument.presentationml.slide+xml"/>
  <Override PartName="/ppt/slides/slide837.xml" ContentType="application/vnd.openxmlformats-officedocument.presentationml.slide+xml"/>
  <Override PartName="/ppt/slides/slide838.xml" ContentType="application/vnd.openxmlformats-officedocument.presentationml.slide+xml"/>
  <Override PartName="/ppt/slides/slide839.xml" ContentType="application/vnd.openxmlformats-officedocument.presentationml.slide+xml"/>
  <Override PartName="/ppt/slides/slide840.xml" ContentType="application/vnd.openxmlformats-officedocument.presentationml.slide+xml"/>
  <Override PartName="/ppt/slides/slide841.xml" ContentType="application/vnd.openxmlformats-officedocument.presentationml.slide+xml"/>
  <Override PartName="/ppt/slides/slide842.xml" ContentType="application/vnd.openxmlformats-officedocument.presentationml.slide+xml"/>
  <Override PartName="/ppt/slides/slide843.xml" ContentType="application/vnd.openxmlformats-officedocument.presentationml.slide+xml"/>
  <Override PartName="/ppt/slides/slide844.xml" ContentType="application/vnd.openxmlformats-officedocument.presentationml.slide+xml"/>
  <Override PartName="/ppt/slides/slide845.xml" ContentType="application/vnd.openxmlformats-officedocument.presentationml.slide+xml"/>
  <Override PartName="/ppt/slides/slide846.xml" ContentType="application/vnd.openxmlformats-officedocument.presentationml.slide+xml"/>
  <Override PartName="/ppt/slides/slide847.xml" ContentType="application/vnd.openxmlformats-officedocument.presentationml.slide+xml"/>
  <Override PartName="/ppt/slides/slide848.xml" ContentType="application/vnd.openxmlformats-officedocument.presentationml.slide+xml"/>
  <Override PartName="/ppt/slides/slide849.xml" ContentType="application/vnd.openxmlformats-officedocument.presentationml.slide+xml"/>
  <Override PartName="/ppt/slides/slide850.xml" ContentType="application/vnd.openxmlformats-officedocument.presentationml.slide+xml"/>
  <Override PartName="/ppt/slides/slide851.xml" ContentType="application/vnd.openxmlformats-officedocument.presentationml.slide+xml"/>
  <Override PartName="/ppt/slides/slide852.xml" ContentType="application/vnd.openxmlformats-officedocument.presentationml.slide+xml"/>
  <Override PartName="/ppt/slides/slide853.xml" ContentType="application/vnd.openxmlformats-officedocument.presentationml.slide+xml"/>
  <Override PartName="/ppt/slides/slide854.xml" ContentType="application/vnd.openxmlformats-officedocument.presentationml.slide+xml"/>
  <Override PartName="/ppt/slides/slide855.xml" ContentType="application/vnd.openxmlformats-officedocument.presentationml.slide+xml"/>
  <Override PartName="/ppt/slides/slide856.xml" ContentType="application/vnd.openxmlformats-officedocument.presentationml.slide+xml"/>
  <Override PartName="/ppt/slides/slide857.xml" ContentType="application/vnd.openxmlformats-officedocument.presentationml.slide+xml"/>
  <Override PartName="/ppt/slides/slide858.xml" ContentType="application/vnd.openxmlformats-officedocument.presentationml.slide+xml"/>
  <Override PartName="/ppt/slides/slide859.xml" ContentType="application/vnd.openxmlformats-officedocument.presentationml.slide+xml"/>
  <Override PartName="/ppt/slides/slide860.xml" ContentType="application/vnd.openxmlformats-officedocument.presentationml.slide+xml"/>
  <Override PartName="/ppt/slides/slide861.xml" ContentType="application/vnd.openxmlformats-officedocument.presentationml.slide+xml"/>
  <Override PartName="/ppt/slides/slide862.xml" ContentType="application/vnd.openxmlformats-officedocument.presentationml.slide+xml"/>
  <Override PartName="/ppt/slides/slide863.xml" ContentType="application/vnd.openxmlformats-officedocument.presentationml.slide+xml"/>
  <Override PartName="/ppt/slides/slide864.xml" ContentType="application/vnd.openxmlformats-officedocument.presentationml.slide+xml"/>
  <Override PartName="/ppt/slides/slide865.xml" ContentType="application/vnd.openxmlformats-officedocument.presentationml.slide+xml"/>
  <Override PartName="/ppt/slides/slide866.xml" ContentType="application/vnd.openxmlformats-officedocument.presentationml.slide+xml"/>
  <Override PartName="/ppt/slides/slide867.xml" ContentType="application/vnd.openxmlformats-officedocument.presentationml.slide+xml"/>
  <Override PartName="/ppt/slides/slide868.xml" ContentType="application/vnd.openxmlformats-officedocument.presentationml.slide+xml"/>
  <Override PartName="/ppt/slides/slide869.xml" ContentType="application/vnd.openxmlformats-officedocument.presentationml.slide+xml"/>
  <Override PartName="/ppt/slides/slide870.xml" ContentType="application/vnd.openxmlformats-officedocument.presentationml.slide+xml"/>
  <Override PartName="/ppt/slides/slide871.xml" ContentType="application/vnd.openxmlformats-officedocument.presentationml.slide+xml"/>
  <Override PartName="/ppt/slides/slide872.xml" ContentType="application/vnd.openxmlformats-officedocument.presentationml.slide+xml"/>
  <Override PartName="/ppt/slides/slide873.xml" ContentType="application/vnd.openxmlformats-officedocument.presentationml.slide+xml"/>
  <Override PartName="/ppt/slides/slide874.xml" ContentType="application/vnd.openxmlformats-officedocument.presentationml.slide+xml"/>
  <Override PartName="/ppt/slides/slide875.xml" ContentType="application/vnd.openxmlformats-officedocument.presentationml.slide+xml"/>
  <Override PartName="/ppt/slides/slide876.xml" ContentType="application/vnd.openxmlformats-officedocument.presentationml.slide+xml"/>
  <Override PartName="/ppt/slides/slide877.xml" ContentType="application/vnd.openxmlformats-officedocument.presentationml.slide+xml"/>
  <Override PartName="/ppt/slides/slide878.xml" ContentType="application/vnd.openxmlformats-officedocument.presentationml.slide+xml"/>
  <Override PartName="/ppt/slides/slide879.xml" ContentType="application/vnd.openxmlformats-officedocument.presentationml.slide+xml"/>
  <Override PartName="/ppt/slides/slide880.xml" ContentType="application/vnd.openxmlformats-officedocument.presentationml.slide+xml"/>
  <Override PartName="/ppt/slides/slide881.xml" ContentType="application/vnd.openxmlformats-officedocument.presentationml.slide+xml"/>
  <Override PartName="/ppt/slides/slide882.xml" ContentType="application/vnd.openxmlformats-officedocument.presentationml.slide+xml"/>
  <Override PartName="/ppt/slides/slide883.xml" ContentType="application/vnd.openxmlformats-officedocument.presentationml.slide+xml"/>
  <Override PartName="/ppt/slides/slide884.xml" ContentType="application/vnd.openxmlformats-officedocument.presentationml.slide+xml"/>
  <Override PartName="/ppt/slides/slide885.xml" ContentType="application/vnd.openxmlformats-officedocument.presentationml.slide+xml"/>
  <Override PartName="/ppt/slides/slide886.xml" ContentType="application/vnd.openxmlformats-officedocument.presentationml.slide+xml"/>
  <Override PartName="/ppt/slides/slide887.xml" ContentType="application/vnd.openxmlformats-officedocument.presentationml.slide+xml"/>
  <Override PartName="/ppt/slides/slide888.xml" ContentType="application/vnd.openxmlformats-officedocument.presentationml.slide+xml"/>
  <Override PartName="/ppt/slides/slide889.xml" ContentType="application/vnd.openxmlformats-officedocument.presentationml.slide+xml"/>
  <Override PartName="/ppt/slides/slide890.xml" ContentType="application/vnd.openxmlformats-officedocument.presentationml.slide+xml"/>
  <Override PartName="/ppt/slides/slide891.xml" ContentType="application/vnd.openxmlformats-officedocument.presentationml.slide+xml"/>
  <Override PartName="/ppt/slides/slide892.xml" ContentType="application/vnd.openxmlformats-officedocument.presentationml.slide+xml"/>
  <Override PartName="/ppt/slides/slide893.xml" ContentType="application/vnd.openxmlformats-officedocument.presentationml.slide+xml"/>
  <Override PartName="/ppt/slides/slide894.xml" ContentType="application/vnd.openxmlformats-officedocument.presentationml.slide+xml"/>
  <Override PartName="/ppt/slides/slide895.xml" ContentType="application/vnd.openxmlformats-officedocument.presentationml.slide+xml"/>
  <Override PartName="/ppt/slides/slide896.xml" ContentType="application/vnd.openxmlformats-officedocument.presentationml.slide+xml"/>
  <Override PartName="/ppt/slides/slide897.xml" ContentType="application/vnd.openxmlformats-officedocument.presentationml.slide+xml"/>
  <Override PartName="/ppt/slides/slide898.xml" ContentType="application/vnd.openxmlformats-officedocument.presentationml.slide+xml"/>
  <Override PartName="/ppt/slides/slide899.xml" ContentType="application/vnd.openxmlformats-officedocument.presentationml.slide+xml"/>
  <Override PartName="/ppt/slides/slide900.xml" ContentType="application/vnd.openxmlformats-officedocument.presentationml.slide+xml"/>
  <Override PartName="/ppt/slides/slide901.xml" ContentType="application/vnd.openxmlformats-officedocument.presentationml.slide+xml"/>
  <Override PartName="/ppt/slides/slide902.xml" ContentType="application/vnd.openxmlformats-officedocument.presentationml.slide+xml"/>
  <Override PartName="/ppt/slides/slide903.xml" ContentType="application/vnd.openxmlformats-officedocument.presentationml.slide+xml"/>
  <Override PartName="/ppt/slides/slide904.xml" ContentType="application/vnd.openxmlformats-officedocument.presentationml.slide+xml"/>
  <Override PartName="/ppt/slides/slide905.xml" ContentType="application/vnd.openxmlformats-officedocument.presentationml.slide+xml"/>
  <Override PartName="/ppt/slides/slide906.xml" ContentType="application/vnd.openxmlformats-officedocument.presentationml.slide+xml"/>
  <Override PartName="/ppt/slides/slide907.xml" ContentType="application/vnd.openxmlformats-officedocument.presentationml.slide+xml"/>
  <Override PartName="/ppt/slides/slide908.xml" ContentType="application/vnd.openxmlformats-officedocument.presentationml.slide+xml"/>
  <Override PartName="/ppt/slides/slide909.xml" ContentType="application/vnd.openxmlformats-officedocument.presentationml.slide+xml"/>
  <Override PartName="/ppt/slides/slide910.xml" ContentType="application/vnd.openxmlformats-officedocument.presentationml.slide+xml"/>
  <Override PartName="/ppt/slides/slide911.xml" ContentType="application/vnd.openxmlformats-officedocument.presentationml.slide+xml"/>
  <Override PartName="/ppt/slides/slide912.xml" ContentType="application/vnd.openxmlformats-officedocument.presentationml.slide+xml"/>
  <Override PartName="/ppt/slides/slide913.xml" ContentType="application/vnd.openxmlformats-officedocument.presentationml.slide+xml"/>
  <Override PartName="/ppt/slides/slide914.xml" ContentType="application/vnd.openxmlformats-officedocument.presentationml.slide+xml"/>
  <Override PartName="/ppt/slides/slide915.xml" ContentType="application/vnd.openxmlformats-officedocument.presentationml.slide+xml"/>
  <Override PartName="/ppt/slides/slide916.xml" ContentType="application/vnd.openxmlformats-officedocument.presentationml.slide+xml"/>
  <Override PartName="/ppt/slides/slide917.xml" ContentType="application/vnd.openxmlformats-officedocument.presentationml.slide+xml"/>
  <Override PartName="/ppt/slides/slide918.xml" ContentType="application/vnd.openxmlformats-officedocument.presentationml.slide+xml"/>
  <Override PartName="/ppt/slides/slide919.xml" ContentType="application/vnd.openxmlformats-officedocument.presentationml.slide+xml"/>
  <Override PartName="/ppt/slides/slide920.xml" ContentType="application/vnd.openxmlformats-officedocument.presentationml.slide+xml"/>
  <Override PartName="/ppt/slides/slide921.xml" ContentType="application/vnd.openxmlformats-officedocument.presentationml.slide+xml"/>
  <Override PartName="/ppt/slides/slide922.xml" ContentType="application/vnd.openxmlformats-officedocument.presentationml.slide+xml"/>
  <Override PartName="/ppt/slides/slide923.xml" ContentType="application/vnd.openxmlformats-officedocument.presentationml.slide+xml"/>
  <Override PartName="/ppt/slides/slide924.xml" ContentType="application/vnd.openxmlformats-officedocument.presentationml.slide+xml"/>
  <Override PartName="/ppt/slides/slide925.xml" ContentType="application/vnd.openxmlformats-officedocument.presentationml.slide+xml"/>
  <Override PartName="/ppt/slides/slide926.xml" ContentType="application/vnd.openxmlformats-officedocument.presentationml.slide+xml"/>
  <Override PartName="/ppt/slides/slide927.xml" ContentType="application/vnd.openxmlformats-officedocument.presentationml.slide+xml"/>
  <Override PartName="/ppt/slides/slide928.xml" ContentType="application/vnd.openxmlformats-officedocument.presentationml.slide+xml"/>
  <Override PartName="/ppt/slides/slide929.xml" ContentType="application/vnd.openxmlformats-officedocument.presentationml.slide+xml"/>
  <Override PartName="/ppt/slides/slide930.xml" ContentType="application/vnd.openxmlformats-officedocument.presentationml.slide+xml"/>
  <Override PartName="/ppt/slides/slide931.xml" ContentType="application/vnd.openxmlformats-officedocument.presentationml.slide+xml"/>
  <Override PartName="/ppt/slides/slide932.xml" ContentType="application/vnd.openxmlformats-officedocument.presentationml.slide+xml"/>
  <Override PartName="/ppt/slides/slide933.xml" ContentType="application/vnd.openxmlformats-officedocument.presentationml.slide+xml"/>
  <Override PartName="/ppt/slides/slide934.xml" ContentType="application/vnd.openxmlformats-officedocument.presentationml.slide+xml"/>
  <Override PartName="/ppt/slides/slide935.xml" ContentType="application/vnd.openxmlformats-officedocument.presentationml.slide+xml"/>
  <Override PartName="/ppt/slides/slide936.xml" ContentType="application/vnd.openxmlformats-officedocument.presentationml.slide+xml"/>
  <Override PartName="/ppt/slides/slide937.xml" ContentType="application/vnd.openxmlformats-officedocument.presentationml.slide+xml"/>
  <Override PartName="/ppt/slides/slide938.xml" ContentType="application/vnd.openxmlformats-officedocument.presentationml.slide+xml"/>
  <Override PartName="/ppt/slides/slide939.xml" ContentType="application/vnd.openxmlformats-officedocument.presentationml.slide+xml"/>
  <Override PartName="/ppt/slides/slide940.xml" ContentType="application/vnd.openxmlformats-officedocument.presentationml.slide+xml"/>
  <Override PartName="/ppt/slides/slide941.xml" ContentType="application/vnd.openxmlformats-officedocument.presentationml.slide+xml"/>
  <Override PartName="/ppt/slides/slide942.xml" ContentType="application/vnd.openxmlformats-officedocument.presentationml.slide+xml"/>
  <Override PartName="/ppt/slides/slide943.xml" ContentType="application/vnd.openxmlformats-officedocument.presentationml.slide+xml"/>
  <Override PartName="/ppt/slides/slide944.xml" ContentType="application/vnd.openxmlformats-officedocument.presentationml.slide+xml"/>
  <Override PartName="/ppt/slides/slide945.xml" ContentType="application/vnd.openxmlformats-officedocument.presentationml.slide+xml"/>
  <Override PartName="/ppt/slides/slide946.xml" ContentType="application/vnd.openxmlformats-officedocument.presentationml.slide+xml"/>
  <Override PartName="/ppt/slides/slide947.xml" ContentType="application/vnd.openxmlformats-officedocument.presentationml.slide+xml"/>
  <Override PartName="/ppt/slides/slide948.xml" ContentType="application/vnd.openxmlformats-officedocument.presentationml.slide+xml"/>
  <Override PartName="/ppt/slides/slide949.xml" ContentType="application/vnd.openxmlformats-officedocument.presentationml.slide+xml"/>
  <Override PartName="/ppt/slides/slide950.xml" ContentType="application/vnd.openxmlformats-officedocument.presentationml.slide+xml"/>
  <Override PartName="/ppt/slides/slide951.xml" ContentType="application/vnd.openxmlformats-officedocument.presentationml.slide+xml"/>
  <Override PartName="/ppt/slides/slide952.xml" ContentType="application/vnd.openxmlformats-officedocument.presentationml.slide+xml"/>
  <Override PartName="/ppt/slides/slide953.xml" ContentType="application/vnd.openxmlformats-officedocument.presentationml.slide+xml"/>
  <Override PartName="/ppt/slides/slide954.xml" ContentType="application/vnd.openxmlformats-officedocument.presentationml.slide+xml"/>
  <Override PartName="/ppt/slides/slide955.xml" ContentType="application/vnd.openxmlformats-officedocument.presentationml.slide+xml"/>
  <Override PartName="/ppt/slides/slide956.xml" ContentType="application/vnd.openxmlformats-officedocument.presentationml.slide+xml"/>
  <Override PartName="/ppt/slides/slide957.xml" ContentType="application/vnd.openxmlformats-officedocument.presentationml.slide+xml"/>
  <Override PartName="/ppt/slides/slide958.xml" ContentType="application/vnd.openxmlformats-officedocument.presentationml.slide+xml"/>
  <Override PartName="/ppt/slides/slide959.xml" ContentType="application/vnd.openxmlformats-officedocument.presentationml.slide+xml"/>
  <Override PartName="/ppt/slides/slide960.xml" ContentType="application/vnd.openxmlformats-officedocument.presentationml.slide+xml"/>
  <Override PartName="/ppt/slides/slide961.xml" ContentType="application/vnd.openxmlformats-officedocument.presentationml.slide+xml"/>
  <Override PartName="/ppt/slides/slide962.xml" ContentType="application/vnd.openxmlformats-officedocument.presentationml.slide+xml"/>
  <Override PartName="/ppt/slides/slide963.xml" ContentType="application/vnd.openxmlformats-officedocument.presentationml.slide+xml"/>
  <Override PartName="/ppt/slides/slide964.xml" ContentType="application/vnd.openxmlformats-officedocument.presentationml.slide+xml"/>
  <Override PartName="/ppt/slides/slide965.xml" ContentType="application/vnd.openxmlformats-officedocument.presentationml.slide+xml"/>
  <Override PartName="/ppt/slides/slide966.xml" ContentType="application/vnd.openxmlformats-officedocument.presentationml.slide+xml"/>
  <Override PartName="/ppt/slides/slide967.xml" ContentType="application/vnd.openxmlformats-officedocument.presentationml.slide+xml"/>
  <Override PartName="/ppt/slides/slide968.xml" ContentType="application/vnd.openxmlformats-officedocument.presentationml.slide+xml"/>
  <Override PartName="/ppt/slides/slide969.xml" ContentType="application/vnd.openxmlformats-officedocument.presentationml.slide+xml"/>
  <Override PartName="/ppt/slides/slide970.xml" ContentType="application/vnd.openxmlformats-officedocument.presentationml.slide+xml"/>
  <Override PartName="/ppt/slides/slide971.xml" ContentType="application/vnd.openxmlformats-officedocument.presentationml.slide+xml"/>
  <Override PartName="/ppt/slides/slide972.xml" ContentType="application/vnd.openxmlformats-officedocument.presentationml.slide+xml"/>
  <Override PartName="/ppt/slides/slide973.xml" ContentType="application/vnd.openxmlformats-officedocument.presentationml.slide+xml"/>
  <Override PartName="/ppt/slides/slide974.xml" ContentType="application/vnd.openxmlformats-officedocument.presentationml.slide+xml"/>
  <Override PartName="/ppt/slides/slide975.xml" ContentType="application/vnd.openxmlformats-officedocument.presentationml.slide+xml"/>
  <Override PartName="/ppt/slides/slide976.xml" ContentType="application/vnd.openxmlformats-officedocument.presentationml.slide+xml"/>
  <Override PartName="/ppt/slides/slide977.xml" ContentType="application/vnd.openxmlformats-officedocument.presentationml.slide+xml"/>
  <Override PartName="/ppt/slides/slide978.xml" ContentType="application/vnd.openxmlformats-officedocument.presentationml.slide+xml"/>
  <Override PartName="/ppt/slides/slide979.xml" ContentType="application/vnd.openxmlformats-officedocument.presentationml.slide+xml"/>
  <Override PartName="/ppt/slides/slide980.xml" ContentType="application/vnd.openxmlformats-officedocument.presentationml.slide+xml"/>
  <Override PartName="/ppt/slides/slide981.xml" ContentType="application/vnd.openxmlformats-officedocument.presentationml.slide+xml"/>
  <Override PartName="/ppt/slides/slide982.xml" ContentType="application/vnd.openxmlformats-officedocument.presentationml.slide+xml"/>
  <Override PartName="/ppt/slides/slide983.xml" ContentType="application/vnd.openxmlformats-officedocument.presentationml.slide+xml"/>
  <Override PartName="/ppt/slides/slide984.xml" ContentType="application/vnd.openxmlformats-officedocument.presentationml.slide+xml"/>
  <Override PartName="/ppt/slides/slide985.xml" ContentType="application/vnd.openxmlformats-officedocument.presentationml.slide+xml"/>
  <Override PartName="/ppt/slides/slide986.xml" ContentType="application/vnd.openxmlformats-officedocument.presentationml.slide+xml"/>
  <Override PartName="/ppt/slides/slide987.xml" ContentType="application/vnd.openxmlformats-officedocument.presentationml.slide+xml"/>
  <Override PartName="/ppt/slides/slide988.xml" ContentType="application/vnd.openxmlformats-officedocument.presentationml.slide+xml"/>
  <Override PartName="/ppt/slides/slide989.xml" ContentType="application/vnd.openxmlformats-officedocument.presentationml.slide+xml"/>
  <Override PartName="/ppt/slides/slide990.xml" ContentType="application/vnd.openxmlformats-officedocument.presentationml.slide+xml"/>
  <Override PartName="/ppt/slides/slide99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302" r:id="rId2"/>
    <p:sldId id="292" r:id="rId3"/>
    <p:sldId id="295" r:id="rId4"/>
    <p:sldId id="296" r:id="rId5"/>
    <p:sldId id="297" r:id="rId6"/>
    <p:sldId id="298" r:id="rId7"/>
    <p:sldId id="299" r:id="rId8"/>
    <p:sldId id="300" r:id="rId9"/>
    <p:sldId id="301" r:id="rId10"/>
    <p:sldId id="464" r:id="rId11"/>
    <p:sldId id="465" r:id="rId12"/>
    <p:sldId id="466" r:id="rId13"/>
    <p:sldId id="467" r:id="rId14"/>
    <p:sldId id="463" r:id="rId15"/>
    <p:sldId id="307" r:id="rId16"/>
    <p:sldId id="308" r:id="rId17"/>
    <p:sldId id="309" r:id="rId18"/>
    <p:sldId id="310" r:id="rId19"/>
    <p:sldId id="474" r:id="rId20"/>
    <p:sldId id="468" r:id="rId21"/>
    <p:sldId id="469" r:id="rId22"/>
    <p:sldId id="470" r:id="rId23"/>
    <p:sldId id="471" r:id="rId24"/>
    <p:sldId id="472" r:id="rId25"/>
    <p:sldId id="473" r:id="rId26"/>
    <p:sldId id="475" r:id="rId27"/>
    <p:sldId id="476" r:id="rId28"/>
    <p:sldId id="477" r:id="rId29"/>
    <p:sldId id="484" r:id="rId30"/>
    <p:sldId id="478" r:id="rId31"/>
    <p:sldId id="485" r:id="rId32"/>
    <p:sldId id="479" r:id="rId33"/>
    <p:sldId id="480" r:id="rId34"/>
    <p:sldId id="481" r:id="rId35"/>
    <p:sldId id="482" r:id="rId36"/>
    <p:sldId id="483" r:id="rId37"/>
    <p:sldId id="486" r:id="rId38"/>
    <p:sldId id="487" r:id="rId39"/>
    <p:sldId id="488" r:id="rId40"/>
    <p:sldId id="493" r:id="rId41"/>
    <p:sldId id="489" r:id="rId42"/>
    <p:sldId id="490" r:id="rId43"/>
    <p:sldId id="491" r:id="rId44"/>
    <p:sldId id="492" r:id="rId45"/>
    <p:sldId id="495" r:id="rId46"/>
    <p:sldId id="494" r:id="rId47"/>
    <p:sldId id="496" r:id="rId48"/>
    <p:sldId id="497" r:id="rId49"/>
    <p:sldId id="498" r:id="rId50"/>
    <p:sldId id="499" r:id="rId51"/>
    <p:sldId id="500" r:id="rId52"/>
    <p:sldId id="746" r:id="rId53"/>
    <p:sldId id="758" r:id="rId54"/>
    <p:sldId id="747" r:id="rId55"/>
    <p:sldId id="748" r:id="rId56"/>
    <p:sldId id="749" r:id="rId57"/>
    <p:sldId id="750" r:id="rId58"/>
    <p:sldId id="751" r:id="rId59"/>
    <p:sldId id="752" r:id="rId60"/>
    <p:sldId id="753" r:id="rId61"/>
    <p:sldId id="754" r:id="rId62"/>
    <p:sldId id="755" r:id="rId63"/>
    <p:sldId id="756" r:id="rId64"/>
    <p:sldId id="757" r:id="rId65"/>
    <p:sldId id="336" r:id="rId66"/>
    <p:sldId id="337" r:id="rId67"/>
    <p:sldId id="338" r:id="rId68"/>
    <p:sldId id="372" r:id="rId69"/>
    <p:sldId id="760" r:id="rId70"/>
    <p:sldId id="761" r:id="rId71"/>
    <p:sldId id="766" r:id="rId72"/>
    <p:sldId id="767" r:id="rId73"/>
    <p:sldId id="768" r:id="rId74"/>
    <p:sldId id="769" r:id="rId75"/>
    <p:sldId id="770" r:id="rId76"/>
    <p:sldId id="771" r:id="rId77"/>
    <p:sldId id="772" r:id="rId78"/>
    <p:sldId id="773" r:id="rId79"/>
    <p:sldId id="774" r:id="rId80"/>
    <p:sldId id="775" r:id="rId81"/>
    <p:sldId id="776" r:id="rId82"/>
    <p:sldId id="777" r:id="rId83"/>
    <p:sldId id="762" r:id="rId84"/>
    <p:sldId id="763" r:id="rId85"/>
    <p:sldId id="764" r:id="rId86"/>
    <p:sldId id="765" r:id="rId87"/>
    <p:sldId id="266" r:id="rId88"/>
    <p:sldId id="784" r:id="rId89"/>
    <p:sldId id="785" r:id="rId90"/>
    <p:sldId id="786" r:id="rId91"/>
    <p:sldId id="787" r:id="rId92"/>
    <p:sldId id="788" r:id="rId93"/>
    <p:sldId id="789" r:id="rId94"/>
    <p:sldId id="790" r:id="rId95"/>
    <p:sldId id="416" r:id="rId96"/>
    <p:sldId id="417" r:id="rId97"/>
    <p:sldId id="418" r:id="rId98"/>
    <p:sldId id="419" r:id="rId99"/>
    <p:sldId id="420" r:id="rId100"/>
    <p:sldId id="421" r:id="rId101"/>
    <p:sldId id="422" r:id="rId102"/>
    <p:sldId id="423" r:id="rId103"/>
    <p:sldId id="424" r:id="rId104"/>
    <p:sldId id="425" r:id="rId105"/>
    <p:sldId id="426" r:id="rId106"/>
    <p:sldId id="427" r:id="rId107"/>
    <p:sldId id="428" r:id="rId108"/>
    <p:sldId id="429" r:id="rId109"/>
    <p:sldId id="430" r:id="rId110"/>
    <p:sldId id="431" r:id="rId111"/>
    <p:sldId id="432" r:id="rId112"/>
    <p:sldId id="433" r:id="rId113"/>
    <p:sldId id="434" r:id="rId114"/>
    <p:sldId id="435" r:id="rId115"/>
    <p:sldId id="436" r:id="rId116"/>
    <p:sldId id="437" r:id="rId117"/>
    <p:sldId id="439" r:id="rId118"/>
    <p:sldId id="440" r:id="rId119"/>
    <p:sldId id="441" r:id="rId120"/>
    <p:sldId id="442" r:id="rId121"/>
    <p:sldId id="443" r:id="rId122"/>
    <p:sldId id="444" r:id="rId123"/>
    <p:sldId id="445" r:id="rId124"/>
    <p:sldId id="446" r:id="rId125"/>
    <p:sldId id="447" r:id="rId126"/>
    <p:sldId id="448" r:id="rId127"/>
    <p:sldId id="449" r:id="rId128"/>
    <p:sldId id="450" r:id="rId129"/>
    <p:sldId id="451" r:id="rId130"/>
    <p:sldId id="452" r:id="rId131"/>
    <p:sldId id="791" r:id="rId132"/>
    <p:sldId id="792" r:id="rId133"/>
    <p:sldId id="793" r:id="rId134"/>
    <p:sldId id="794" r:id="rId135"/>
    <p:sldId id="795" r:id="rId136"/>
    <p:sldId id="796" r:id="rId137"/>
    <p:sldId id="797" r:id="rId138"/>
    <p:sldId id="798" r:id="rId139"/>
    <p:sldId id="799" r:id="rId140"/>
    <p:sldId id="800" r:id="rId141"/>
    <p:sldId id="801" r:id="rId142"/>
    <p:sldId id="802" r:id="rId143"/>
    <p:sldId id="803" r:id="rId144"/>
    <p:sldId id="804" r:id="rId145"/>
    <p:sldId id="805" r:id="rId146"/>
    <p:sldId id="806" r:id="rId147"/>
    <p:sldId id="807" r:id="rId148"/>
    <p:sldId id="808" r:id="rId149"/>
    <p:sldId id="809" r:id="rId150"/>
    <p:sldId id="810" r:id="rId151"/>
    <p:sldId id="811" r:id="rId152"/>
    <p:sldId id="812" r:id="rId153"/>
    <p:sldId id="813" r:id="rId154"/>
    <p:sldId id="814" r:id="rId155"/>
    <p:sldId id="815" r:id="rId156"/>
    <p:sldId id="816" r:id="rId157"/>
    <p:sldId id="817" r:id="rId158"/>
    <p:sldId id="818" r:id="rId159"/>
    <p:sldId id="819" r:id="rId160"/>
    <p:sldId id="820" r:id="rId161"/>
    <p:sldId id="822" r:id="rId162"/>
    <p:sldId id="823" r:id="rId163"/>
    <p:sldId id="883" r:id="rId164"/>
    <p:sldId id="884" r:id="rId165"/>
    <p:sldId id="885" r:id="rId166"/>
    <p:sldId id="886" r:id="rId167"/>
    <p:sldId id="887" r:id="rId168"/>
    <p:sldId id="888" r:id="rId169"/>
    <p:sldId id="889" r:id="rId170"/>
    <p:sldId id="890" r:id="rId171"/>
    <p:sldId id="891" r:id="rId172"/>
    <p:sldId id="892" r:id="rId173"/>
    <p:sldId id="893" r:id="rId174"/>
    <p:sldId id="896" r:id="rId175"/>
    <p:sldId id="895" r:id="rId176"/>
    <p:sldId id="894" r:id="rId177"/>
    <p:sldId id="909" r:id="rId178"/>
    <p:sldId id="910" r:id="rId179"/>
    <p:sldId id="911" r:id="rId180"/>
    <p:sldId id="912" r:id="rId181"/>
    <p:sldId id="913" r:id="rId182"/>
    <p:sldId id="920" r:id="rId183"/>
    <p:sldId id="921" r:id="rId184"/>
    <p:sldId id="922" r:id="rId185"/>
    <p:sldId id="923" r:id="rId186"/>
    <p:sldId id="924" r:id="rId187"/>
    <p:sldId id="925" r:id="rId188"/>
    <p:sldId id="355" r:id="rId189"/>
    <p:sldId id="356" r:id="rId190"/>
    <p:sldId id="357" r:id="rId191"/>
    <p:sldId id="358" r:id="rId192"/>
    <p:sldId id="926" r:id="rId193"/>
    <p:sldId id="927" r:id="rId194"/>
    <p:sldId id="928" r:id="rId195"/>
    <p:sldId id="929" r:id="rId196"/>
    <p:sldId id="930" r:id="rId197"/>
    <p:sldId id="931" r:id="rId198"/>
    <p:sldId id="932" r:id="rId199"/>
    <p:sldId id="933" r:id="rId200"/>
    <p:sldId id="934" r:id="rId201"/>
    <p:sldId id="935" r:id="rId202"/>
    <p:sldId id="936" r:id="rId203"/>
    <p:sldId id="937" r:id="rId204"/>
    <p:sldId id="938" r:id="rId205"/>
    <p:sldId id="939" r:id="rId206"/>
    <p:sldId id="940" r:id="rId207"/>
    <p:sldId id="941" r:id="rId208"/>
    <p:sldId id="942" r:id="rId209"/>
    <p:sldId id="943" r:id="rId210"/>
    <p:sldId id="944" r:id="rId211"/>
    <p:sldId id="945" r:id="rId212"/>
    <p:sldId id="946" r:id="rId213"/>
    <p:sldId id="947" r:id="rId214"/>
    <p:sldId id="948" r:id="rId215"/>
    <p:sldId id="949" r:id="rId216"/>
    <p:sldId id="950" r:id="rId217"/>
    <p:sldId id="951" r:id="rId218"/>
    <p:sldId id="952" r:id="rId219"/>
    <p:sldId id="953" r:id="rId220"/>
    <p:sldId id="954" r:id="rId221"/>
    <p:sldId id="955" r:id="rId222"/>
    <p:sldId id="956" r:id="rId223"/>
    <p:sldId id="957" r:id="rId224"/>
    <p:sldId id="267" r:id="rId225"/>
    <p:sldId id="527" r:id="rId226"/>
    <p:sldId id="528" r:id="rId227"/>
    <p:sldId id="529" r:id="rId228"/>
    <p:sldId id="530" r:id="rId229"/>
    <p:sldId id="531" r:id="rId230"/>
    <p:sldId id="532" r:id="rId231"/>
    <p:sldId id="533" r:id="rId232"/>
    <p:sldId id="534" r:id="rId233"/>
    <p:sldId id="535" r:id="rId234"/>
    <p:sldId id="536" r:id="rId235"/>
    <p:sldId id="537" r:id="rId236"/>
    <p:sldId id="538" r:id="rId237"/>
    <p:sldId id="539" r:id="rId238"/>
    <p:sldId id="549" r:id="rId239"/>
    <p:sldId id="550" r:id="rId240"/>
    <p:sldId id="541" r:id="rId241"/>
    <p:sldId id="551" r:id="rId242"/>
    <p:sldId id="543" r:id="rId243"/>
    <p:sldId id="544" r:id="rId244"/>
    <p:sldId id="545" r:id="rId245"/>
    <p:sldId id="546" r:id="rId246"/>
    <p:sldId id="552" r:id="rId247"/>
    <p:sldId id="553" r:id="rId248"/>
    <p:sldId id="554" r:id="rId249"/>
    <p:sldId id="555" r:id="rId250"/>
    <p:sldId id="556" r:id="rId251"/>
    <p:sldId id="557" r:id="rId252"/>
    <p:sldId id="558" r:id="rId253"/>
    <p:sldId id="565" r:id="rId254"/>
    <p:sldId id="566" r:id="rId255"/>
    <p:sldId id="567" r:id="rId256"/>
    <p:sldId id="568" r:id="rId257"/>
    <p:sldId id="569" r:id="rId258"/>
    <p:sldId id="570" r:id="rId259"/>
    <p:sldId id="571" r:id="rId260"/>
    <p:sldId id="572" r:id="rId261"/>
    <p:sldId id="573" r:id="rId262"/>
    <p:sldId id="574" r:id="rId263"/>
    <p:sldId id="575" r:id="rId264"/>
    <p:sldId id="548" r:id="rId265"/>
    <p:sldId id="576" r:id="rId266"/>
    <p:sldId id="577" r:id="rId267"/>
    <p:sldId id="578" r:id="rId268"/>
    <p:sldId id="579" r:id="rId269"/>
    <p:sldId id="580" r:id="rId270"/>
    <p:sldId id="581" r:id="rId271"/>
    <p:sldId id="582" r:id="rId272"/>
    <p:sldId id="583" r:id="rId273"/>
    <p:sldId id="584" r:id="rId274"/>
    <p:sldId id="585" r:id="rId275"/>
    <p:sldId id="586" r:id="rId276"/>
    <p:sldId id="587" r:id="rId277"/>
    <p:sldId id="588" r:id="rId278"/>
    <p:sldId id="589" r:id="rId279"/>
    <p:sldId id="590" r:id="rId280"/>
    <p:sldId id="591" r:id="rId281"/>
    <p:sldId id="592" r:id="rId282"/>
    <p:sldId id="593" r:id="rId283"/>
    <p:sldId id="594" r:id="rId284"/>
    <p:sldId id="595" r:id="rId285"/>
    <p:sldId id="596" r:id="rId286"/>
    <p:sldId id="597" r:id="rId287"/>
    <p:sldId id="598" r:id="rId288"/>
    <p:sldId id="599" r:id="rId289"/>
    <p:sldId id="600" r:id="rId290"/>
    <p:sldId id="559" r:id="rId291"/>
    <p:sldId id="560" r:id="rId292"/>
    <p:sldId id="561" r:id="rId293"/>
    <p:sldId id="562" r:id="rId294"/>
    <p:sldId id="563" r:id="rId295"/>
    <p:sldId id="564" r:id="rId296"/>
    <p:sldId id="601" r:id="rId297"/>
    <p:sldId id="602" r:id="rId298"/>
    <p:sldId id="603" r:id="rId299"/>
    <p:sldId id="604" r:id="rId300"/>
    <p:sldId id="605" r:id="rId301"/>
    <p:sldId id="606" r:id="rId302"/>
    <p:sldId id="607" r:id="rId303"/>
    <p:sldId id="608" r:id="rId304"/>
    <p:sldId id="609" r:id="rId305"/>
    <p:sldId id="610" r:id="rId306"/>
    <p:sldId id="611" r:id="rId307"/>
    <p:sldId id="612" r:id="rId308"/>
    <p:sldId id="613" r:id="rId309"/>
    <p:sldId id="614" r:id="rId310"/>
    <p:sldId id="615" r:id="rId311"/>
    <p:sldId id="616" r:id="rId312"/>
    <p:sldId id="617" r:id="rId313"/>
    <p:sldId id="618" r:id="rId314"/>
    <p:sldId id="619" r:id="rId315"/>
    <p:sldId id="620" r:id="rId316"/>
    <p:sldId id="621" r:id="rId317"/>
    <p:sldId id="622" r:id="rId318"/>
    <p:sldId id="623" r:id="rId319"/>
    <p:sldId id="624" r:id="rId320"/>
    <p:sldId id="625" r:id="rId321"/>
    <p:sldId id="626" r:id="rId322"/>
    <p:sldId id="627" r:id="rId323"/>
    <p:sldId id="628" r:id="rId324"/>
    <p:sldId id="629" r:id="rId325"/>
    <p:sldId id="630" r:id="rId326"/>
    <p:sldId id="631" r:id="rId327"/>
    <p:sldId id="632" r:id="rId328"/>
    <p:sldId id="633" r:id="rId329"/>
    <p:sldId id="634" r:id="rId330"/>
    <p:sldId id="635" r:id="rId331"/>
    <p:sldId id="636" r:id="rId332"/>
    <p:sldId id="637" r:id="rId333"/>
    <p:sldId id="638" r:id="rId334"/>
    <p:sldId id="639" r:id="rId335"/>
    <p:sldId id="640" r:id="rId336"/>
    <p:sldId id="641" r:id="rId337"/>
    <p:sldId id="642" r:id="rId338"/>
    <p:sldId id="643" r:id="rId339"/>
    <p:sldId id="644" r:id="rId340"/>
    <p:sldId id="645" r:id="rId341"/>
    <p:sldId id="646" r:id="rId342"/>
    <p:sldId id="647" r:id="rId343"/>
    <p:sldId id="648" r:id="rId344"/>
    <p:sldId id="649" r:id="rId345"/>
    <p:sldId id="650" r:id="rId346"/>
    <p:sldId id="651" r:id="rId347"/>
    <p:sldId id="652" r:id="rId348"/>
    <p:sldId id="653" r:id="rId349"/>
    <p:sldId id="654" r:id="rId350"/>
    <p:sldId id="655" r:id="rId351"/>
    <p:sldId id="656" r:id="rId352"/>
    <p:sldId id="657" r:id="rId353"/>
    <p:sldId id="658" r:id="rId354"/>
    <p:sldId id="659" r:id="rId355"/>
    <p:sldId id="660" r:id="rId356"/>
    <p:sldId id="661" r:id="rId357"/>
    <p:sldId id="662" r:id="rId358"/>
    <p:sldId id="663" r:id="rId359"/>
    <p:sldId id="664" r:id="rId360"/>
    <p:sldId id="665" r:id="rId361"/>
    <p:sldId id="666" r:id="rId362"/>
    <p:sldId id="667" r:id="rId363"/>
    <p:sldId id="668" r:id="rId364"/>
    <p:sldId id="669" r:id="rId365"/>
    <p:sldId id="670" r:id="rId366"/>
    <p:sldId id="671" r:id="rId367"/>
    <p:sldId id="672" r:id="rId368"/>
    <p:sldId id="673" r:id="rId369"/>
    <p:sldId id="674" r:id="rId370"/>
    <p:sldId id="675" r:id="rId371"/>
    <p:sldId id="676" r:id="rId372"/>
    <p:sldId id="677" r:id="rId373"/>
    <p:sldId id="678" r:id="rId374"/>
    <p:sldId id="679" r:id="rId375"/>
    <p:sldId id="680" r:id="rId376"/>
    <p:sldId id="681" r:id="rId377"/>
    <p:sldId id="682" r:id="rId378"/>
    <p:sldId id="683" r:id="rId379"/>
    <p:sldId id="684" r:id="rId380"/>
    <p:sldId id="685" r:id="rId381"/>
    <p:sldId id="686" r:id="rId382"/>
    <p:sldId id="687" r:id="rId383"/>
    <p:sldId id="688" r:id="rId384"/>
    <p:sldId id="689" r:id="rId385"/>
    <p:sldId id="690" r:id="rId386"/>
    <p:sldId id="691" r:id="rId387"/>
    <p:sldId id="692" r:id="rId388"/>
    <p:sldId id="693" r:id="rId389"/>
    <p:sldId id="694" r:id="rId390"/>
    <p:sldId id="695" r:id="rId391"/>
    <p:sldId id="696" r:id="rId392"/>
    <p:sldId id="697" r:id="rId393"/>
    <p:sldId id="698" r:id="rId394"/>
    <p:sldId id="699" r:id="rId395"/>
    <p:sldId id="700" r:id="rId396"/>
    <p:sldId id="701" r:id="rId397"/>
    <p:sldId id="702" r:id="rId398"/>
    <p:sldId id="703" r:id="rId399"/>
    <p:sldId id="704" r:id="rId400"/>
    <p:sldId id="705" r:id="rId401"/>
    <p:sldId id="706" r:id="rId402"/>
    <p:sldId id="707" r:id="rId403"/>
    <p:sldId id="708" r:id="rId404"/>
    <p:sldId id="709" r:id="rId405"/>
    <p:sldId id="710" r:id="rId406"/>
    <p:sldId id="711" r:id="rId407"/>
    <p:sldId id="712" r:id="rId408"/>
    <p:sldId id="713" r:id="rId409"/>
    <p:sldId id="714" r:id="rId410"/>
    <p:sldId id="715" r:id="rId411"/>
    <p:sldId id="716" r:id="rId412"/>
    <p:sldId id="717" r:id="rId413"/>
    <p:sldId id="718" r:id="rId414"/>
    <p:sldId id="719" r:id="rId415"/>
    <p:sldId id="720" r:id="rId416"/>
    <p:sldId id="721" r:id="rId417"/>
    <p:sldId id="722" r:id="rId418"/>
    <p:sldId id="723" r:id="rId419"/>
    <p:sldId id="724" r:id="rId420"/>
    <p:sldId id="725" r:id="rId421"/>
    <p:sldId id="726" r:id="rId422"/>
    <p:sldId id="727" r:id="rId423"/>
    <p:sldId id="728" r:id="rId424"/>
    <p:sldId id="729" r:id="rId425"/>
    <p:sldId id="730" r:id="rId426"/>
    <p:sldId id="731" r:id="rId427"/>
    <p:sldId id="732" r:id="rId428"/>
    <p:sldId id="733" r:id="rId429"/>
    <p:sldId id="734" r:id="rId430"/>
    <p:sldId id="735" r:id="rId431"/>
    <p:sldId id="736" r:id="rId432"/>
    <p:sldId id="737" r:id="rId433"/>
    <p:sldId id="738" r:id="rId434"/>
    <p:sldId id="739" r:id="rId435"/>
    <p:sldId id="740" r:id="rId436"/>
    <p:sldId id="741" r:id="rId437"/>
    <p:sldId id="742" r:id="rId438"/>
    <p:sldId id="743" r:id="rId439"/>
    <p:sldId id="744" r:id="rId440"/>
    <p:sldId id="745" r:id="rId441"/>
    <p:sldId id="268" r:id="rId442"/>
    <p:sldId id="323" r:id="rId443"/>
    <p:sldId id="311" r:id="rId444"/>
    <p:sldId id="312" r:id="rId445"/>
    <p:sldId id="313" r:id="rId446"/>
    <p:sldId id="314" r:id="rId447"/>
    <p:sldId id="958" r:id="rId448"/>
    <p:sldId id="959" r:id="rId449"/>
    <p:sldId id="960" r:id="rId450"/>
    <p:sldId id="961" r:id="rId451"/>
    <p:sldId id="373" r:id="rId452"/>
    <p:sldId id="374" r:id="rId453"/>
    <p:sldId id="375" r:id="rId454"/>
    <p:sldId id="376" r:id="rId455"/>
    <p:sldId id="377" r:id="rId456"/>
    <p:sldId id="378" r:id="rId457"/>
    <p:sldId id="379" r:id="rId458"/>
    <p:sldId id="380" r:id="rId459"/>
    <p:sldId id="381" r:id="rId460"/>
    <p:sldId id="382" r:id="rId461"/>
    <p:sldId id="383" r:id="rId462"/>
    <p:sldId id="384" r:id="rId463"/>
    <p:sldId id="385" r:id="rId464"/>
    <p:sldId id="386" r:id="rId465"/>
    <p:sldId id="387" r:id="rId466"/>
    <p:sldId id="388" r:id="rId467"/>
    <p:sldId id="389" r:id="rId468"/>
    <p:sldId id="390" r:id="rId469"/>
    <p:sldId id="391" r:id="rId470"/>
    <p:sldId id="392" r:id="rId471"/>
    <p:sldId id="393" r:id="rId472"/>
    <p:sldId id="394" r:id="rId473"/>
    <p:sldId id="395" r:id="rId474"/>
    <p:sldId id="396" r:id="rId475"/>
    <p:sldId id="397" r:id="rId476"/>
    <p:sldId id="398" r:id="rId477"/>
    <p:sldId id="399" r:id="rId478"/>
    <p:sldId id="400" r:id="rId479"/>
    <p:sldId id="401" r:id="rId480"/>
    <p:sldId id="402" r:id="rId481"/>
    <p:sldId id="403" r:id="rId482"/>
    <p:sldId id="404" r:id="rId483"/>
    <p:sldId id="405" r:id="rId484"/>
    <p:sldId id="406" r:id="rId485"/>
    <p:sldId id="407" r:id="rId486"/>
    <p:sldId id="408" r:id="rId487"/>
    <p:sldId id="409" r:id="rId488"/>
    <p:sldId id="410" r:id="rId489"/>
    <p:sldId id="411" r:id="rId490"/>
    <p:sldId id="412" r:id="rId491"/>
    <p:sldId id="413" r:id="rId492"/>
    <p:sldId id="414" r:id="rId493"/>
    <p:sldId id="415" r:id="rId494"/>
    <p:sldId id="322" r:id="rId495"/>
    <p:sldId id="962" r:id="rId496"/>
    <p:sldId id="324" r:id="rId497"/>
    <p:sldId id="325" r:id="rId498"/>
    <p:sldId id="326" r:id="rId499"/>
    <p:sldId id="327" r:id="rId500"/>
    <p:sldId id="328" r:id="rId501"/>
    <p:sldId id="330" r:id="rId502"/>
    <p:sldId id="331" r:id="rId503"/>
    <p:sldId id="332" r:id="rId504"/>
    <p:sldId id="333" r:id="rId505"/>
    <p:sldId id="334" r:id="rId506"/>
    <p:sldId id="335" r:id="rId507"/>
    <p:sldId id="963" r:id="rId508"/>
    <p:sldId id="964" r:id="rId509"/>
    <p:sldId id="965" r:id="rId510"/>
    <p:sldId id="339" r:id="rId511"/>
    <p:sldId id="341" r:id="rId512"/>
    <p:sldId id="340" r:id="rId513"/>
    <p:sldId id="342" r:id="rId514"/>
    <p:sldId id="343" r:id="rId515"/>
    <p:sldId id="344" r:id="rId516"/>
    <p:sldId id="345" r:id="rId517"/>
    <p:sldId id="346" r:id="rId518"/>
    <p:sldId id="347" r:id="rId519"/>
    <p:sldId id="348" r:id="rId520"/>
    <p:sldId id="349" r:id="rId521"/>
    <p:sldId id="350" r:id="rId522"/>
    <p:sldId id="351" r:id="rId523"/>
    <p:sldId id="352" r:id="rId524"/>
    <p:sldId id="353" r:id="rId525"/>
    <p:sldId id="354" r:id="rId526"/>
    <p:sldId id="966" r:id="rId527"/>
    <p:sldId id="967" r:id="rId528"/>
    <p:sldId id="968" r:id="rId529"/>
    <p:sldId id="969" r:id="rId530"/>
    <p:sldId id="360" r:id="rId531"/>
    <p:sldId id="361" r:id="rId532"/>
    <p:sldId id="362" r:id="rId533"/>
    <p:sldId id="363" r:id="rId534"/>
    <p:sldId id="364" r:id="rId535"/>
    <p:sldId id="365" r:id="rId536"/>
    <p:sldId id="366" r:id="rId537"/>
    <p:sldId id="367" r:id="rId538"/>
    <p:sldId id="368" r:id="rId539"/>
    <p:sldId id="369" r:id="rId540"/>
    <p:sldId id="370" r:id="rId541"/>
    <p:sldId id="371" r:id="rId542"/>
    <p:sldId id="970" r:id="rId543"/>
    <p:sldId id="971" r:id="rId544"/>
    <p:sldId id="972" r:id="rId545"/>
    <p:sldId id="973" r:id="rId546"/>
    <p:sldId id="974" r:id="rId547"/>
    <p:sldId id="975" r:id="rId548"/>
    <p:sldId id="976" r:id="rId549"/>
    <p:sldId id="977" r:id="rId550"/>
    <p:sldId id="978" r:id="rId551"/>
    <p:sldId id="979" r:id="rId552"/>
    <p:sldId id="980" r:id="rId553"/>
    <p:sldId id="981" r:id="rId554"/>
    <p:sldId id="982" r:id="rId555"/>
    <p:sldId id="983" r:id="rId556"/>
    <p:sldId id="984" r:id="rId557"/>
    <p:sldId id="985" r:id="rId558"/>
    <p:sldId id="986" r:id="rId559"/>
    <p:sldId id="987" r:id="rId560"/>
    <p:sldId id="988" r:id="rId561"/>
    <p:sldId id="989" r:id="rId562"/>
    <p:sldId id="990" r:id="rId563"/>
    <p:sldId id="991" r:id="rId564"/>
    <p:sldId id="992" r:id="rId565"/>
    <p:sldId id="993" r:id="rId566"/>
    <p:sldId id="994" r:id="rId567"/>
    <p:sldId id="995" r:id="rId568"/>
    <p:sldId id="996" r:id="rId569"/>
    <p:sldId id="997" r:id="rId570"/>
    <p:sldId id="998" r:id="rId571"/>
    <p:sldId id="999" r:id="rId572"/>
    <p:sldId id="1000" r:id="rId573"/>
    <p:sldId id="1001" r:id="rId574"/>
    <p:sldId id="1002" r:id="rId575"/>
    <p:sldId id="1003" r:id="rId576"/>
    <p:sldId id="1004" r:id="rId577"/>
    <p:sldId id="1005" r:id="rId578"/>
    <p:sldId id="1006" r:id="rId579"/>
    <p:sldId id="453" r:id="rId580"/>
    <p:sldId id="458" r:id="rId581"/>
    <p:sldId id="454" r:id="rId582"/>
    <p:sldId id="455" r:id="rId583"/>
    <p:sldId id="459" r:id="rId584"/>
    <p:sldId id="456" r:id="rId585"/>
    <p:sldId id="457" r:id="rId586"/>
    <p:sldId id="462" r:id="rId587"/>
    <p:sldId id="1007" r:id="rId588"/>
    <p:sldId id="1008" r:id="rId589"/>
    <p:sldId id="1009" r:id="rId590"/>
    <p:sldId id="1010" r:id="rId591"/>
    <p:sldId id="1011" r:id="rId592"/>
    <p:sldId id="1012" r:id="rId593"/>
    <p:sldId id="1013" r:id="rId594"/>
    <p:sldId id="1014" r:id="rId595"/>
    <p:sldId id="1015" r:id="rId596"/>
    <p:sldId id="1016" r:id="rId597"/>
    <p:sldId id="1017" r:id="rId598"/>
    <p:sldId id="1018" r:id="rId599"/>
    <p:sldId id="1019" r:id="rId600"/>
    <p:sldId id="1020" r:id="rId601"/>
    <p:sldId id="1021" r:id="rId602"/>
    <p:sldId id="1022" r:id="rId603"/>
    <p:sldId id="1023" r:id="rId604"/>
    <p:sldId id="1024" r:id="rId605"/>
    <p:sldId id="1025" r:id="rId606"/>
    <p:sldId id="1026" r:id="rId607"/>
    <p:sldId id="1027" r:id="rId608"/>
    <p:sldId id="1028" r:id="rId609"/>
    <p:sldId id="1029" r:id="rId610"/>
    <p:sldId id="1030" r:id="rId611"/>
    <p:sldId id="1031" r:id="rId612"/>
    <p:sldId id="1032" r:id="rId613"/>
    <p:sldId id="1033" r:id="rId614"/>
    <p:sldId id="1034" r:id="rId615"/>
    <p:sldId id="1035" r:id="rId616"/>
    <p:sldId id="1036" r:id="rId617"/>
    <p:sldId id="1037" r:id="rId618"/>
    <p:sldId id="1038" r:id="rId619"/>
    <p:sldId id="1039" r:id="rId620"/>
    <p:sldId id="501" r:id="rId621"/>
    <p:sldId id="502" r:id="rId622"/>
    <p:sldId id="503" r:id="rId623"/>
    <p:sldId id="504" r:id="rId624"/>
    <p:sldId id="505" r:id="rId625"/>
    <p:sldId id="506" r:id="rId626"/>
    <p:sldId id="507" r:id="rId627"/>
    <p:sldId id="508" r:id="rId628"/>
    <p:sldId id="509" r:id="rId629"/>
    <p:sldId id="510" r:id="rId630"/>
    <p:sldId id="511" r:id="rId631"/>
    <p:sldId id="513" r:id="rId632"/>
    <p:sldId id="515" r:id="rId633"/>
    <p:sldId id="514" r:id="rId634"/>
    <p:sldId id="524" r:id="rId635"/>
    <p:sldId id="516" r:id="rId636"/>
    <p:sldId id="517" r:id="rId637"/>
    <p:sldId id="518" r:id="rId638"/>
    <p:sldId id="523" r:id="rId639"/>
    <p:sldId id="519" r:id="rId640"/>
    <p:sldId id="520" r:id="rId641"/>
    <p:sldId id="521" r:id="rId642"/>
    <p:sldId id="522" r:id="rId643"/>
    <p:sldId id="525" r:id="rId644"/>
    <p:sldId id="526" r:id="rId645"/>
    <p:sldId id="1040" r:id="rId646"/>
    <p:sldId id="1041" r:id="rId647"/>
    <p:sldId id="1042" r:id="rId648"/>
    <p:sldId id="1043" r:id="rId649"/>
    <p:sldId id="1044" r:id="rId650"/>
    <p:sldId id="1045" r:id="rId651"/>
    <p:sldId id="1046" r:id="rId652"/>
    <p:sldId id="1047" r:id="rId653"/>
    <p:sldId id="1048" r:id="rId654"/>
    <p:sldId id="1049" r:id="rId655"/>
    <p:sldId id="1050" r:id="rId656"/>
    <p:sldId id="1051" r:id="rId657"/>
    <p:sldId id="1052" r:id="rId658"/>
    <p:sldId id="759" r:id="rId659"/>
    <p:sldId id="1053" r:id="rId660"/>
    <p:sldId id="1054" r:id="rId661"/>
    <p:sldId id="1055" r:id="rId662"/>
    <p:sldId id="1056" r:id="rId663"/>
    <p:sldId id="1057" r:id="rId664"/>
    <p:sldId id="1058" r:id="rId665"/>
    <p:sldId id="1059" r:id="rId666"/>
    <p:sldId id="1060" r:id="rId667"/>
    <p:sldId id="1061" r:id="rId668"/>
    <p:sldId id="269" r:id="rId669"/>
    <p:sldId id="1062" r:id="rId670"/>
    <p:sldId id="1063" r:id="rId671"/>
    <p:sldId id="1064" r:id="rId672"/>
    <p:sldId id="1065" r:id="rId673"/>
    <p:sldId id="1066" r:id="rId674"/>
    <p:sldId id="1067" r:id="rId675"/>
    <p:sldId id="1068" r:id="rId676"/>
    <p:sldId id="1069" r:id="rId677"/>
    <p:sldId id="1070" r:id="rId678"/>
    <p:sldId id="1071" r:id="rId679"/>
    <p:sldId id="1072" r:id="rId680"/>
    <p:sldId id="1073" r:id="rId681"/>
    <p:sldId id="1074" r:id="rId682"/>
    <p:sldId id="1075" r:id="rId683"/>
    <p:sldId id="1076" r:id="rId684"/>
    <p:sldId id="1077" r:id="rId685"/>
    <p:sldId id="1078" r:id="rId686"/>
    <p:sldId id="1079" r:id="rId687"/>
    <p:sldId id="1080" r:id="rId688"/>
    <p:sldId id="1081" r:id="rId689"/>
    <p:sldId id="1082" r:id="rId690"/>
    <p:sldId id="1083" r:id="rId691"/>
    <p:sldId id="1084" r:id="rId692"/>
    <p:sldId id="1122" r:id="rId693"/>
    <p:sldId id="1123" r:id="rId694"/>
    <p:sldId id="1087" r:id="rId695"/>
    <p:sldId id="1088" r:id="rId696"/>
    <p:sldId id="1124" r:id="rId697"/>
    <p:sldId id="1125" r:id="rId698"/>
    <p:sldId id="1126" r:id="rId699"/>
    <p:sldId id="1127" r:id="rId700"/>
    <p:sldId id="1128" r:id="rId701"/>
    <p:sldId id="1129" r:id="rId702"/>
    <p:sldId id="1130" r:id="rId703"/>
    <p:sldId id="1131" r:id="rId704"/>
    <p:sldId id="1132" r:id="rId705"/>
    <p:sldId id="1098" r:id="rId706"/>
    <p:sldId id="1099" r:id="rId707"/>
    <p:sldId id="1100" r:id="rId708"/>
    <p:sldId id="1101" r:id="rId709"/>
    <p:sldId id="1102" r:id="rId710"/>
    <p:sldId id="1103" r:id="rId711"/>
    <p:sldId id="1104" r:id="rId712"/>
    <p:sldId id="1105" r:id="rId713"/>
    <p:sldId id="1106" r:id="rId714"/>
    <p:sldId id="1107" r:id="rId715"/>
    <p:sldId id="1108" r:id="rId716"/>
    <p:sldId id="1109" r:id="rId717"/>
    <p:sldId id="1110" r:id="rId718"/>
    <p:sldId id="1111" r:id="rId719"/>
    <p:sldId id="1112" r:id="rId720"/>
    <p:sldId id="1113" r:id="rId721"/>
    <p:sldId id="1114" r:id="rId722"/>
    <p:sldId id="1115" r:id="rId723"/>
    <p:sldId id="1116" r:id="rId724"/>
    <p:sldId id="1117" r:id="rId725"/>
    <p:sldId id="1118" r:id="rId726"/>
    <p:sldId id="1119" r:id="rId727"/>
    <p:sldId id="1120" r:id="rId728"/>
    <p:sldId id="1121" r:id="rId729"/>
    <p:sldId id="1133" r:id="rId730"/>
    <p:sldId id="1134" r:id="rId731"/>
    <p:sldId id="1135" r:id="rId732"/>
    <p:sldId id="1136" r:id="rId733"/>
    <p:sldId id="1137" r:id="rId734"/>
    <p:sldId id="1138" r:id="rId735"/>
    <p:sldId id="1139" r:id="rId736"/>
    <p:sldId id="1140" r:id="rId737"/>
    <p:sldId id="1141" r:id="rId738"/>
    <p:sldId id="1142" r:id="rId739"/>
    <p:sldId id="1143" r:id="rId740"/>
    <p:sldId id="1144" r:id="rId741"/>
    <p:sldId id="1145" r:id="rId742"/>
    <p:sldId id="1146" r:id="rId743"/>
    <p:sldId id="1147" r:id="rId744"/>
    <p:sldId id="1148" r:id="rId745"/>
    <p:sldId id="1149" r:id="rId746"/>
    <p:sldId id="1150" r:id="rId747"/>
    <p:sldId id="1151" r:id="rId748"/>
    <p:sldId id="1152" r:id="rId749"/>
    <p:sldId id="1154" r:id="rId750"/>
    <p:sldId id="1155" r:id="rId751"/>
    <p:sldId id="1156" r:id="rId752"/>
    <p:sldId id="1157" r:id="rId753"/>
    <p:sldId id="1158" r:id="rId754"/>
    <p:sldId id="1153" r:id="rId755"/>
    <p:sldId id="1159" r:id="rId756"/>
    <p:sldId id="1160" r:id="rId757"/>
    <p:sldId id="1161" r:id="rId758"/>
    <p:sldId id="1162" r:id="rId759"/>
    <p:sldId id="1163" r:id="rId760"/>
    <p:sldId id="1164" r:id="rId761"/>
    <p:sldId id="1165" r:id="rId762"/>
    <p:sldId id="1166" r:id="rId763"/>
    <p:sldId id="1167" r:id="rId764"/>
    <p:sldId id="1168" r:id="rId765"/>
    <p:sldId id="1169" r:id="rId766"/>
    <p:sldId id="1170" r:id="rId767"/>
    <p:sldId id="1171" r:id="rId768"/>
    <p:sldId id="1172" r:id="rId769"/>
    <p:sldId id="1173" r:id="rId770"/>
    <p:sldId id="1174" r:id="rId771"/>
    <p:sldId id="1175" r:id="rId772"/>
    <p:sldId id="1176" r:id="rId773"/>
    <p:sldId id="1177" r:id="rId774"/>
    <p:sldId id="1178" r:id="rId775"/>
    <p:sldId id="1179" r:id="rId776"/>
    <p:sldId id="1180" r:id="rId777"/>
    <p:sldId id="1181" r:id="rId778"/>
    <p:sldId id="1182" r:id="rId779"/>
    <p:sldId id="1183" r:id="rId780"/>
    <p:sldId id="1184" r:id="rId781"/>
    <p:sldId id="1185" r:id="rId782"/>
    <p:sldId id="1186" r:id="rId783"/>
    <p:sldId id="1187" r:id="rId784"/>
    <p:sldId id="1188" r:id="rId785"/>
    <p:sldId id="1189" r:id="rId786"/>
    <p:sldId id="1190" r:id="rId787"/>
    <p:sldId id="1191" r:id="rId788"/>
    <p:sldId id="1192" r:id="rId789"/>
    <p:sldId id="1193" r:id="rId790"/>
    <p:sldId id="1194" r:id="rId791"/>
    <p:sldId id="1195" r:id="rId792"/>
    <p:sldId id="1196" r:id="rId793"/>
    <p:sldId id="1197" r:id="rId794"/>
    <p:sldId id="1198" r:id="rId795"/>
    <p:sldId id="1199" r:id="rId796"/>
    <p:sldId id="1200" r:id="rId797"/>
    <p:sldId id="1203" r:id="rId798"/>
    <p:sldId id="1204" r:id="rId799"/>
    <p:sldId id="1206" r:id="rId800"/>
    <p:sldId id="1201" r:id="rId801"/>
    <p:sldId id="1202" r:id="rId802"/>
    <p:sldId id="1207" r:id="rId803"/>
    <p:sldId id="1208" r:id="rId804"/>
    <p:sldId id="1209" r:id="rId805"/>
    <p:sldId id="1210" r:id="rId806"/>
    <p:sldId id="1211" r:id="rId807"/>
    <p:sldId id="1212" r:id="rId808"/>
    <p:sldId id="1213" r:id="rId809"/>
    <p:sldId id="1214" r:id="rId810"/>
    <p:sldId id="1215" r:id="rId811"/>
    <p:sldId id="1216" r:id="rId812"/>
    <p:sldId id="1217" r:id="rId813"/>
    <p:sldId id="1218" r:id="rId814"/>
    <p:sldId id="1219" r:id="rId815"/>
    <p:sldId id="1220" r:id="rId816"/>
    <p:sldId id="1221" r:id="rId817"/>
    <p:sldId id="1222" r:id="rId818"/>
    <p:sldId id="1223" r:id="rId819"/>
    <p:sldId id="1224" r:id="rId820"/>
    <p:sldId id="1225" r:id="rId821"/>
    <p:sldId id="1226" r:id="rId822"/>
    <p:sldId id="1227" r:id="rId823"/>
    <p:sldId id="270" r:id="rId824"/>
    <p:sldId id="277" r:id="rId825"/>
    <p:sldId id="278" r:id="rId826"/>
    <p:sldId id="279" r:id="rId827"/>
    <p:sldId id="280" r:id="rId828"/>
    <p:sldId id="281" r:id="rId829"/>
    <p:sldId id="282" r:id="rId830"/>
    <p:sldId id="284" r:id="rId831"/>
    <p:sldId id="1228" r:id="rId832"/>
    <p:sldId id="1229" r:id="rId833"/>
    <p:sldId id="1230" r:id="rId834"/>
    <p:sldId id="1231" r:id="rId835"/>
    <p:sldId id="1232" r:id="rId836"/>
    <p:sldId id="1233" r:id="rId837"/>
    <p:sldId id="1234" r:id="rId838"/>
    <p:sldId id="1235" r:id="rId839"/>
    <p:sldId id="1236" r:id="rId840"/>
    <p:sldId id="1237" r:id="rId841"/>
    <p:sldId id="1238" r:id="rId842"/>
    <p:sldId id="1239" r:id="rId843"/>
    <p:sldId id="1240" r:id="rId844"/>
    <p:sldId id="1241" r:id="rId845"/>
    <p:sldId id="1242" r:id="rId846"/>
    <p:sldId id="1243" r:id="rId847"/>
    <p:sldId id="1244" r:id="rId848"/>
    <p:sldId id="1245" r:id="rId849"/>
    <p:sldId id="1246" r:id="rId850"/>
    <p:sldId id="824" r:id="rId851"/>
    <p:sldId id="825" r:id="rId852"/>
    <p:sldId id="826" r:id="rId853"/>
    <p:sldId id="827" r:id="rId854"/>
    <p:sldId id="828" r:id="rId855"/>
    <p:sldId id="829" r:id="rId856"/>
    <p:sldId id="830" r:id="rId857"/>
    <p:sldId id="831" r:id="rId858"/>
    <p:sldId id="832" r:id="rId859"/>
    <p:sldId id="833" r:id="rId860"/>
    <p:sldId id="834" r:id="rId861"/>
    <p:sldId id="835" r:id="rId862"/>
    <p:sldId id="836" r:id="rId863"/>
    <p:sldId id="837" r:id="rId864"/>
    <p:sldId id="838" r:id="rId865"/>
    <p:sldId id="839" r:id="rId866"/>
    <p:sldId id="840" r:id="rId867"/>
    <p:sldId id="841" r:id="rId868"/>
    <p:sldId id="842" r:id="rId869"/>
    <p:sldId id="843" r:id="rId870"/>
    <p:sldId id="844" r:id="rId871"/>
    <p:sldId id="845" r:id="rId872"/>
    <p:sldId id="846" r:id="rId873"/>
    <p:sldId id="847" r:id="rId874"/>
    <p:sldId id="848" r:id="rId875"/>
    <p:sldId id="849" r:id="rId876"/>
    <p:sldId id="850" r:id="rId877"/>
    <p:sldId id="851" r:id="rId878"/>
    <p:sldId id="852" r:id="rId879"/>
    <p:sldId id="853" r:id="rId880"/>
    <p:sldId id="854" r:id="rId881"/>
    <p:sldId id="855" r:id="rId882"/>
    <p:sldId id="856" r:id="rId883"/>
    <p:sldId id="857" r:id="rId884"/>
    <p:sldId id="858" r:id="rId885"/>
    <p:sldId id="859" r:id="rId886"/>
    <p:sldId id="860" r:id="rId887"/>
    <p:sldId id="861" r:id="rId888"/>
    <p:sldId id="862" r:id="rId889"/>
    <p:sldId id="863" r:id="rId890"/>
    <p:sldId id="864" r:id="rId891"/>
    <p:sldId id="865" r:id="rId892"/>
    <p:sldId id="866" r:id="rId893"/>
    <p:sldId id="867" r:id="rId894"/>
    <p:sldId id="868" r:id="rId895"/>
    <p:sldId id="869" r:id="rId896"/>
    <p:sldId id="870" r:id="rId897"/>
    <p:sldId id="871" r:id="rId898"/>
    <p:sldId id="872" r:id="rId899"/>
    <p:sldId id="873" r:id="rId900"/>
    <p:sldId id="874" r:id="rId901"/>
    <p:sldId id="875" r:id="rId902"/>
    <p:sldId id="876" r:id="rId903"/>
    <p:sldId id="877" r:id="rId904"/>
    <p:sldId id="878" r:id="rId905"/>
    <p:sldId id="879" r:id="rId906"/>
    <p:sldId id="880" r:id="rId907"/>
    <p:sldId id="881" r:id="rId908"/>
    <p:sldId id="882" r:id="rId909"/>
    <p:sldId id="1247" r:id="rId910"/>
    <p:sldId id="1248" r:id="rId911"/>
    <p:sldId id="1249" r:id="rId912"/>
    <p:sldId id="1250" r:id="rId913"/>
    <p:sldId id="1251" r:id="rId914"/>
    <p:sldId id="1252" r:id="rId915"/>
    <p:sldId id="1253" r:id="rId916"/>
    <p:sldId id="1254" r:id="rId917"/>
    <p:sldId id="1255" r:id="rId918"/>
    <p:sldId id="1256" r:id="rId919"/>
    <p:sldId id="1257" r:id="rId920"/>
    <p:sldId id="1258" r:id="rId921"/>
    <p:sldId id="1259" r:id="rId922"/>
    <p:sldId id="1260" r:id="rId923"/>
    <p:sldId id="897" r:id="rId924"/>
    <p:sldId id="898" r:id="rId925"/>
    <p:sldId id="899" r:id="rId926"/>
    <p:sldId id="1261" r:id="rId927"/>
    <p:sldId id="1262" r:id="rId928"/>
    <p:sldId id="1263" r:id="rId929"/>
    <p:sldId id="1264" r:id="rId930"/>
    <p:sldId id="265" r:id="rId931"/>
    <p:sldId id="1265" r:id="rId932"/>
    <p:sldId id="304" r:id="rId933"/>
    <p:sldId id="305" r:id="rId934"/>
    <p:sldId id="306" r:id="rId935"/>
    <p:sldId id="1266" r:id="rId936"/>
    <p:sldId id="1315" r:id="rId937"/>
    <p:sldId id="1268" r:id="rId938"/>
    <p:sldId id="1269" r:id="rId939"/>
    <p:sldId id="1316" r:id="rId940"/>
    <p:sldId id="1270" r:id="rId941"/>
    <p:sldId id="1317" r:id="rId942"/>
    <p:sldId id="1318" r:id="rId943"/>
    <p:sldId id="1271" r:id="rId944"/>
    <p:sldId id="1319" r:id="rId945"/>
    <p:sldId id="1272" r:id="rId946"/>
    <p:sldId id="1273" r:id="rId947"/>
    <p:sldId id="1274" r:id="rId948"/>
    <p:sldId id="1275" r:id="rId949"/>
    <p:sldId id="1276" r:id="rId950"/>
    <p:sldId id="1277" r:id="rId951"/>
    <p:sldId id="1278" r:id="rId952"/>
    <p:sldId id="1279" r:id="rId953"/>
    <p:sldId id="1280" r:id="rId954"/>
    <p:sldId id="1281" r:id="rId955"/>
    <p:sldId id="1282" r:id="rId956"/>
    <p:sldId id="1283" r:id="rId957"/>
    <p:sldId id="1285" r:id="rId958"/>
    <p:sldId id="1286" r:id="rId959"/>
    <p:sldId id="1320" r:id="rId960"/>
    <p:sldId id="1288" r:id="rId961"/>
    <p:sldId id="1289" r:id="rId962"/>
    <p:sldId id="1290" r:id="rId963"/>
    <p:sldId id="1291" r:id="rId964"/>
    <p:sldId id="1321" r:id="rId965"/>
    <p:sldId id="1293" r:id="rId966"/>
    <p:sldId id="1294" r:id="rId967"/>
    <p:sldId id="1295" r:id="rId968"/>
    <p:sldId id="1296" r:id="rId969"/>
    <p:sldId id="1297" r:id="rId970"/>
    <p:sldId id="1298" r:id="rId971"/>
    <p:sldId id="1299" r:id="rId972"/>
    <p:sldId id="1300" r:id="rId973"/>
    <p:sldId id="1301" r:id="rId974"/>
    <p:sldId id="1302" r:id="rId975"/>
    <p:sldId id="1303" r:id="rId976"/>
    <p:sldId id="1304" r:id="rId977"/>
    <p:sldId id="1322" r:id="rId978"/>
    <p:sldId id="1306" r:id="rId979"/>
    <p:sldId id="1307" r:id="rId980"/>
    <p:sldId id="1309" r:id="rId981"/>
    <p:sldId id="1310" r:id="rId982"/>
    <p:sldId id="1311" r:id="rId983"/>
    <p:sldId id="1323" r:id="rId984"/>
    <p:sldId id="1313" r:id="rId985"/>
    <p:sldId id="1314" r:id="rId986"/>
    <p:sldId id="778" r:id="rId987"/>
    <p:sldId id="779" r:id="rId988"/>
    <p:sldId id="780" r:id="rId989"/>
    <p:sldId id="781" r:id="rId990"/>
    <p:sldId id="782" r:id="rId991"/>
    <p:sldId id="783" r:id="rId99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102" d="100"/>
          <a:sy n="102" d="100"/>
        </p:scale>
        <p:origin x="390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22984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671" Type="http://schemas.openxmlformats.org/officeDocument/2006/relationships/slide" Target="slides/slide670.xml"/><Relationship Id="rId769" Type="http://schemas.openxmlformats.org/officeDocument/2006/relationships/slide" Target="slides/slide768.xml"/><Relationship Id="rId976" Type="http://schemas.openxmlformats.org/officeDocument/2006/relationships/slide" Target="slides/slide975.xml"/><Relationship Id="rId21" Type="http://schemas.openxmlformats.org/officeDocument/2006/relationships/slide" Target="slides/slide20.xml"/><Relationship Id="rId324" Type="http://schemas.openxmlformats.org/officeDocument/2006/relationships/slide" Target="slides/slide323.xml"/><Relationship Id="rId531" Type="http://schemas.openxmlformats.org/officeDocument/2006/relationships/slide" Target="slides/slide530.xml"/><Relationship Id="rId629" Type="http://schemas.openxmlformats.org/officeDocument/2006/relationships/slide" Target="slides/slide628.xml"/><Relationship Id="rId170" Type="http://schemas.openxmlformats.org/officeDocument/2006/relationships/slide" Target="slides/slide169.xml"/><Relationship Id="rId836" Type="http://schemas.openxmlformats.org/officeDocument/2006/relationships/slide" Target="slides/slide835.xml"/><Relationship Id="rId268" Type="http://schemas.openxmlformats.org/officeDocument/2006/relationships/slide" Target="slides/slide267.xml"/><Relationship Id="rId475" Type="http://schemas.openxmlformats.org/officeDocument/2006/relationships/slide" Target="slides/slide474.xml"/><Relationship Id="rId682" Type="http://schemas.openxmlformats.org/officeDocument/2006/relationships/slide" Target="slides/slide681.xml"/><Relationship Id="rId903" Type="http://schemas.openxmlformats.org/officeDocument/2006/relationships/slide" Target="slides/slide902.xml"/><Relationship Id="rId32" Type="http://schemas.openxmlformats.org/officeDocument/2006/relationships/slide" Target="slides/slide31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542" Type="http://schemas.openxmlformats.org/officeDocument/2006/relationships/slide" Target="slides/slide541.xml"/><Relationship Id="rId987" Type="http://schemas.openxmlformats.org/officeDocument/2006/relationships/slide" Target="slides/slide986.xml"/><Relationship Id="rId181" Type="http://schemas.openxmlformats.org/officeDocument/2006/relationships/slide" Target="slides/slide180.xml"/><Relationship Id="rId402" Type="http://schemas.openxmlformats.org/officeDocument/2006/relationships/slide" Target="slides/slide401.xml"/><Relationship Id="rId847" Type="http://schemas.openxmlformats.org/officeDocument/2006/relationships/slide" Target="slides/slide846.xml"/><Relationship Id="rId279" Type="http://schemas.openxmlformats.org/officeDocument/2006/relationships/slide" Target="slides/slide278.xml"/><Relationship Id="rId486" Type="http://schemas.openxmlformats.org/officeDocument/2006/relationships/slide" Target="slides/slide485.xml"/><Relationship Id="rId693" Type="http://schemas.openxmlformats.org/officeDocument/2006/relationships/slide" Target="slides/slide692.xml"/><Relationship Id="rId707" Type="http://schemas.openxmlformats.org/officeDocument/2006/relationships/slide" Target="slides/slide706.xml"/><Relationship Id="rId914" Type="http://schemas.openxmlformats.org/officeDocument/2006/relationships/slide" Target="slides/slide913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346" Type="http://schemas.openxmlformats.org/officeDocument/2006/relationships/slide" Target="slides/slide345.xml"/><Relationship Id="rId553" Type="http://schemas.openxmlformats.org/officeDocument/2006/relationships/slide" Target="slides/slide552.xml"/><Relationship Id="rId760" Type="http://schemas.openxmlformats.org/officeDocument/2006/relationships/slide" Target="slides/slide759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413" Type="http://schemas.openxmlformats.org/officeDocument/2006/relationships/slide" Target="slides/slide412.xml"/><Relationship Id="rId858" Type="http://schemas.openxmlformats.org/officeDocument/2006/relationships/slide" Target="slides/slide857.xml"/><Relationship Id="rId497" Type="http://schemas.openxmlformats.org/officeDocument/2006/relationships/slide" Target="slides/slide496.xml"/><Relationship Id="rId620" Type="http://schemas.openxmlformats.org/officeDocument/2006/relationships/slide" Target="slides/slide619.xml"/><Relationship Id="rId718" Type="http://schemas.openxmlformats.org/officeDocument/2006/relationships/slide" Target="slides/slide717.xml"/><Relationship Id="rId925" Type="http://schemas.openxmlformats.org/officeDocument/2006/relationships/slide" Target="slides/slide924.xml"/><Relationship Id="rId357" Type="http://schemas.openxmlformats.org/officeDocument/2006/relationships/slide" Target="slides/slide356.xml"/><Relationship Id="rId54" Type="http://schemas.openxmlformats.org/officeDocument/2006/relationships/slide" Target="slides/slide53.xml"/><Relationship Id="rId217" Type="http://schemas.openxmlformats.org/officeDocument/2006/relationships/slide" Target="slides/slide216.xml"/><Relationship Id="rId564" Type="http://schemas.openxmlformats.org/officeDocument/2006/relationships/slide" Target="slides/slide563.xml"/><Relationship Id="rId771" Type="http://schemas.openxmlformats.org/officeDocument/2006/relationships/slide" Target="slides/slide770.xml"/><Relationship Id="rId869" Type="http://schemas.openxmlformats.org/officeDocument/2006/relationships/slide" Target="slides/slide868.xml"/><Relationship Id="rId424" Type="http://schemas.openxmlformats.org/officeDocument/2006/relationships/slide" Target="slides/slide423.xml"/><Relationship Id="rId631" Type="http://schemas.openxmlformats.org/officeDocument/2006/relationships/slide" Target="slides/slide630.xml"/><Relationship Id="rId729" Type="http://schemas.openxmlformats.org/officeDocument/2006/relationships/slide" Target="slides/slide728.xml"/><Relationship Id="rId270" Type="http://schemas.openxmlformats.org/officeDocument/2006/relationships/slide" Target="slides/slide269.xml"/><Relationship Id="rId936" Type="http://schemas.openxmlformats.org/officeDocument/2006/relationships/slide" Target="slides/slide935.xml"/><Relationship Id="rId65" Type="http://schemas.openxmlformats.org/officeDocument/2006/relationships/slide" Target="slides/slide64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575" Type="http://schemas.openxmlformats.org/officeDocument/2006/relationships/slide" Target="slides/slide574.xml"/><Relationship Id="rId782" Type="http://schemas.openxmlformats.org/officeDocument/2006/relationships/slide" Target="slides/slide781.xml"/><Relationship Id="rId228" Type="http://schemas.openxmlformats.org/officeDocument/2006/relationships/slide" Target="slides/slide227.xml"/><Relationship Id="rId435" Type="http://schemas.openxmlformats.org/officeDocument/2006/relationships/slide" Target="slides/slide434.xml"/><Relationship Id="rId642" Type="http://schemas.openxmlformats.org/officeDocument/2006/relationships/slide" Target="slides/slide641.xml"/><Relationship Id="rId281" Type="http://schemas.openxmlformats.org/officeDocument/2006/relationships/slide" Target="slides/slide280.xml"/><Relationship Id="rId502" Type="http://schemas.openxmlformats.org/officeDocument/2006/relationships/slide" Target="slides/slide501.xml"/><Relationship Id="rId947" Type="http://schemas.openxmlformats.org/officeDocument/2006/relationships/slide" Target="slides/slide946.xml"/><Relationship Id="rId76" Type="http://schemas.openxmlformats.org/officeDocument/2006/relationships/slide" Target="slides/slide75.xml"/><Relationship Id="rId141" Type="http://schemas.openxmlformats.org/officeDocument/2006/relationships/slide" Target="slides/slide140.xml"/><Relationship Id="rId379" Type="http://schemas.openxmlformats.org/officeDocument/2006/relationships/slide" Target="slides/slide378.xml"/><Relationship Id="rId586" Type="http://schemas.openxmlformats.org/officeDocument/2006/relationships/slide" Target="slides/slide585.xml"/><Relationship Id="rId793" Type="http://schemas.openxmlformats.org/officeDocument/2006/relationships/slide" Target="slides/slide792.xml"/><Relationship Id="rId807" Type="http://schemas.openxmlformats.org/officeDocument/2006/relationships/slide" Target="slides/slide806.xml"/><Relationship Id="rId7" Type="http://schemas.openxmlformats.org/officeDocument/2006/relationships/slide" Target="slides/slide6.xml"/><Relationship Id="rId239" Type="http://schemas.openxmlformats.org/officeDocument/2006/relationships/slide" Target="slides/slide238.xml"/><Relationship Id="rId446" Type="http://schemas.openxmlformats.org/officeDocument/2006/relationships/slide" Target="slides/slide445.xml"/><Relationship Id="rId653" Type="http://schemas.openxmlformats.org/officeDocument/2006/relationships/slide" Target="slides/slide652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860" Type="http://schemas.openxmlformats.org/officeDocument/2006/relationships/slide" Target="slides/slide859.xml"/><Relationship Id="rId958" Type="http://schemas.openxmlformats.org/officeDocument/2006/relationships/slide" Target="slides/slide957.xml"/><Relationship Id="rId87" Type="http://schemas.openxmlformats.org/officeDocument/2006/relationships/slide" Target="slides/slide86.xml"/><Relationship Id="rId513" Type="http://schemas.openxmlformats.org/officeDocument/2006/relationships/slide" Target="slides/slide512.xml"/><Relationship Id="rId597" Type="http://schemas.openxmlformats.org/officeDocument/2006/relationships/slide" Target="slides/slide596.xml"/><Relationship Id="rId720" Type="http://schemas.openxmlformats.org/officeDocument/2006/relationships/slide" Target="slides/slide719.xml"/><Relationship Id="rId818" Type="http://schemas.openxmlformats.org/officeDocument/2006/relationships/slide" Target="slides/slide817.xml"/><Relationship Id="rId152" Type="http://schemas.openxmlformats.org/officeDocument/2006/relationships/slide" Target="slides/slide151.xml"/><Relationship Id="rId457" Type="http://schemas.openxmlformats.org/officeDocument/2006/relationships/slide" Target="slides/slide456.xml"/><Relationship Id="rId664" Type="http://schemas.openxmlformats.org/officeDocument/2006/relationships/slide" Target="slides/slide663.xml"/><Relationship Id="rId871" Type="http://schemas.openxmlformats.org/officeDocument/2006/relationships/slide" Target="slides/slide870.xml"/><Relationship Id="rId969" Type="http://schemas.openxmlformats.org/officeDocument/2006/relationships/slide" Target="slides/slide968.xml"/><Relationship Id="rId14" Type="http://schemas.openxmlformats.org/officeDocument/2006/relationships/slide" Target="slides/slide13.xml"/><Relationship Id="rId317" Type="http://schemas.openxmlformats.org/officeDocument/2006/relationships/slide" Target="slides/slide316.xml"/><Relationship Id="rId524" Type="http://schemas.openxmlformats.org/officeDocument/2006/relationships/slide" Target="slides/slide523.xml"/><Relationship Id="rId731" Type="http://schemas.openxmlformats.org/officeDocument/2006/relationships/slide" Target="slides/slide730.xml"/><Relationship Id="rId98" Type="http://schemas.openxmlformats.org/officeDocument/2006/relationships/slide" Target="slides/slide97.xml"/><Relationship Id="rId163" Type="http://schemas.openxmlformats.org/officeDocument/2006/relationships/slide" Target="slides/slide162.xml"/><Relationship Id="rId370" Type="http://schemas.openxmlformats.org/officeDocument/2006/relationships/slide" Target="slides/slide369.xml"/><Relationship Id="rId829" Type="http://schemas.openxmlformats.org/officeDocument/2006/relationships/slide" Target="slides/slide828.xml"/><Relationship Id="rId230" Type="http://schemas.openxmlformats.org/officeDocument/2006/relationships/slide" Target="slides/slide229.xml"/><Relationship Id="rId468" Type="http://schemas.openxmlformats.org/officeDocument/2006/relationships/slide" Target="slides/slide467.xml"/><Relationship Id="rId675" Type="http://schemas.openxmlformats.org/officeDocument/2006/relationships/slide" Target="slides/slide674.xml"/><Relationship Id="rId882" Type="http://schemas.openxmlformats.org/officeDocument/2006/relationships/slide" Target="slides/slide881.xml"/><Relationship Id="rId25" Type="http://schemas.openxmlformats.org/officeDocument/2006/relationships/slide" Target="slides/slide24.xml"/><Relationship Id="rId328" Type="http://schemas.openxmlformats.org/officeDocument/2006/relationships/slide" Target="slides/slide327.xml"/><Relationship Id="rId535" Type="http://schemas.openxmlformats.org/officeDocument/2006/relationships/slide" Target="slides/slide534.xml"/><Relationship Id="rId742" Type="http://schemas.openxmlformats.org/officeDocument/2006/relationships/slide" Target="slides/slide741.xml"/><Relationship Id="rId174" Type="http://schemas.openxmlformats.org/officeDocument/2006/relationships/slide" Target="slides/slide173.xml"/><Relationship Id="rId381" Type="http://schemas.openxmlformats.org/officeDocument/2006/relationships/slide" Target="slides/slide380.xml"/><Relationship Id="rId602" Type="http://schemas.openxmlformats.org/officeDocument/2006/relationships/slide" Target="slides/slide601.xml"/><Relationship Id="rId241" Type="http://schemas.openxmlformats.org/officeDocument/2006/relationships/slide" Target="slides/slide240.xml"/><Relationship Id="rId479" Type="http://schemas.openxmlformats.org/officeDocument/2006/relationships/slide" Target="slides/slide478.xml"/><Relationship Id="rId686" Type="http://schemas.openxmlformats.org/officeDocument/2006/relationships/slide" Target="slides/slide685.xml"/><Relationship Id="rId893" Type="http://schemas.openxmlformats.org/officeDocument/2006/relationships/slide" Target="slides/slide892.xml"/><Relationship Id="rId907" Type="http://schemas.openxmlformats.org/officeDocument/2006/relationships/slide" Target="slides/slide906.xml"/><Relationship Id="rId36" Type="http://schemas.openxmlformats.org/officeDocument/2006/relationships/slide" Target="slides/slide35.xml"/><Relationship Id="rId339" Type="http://schemas.openxmlformats.org/officeDocument/2006/relationships/slide" Target="slides/slide338.xml"/><Relationship Id="rId546" Type="http://schemas.openxmlformats.org/officeDocument/2006/relationships/slide" Target="slides/slide545.xml"/><Relationship Id="rId753" Type="http://schemas.openxmlformats.org/officeDocument/2006/relationships/slide" Target="slides/slide752.xml"/><Relationship Id="rId101" Type="http://schemas.openxmlformats.org/officeDocument/2006/relationships/slide" Target="slides/slide100.xml"/><Relationship Id="rId185" Type="http://schemas.openxmlformats.org/officeDocument/2006/relationships/slide" Target="slides/slide184.xml"/><Relationship Id="rId406" Type="http://schemas.openxmlformats.org/officeDocument/2006/relationships/slide" Target="slides/slide405.xml"/><Relationship Id="rId960" Type="http://schemas.openxmlformats.org/officeDocument/2006/relationships/slide" Target="slides/slide959.xml"/><Relationship Id="rId392" Type="http://schemas.openxmlformats.org/officeDocument/2006/relationships/slide" Target="slides/slide391.xml"/><Relationship Id="rId613" Type="http://schemas.openxmlformats.org/officeDocument/2006/relationships/slide" Target="slides/slide612.xml"/><Relationship Id="rId697" Type="http://schemas.openxmlformats.org/officeDocument/2006/relationships/slide" Target="slides/slide696.xml"/><Relationship Id="rId820" Type="http://schemas.openxmlformats.org/officeDocument/2006/relationships/slide" Target="slides/slide819.xml"/><Relationship Id="rId918" Type="http://schemas.openxmlformats.org/officeDocument/2006/relationships/slide" Target="slides/slide917.xml"/><Relationship Id="rId252" Type="http://schemas.openxmlformats.org/officeDocument/2006/relationships/slide" Target="slides/slide251.xml"/><Relationship Id="rId47" Type="http://schemas.openxmlformats.org/officeDocument/2006/relationships/slide" Target="slides/slide46.xml"/><Relationship Id="rId112" Type="http://schemas.openxmlformats.org/officeDocument/2006/relationships/slide" Target="slides/slide111.xml"/><Relationship Id="rId557" Type="http://schemas.openxmlformats.org/officeDocument/2006/relationships/slide" Target="slides/slide556.xml"/><Relationship Id="rId764" Type="http://schemas.openxmlformats.org/officeDocument/2006/relationships/slide" Target="slides/slide763.xml"/><Relationship Id="rId971" Type="http://schemas.openxmlformats.org/officeDocument/2006/relationships/slide" Target="slides/slide970.xml"/><Relationship Id="rId196" Type="http://schemas.openxmlformats.org/officeDocument/2006/relationships/slide" Target="slides/slide195.xml"/><Relationship Id="rId417" Type="http://schemas.openxmlformats.org/officeDocument/2006/relationships/slide" Target="slides/slide416.xml"/><Relationship Id="rId624" Type="http://schemas.openxmlformats.org/officeDocument/2006/relationships/slide" Target="slides/slide623.xml"/><Relationship Id="rId831" Type="http://schemas.openxmlformats.org/officeDocument/2006/relationships/slide" Target="slides/slide830.xml"/><Relationship Id="rId263" Type="http://schemas.openxmlformats.org/officeDocument/2006/relationships/slide" Target="slides/slide262.xml"/><Relationship Id="rId470" Type="http://schemas.openxmlformats.org/officeDocument/2006/relationships/slide" Target="slides/slide469.xml"/><Relationship Id="rId929" Type="http://schemas.openxmlformats.org/officeDocument/2006/relationships/slide" Target="slides/slide928.xml"/><Relationship Id="rId58" Type="http://schemas.openxmlformats.org/officeDocument/2006/relationships/slide" Target="slides/slide57.xml"/><Relationship Id="rId123" Type="http://schemas.openxmlformats.org/officeDocument/2006/relationships/slide" Target="slides/slide122.xml"/><Relationship Id="rId330" Type="http://schemas.openxmlformats.org/officeDocument/2006/relationships/slide" Target="slides/slide329.xml"/><Relationship Id="rId568" Type="http://schemas.openxmlformats.org/officeDocument/2006/relationships/slide" Target="slides/slide567.xml"/><Relationship Id="rId775" Type="http://schemas.openxmlformats.org/officeDocument/2006/relationships/slide" Target="slides/slide774.xml"/><Relationship Id="rId982" Type="http://schemas.openxmlformats.org/officeDocument/2006/relationships/slide" Target="slides/slide981.xml"/><Relationship Id="rId428" Type="http://schemas.openxmlformats.org/officeDocument/2006/relationships/slide" Target="slides/slide427.xml"/><Relationship Id="rId635" Type="http://schemas.openxmlformats.org/officeDocument/2006/relationships/slide" Target="slides/slide634.xml"/><Relationship Id="rId842" Type="http://schemas.openxmlformats.org/officeDocument/2006/relationships/slide" Target="slides/slide841.xml"/><Relationship Id="rId232" Type="http://schemas.openxmlformats.org/officeDocument/2006/relationships/slide" Target="slides/slide231.xml"/><Relationship Id="rId274" Type="http://schemas.openxmlformats.org/officeDocument/2006/relationships/slide" Target="slides/slide273.xml"/><Relationship Id="rId481" Type="http://schemas.openxmlformats.org/officeDocument/2006/relationships/slide" Target="slides/slide480.xml"/><Relationship Id="rId702" Type="http://schemas.openxmlformats.org/officeDocument/2006/relationships/slide" Target="slides/slide701.xml"/><Relationship Id="rId884" Type="http://schemas.openxmlformats.org/officeDocument/2006/relationships/slide" Target="slides/slide883.xml"/><Relationship Id="rId27" Type="http://schemas.openxmlformats.org/officeDocument/2006/relationships/slide" Target="slides/slide26.xml"/><Relationship Id="rId69" Type="http://schemas.openxmlformats.org/officeDocument/2006/relationships/slide" Target="slides/slide68.xml"/><Relationship Id="rId134" Type="http://schemas.openxmlformats.org/officeDocument/2006/relationships/slide" Target="slides/slide133.xml"/><Relationship Id="rId537" Type="http://schemas.openxmlformats.org/officeDocument/2006/relationships/slide" Target="slides/slide536.xml"/><Relationship Id="rId579" Type="http://schemas.openxmlformats.org/officeDocument/2006/relationships/slide" Target="slides/slide578.xml"/><Relationship Id="rId744" Type="http://schemas.openxmlformats.org/officeDocument/2006/relationships/slide" Target="slides/slide743.xml"/><Relationship Id="rId786" Type="http://schemas.openxmlformats.org/officeDocument/2006/relationships/slide" Target="slides/slide785.xml"/><Relationship Id="rId951" Type="http://schemas.openxmlformats.org/officeDocument/2006/relationships/slide" Target="slides/slide950.xml"/><Relationship Id="rId993" Type="http://schemas.openxmlformats.org/officeDocument/2006/relationships/presProps" Target="presProps.xml"/><Relationship Id="rId80" Type="http://schemas.openxmlformats.org/officeDocument/2006/relationships/slide" Target="slides/slide79.xml"/><Relationship Id="rId176" Type="http://schemas.openxmlformats.org/officeDocument/2006/relationships/slide" Target="slides/slide175.xml"/><Relationship Id="rId341" Type="http://schemas.openxmlformats.org/officeDocument/2006/relationships/slide" Target="slides/slide340.xml"/><Relationship Id="rId383" Type="http://schemas.openxmlformats.org/officeDocument/2006/relationships/slide" Target="slides/slide382.xml"/><Relationship Id="rId439" Type="http://schemas.openxmlformats.org/officeDocument/2006/relationships/slide" Target="slides/slide438.xml"/><Relationship Id="rId590" Type="http://schemas.openxmlformats.org/officeDocument/2006/relationships/slide" Target="slides/slide589.xml"/><Relationship Id="rId604" Type="http://schemas.openxmlformats.org/officeDocument/2006/relationships/slide" Target="slides/slide603.xml"/><Relationship Id="rId646" Type="http://schemas.openxmlformats.org/officeDocument/2006/relationships/slide" Target="slides/slide645.xml"/><Relationship Id="rId811" Type="http://schemas.openxmlformats.org/officeDocument/2006/relationships/slide" Target="slides/slide810.xml"/><Relationship Id="rId201" Type="http://schemas.openxmlformats.org/officeDocument/2006/relationships/slide" Target="slides/slide200.xml"/><Relationship Id="rId243" Type="http://schemas.openxmlformats.org/officeDocument/2006/relationships/slide" Target="slides/slide242.xml"/><Relationship Id="rId285" Type="http://schemas.openxmlformats.org/officeDocument/2006/relationships/slide" Target="slides/slide284.xml"/><Relationship Id="rId450" Type="http://schemas.openxmlformats.org/officeDocument/2006/relationships/slide" Target="slides/slide449.xml"/><Relationship Id="rId506" Type="http://schemas.openxmlformats.org/officeDocument/2006/relationships/slide" Target="slides/slide505.xml"/><Relationship Id="rId688" Type="http://schemas.openxmlformats.org/officeDocument/2006/relationships/slide" Target="slides/slide687.xml"/><Relationship Id="rId853" Type="http://schemas.openxmlformats.org/officeDocument/2006/relationships/slide" Target="slides/slide852.xml"/><Relationship Id="rId895" Type="http://schemas.openxmlformats.org/officeDocument/2006/relationships/slide" Target="slides/slide894.xml"/><Relationship Id="rId909" Type="http://schemas.openxmlformats.org/officeDocument/2006/relationships/slide" Target="slides/slide908.xml"/><Relationship Id="rId38" Type="http://schemas.openxmlformats.org/officeDocument/2006/relationships/slide" Target="slides/slide37.xml"/><Relationship Id="rId103" Type="http://schemas.openxmlformats.org/officeDocument/2006/relationships/slide" Target="slides/slide102.xml"/><Relationship Id="rId310" Type="http://schemas.openxmlformats.org/officeDocument/2006/relationships/slide" Target="slides/slide309.xml"/><Relationship Id="rId492" Type="http://schemas.openxmlformats.org/officeDocument/2006/relationships/slide" Target="slides/slide491.xml"/><Relationship Id="rId548" Type="http://schemas.openxmlformats.org/officeDocument/2006/relationships/slide" Target="slides/slide547.xml"/><Relationship Id="rId713" Type="http://schemas.openxmlformats.org/officeDocument/2006/relationships/slide" Target="slides/slide712.xml"/><Relationship Id="rId755" Type="http://schemas.openxmlformats.org/officeDocument/2006/relationships/slide" Target="slides/slide754.xml"/><Relationship Id="rId797" Type="http://schemas.openxmlformats.org/officeDocument/2006/relationships/slide" Target="slides/slide796.xml"/><Relationship Id="rId920" Type="http://schemas.openxmlformats.org/officeDocument/2006/relationships/slide" Target="slides/slide919.xml"/><Relationship Id="rId962" Type="http://schemas.openxmlformats.org/officeDocument/2006/relationships/slide" Target="slides/slide961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87" Type="http://schemas.openxmlformats.org/officeDocument/2006/relationships/slide" Target="slides/slide186.xml"/><Relationship Id="rId352" Type="http://schemas.openxmlformats.org/officeDocument/2006/relationships/slide" Target="slides/slide351.xml"/><Relationship Id="rId394" Type="http://schemas.openxmlformats.org/officeDocument/2006/relationships/slide" Target="slides/slide393.xml"/><Relationship Id="rId408" Type="http://schemas.openxmlformats.org/officeDocument/2006/relationships/slide" Target="slides/slide407.xml"/><Relationship Id="rId615" Type="http://schemas.openxmlformats.org/officeDocument/2006/relationships/slide" Target="slides/slide614.xml"/><Relationship Id="rId822" Type="http://schemas.openxmlformats.org/officeDocument/2006/relationships/slide" Target="slides/slide821.xml"/><Relationship Id="rId212" Type="http://schemas.openxmlformats.org/officeDocument/2006/relationships/slide" Target="slides/slide211.xml"/><Relationship Id="rId254" Type="http://schemas.openxmlformats.org/officeDocument/2006/relationships/slide" Target="slides/slide253.xml"/><Relationship Id="rId657" Type="http://schemas.openxmlformats.org/officeDocument/2006/relationships/slide" Target="slides/slide656.xml"/><Relationship Id="rId699" Type="http://schemas.openxmlformats.org/officeDocument/2006/relationships/slide" Target="slides/slide698.xml"/><Relationship Id="rId864" Type="http://schemas.openxmlformats.org/officeDocument/2006/relationships/slide" Target="slides/slide863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96" Type="http://schemas.openxmlformats.org/officeDocument/2006/relationships/slide" Target="slides/slide295.xml"/><Relationship Id="rId461" Type="http://schemas.openxmlformats.org/officeDocument/2006/relationships/slide" Target="slides/slide460.xml"/><Relationship Id="rId517" Type="http://schemas.openxmlformats.org/officeDocument/2006/relationships/slide" Target="slides/slide516.xml"/><Relationship Id="rId559" Type="http://schemas.openxmlformats.org/officeDocument/2006/relationships/slide" Target="slides/slide558.xml"/><Relationship Id="rId724" Type="http://schemas.openxmlformats.org/officeDocument/2006/relationships/slide" Target="slides/slide723.xml"/><Relationship Id="rId766" Type="http://schemas.openxmlformats.org/officeDocument/2006/relationships/slide" Target="slides/slide765.xml"/><Relationship Id="rId931" Type="http://schemas.openxmlformats.org/officeDocument/2006/relationships/slide" Target="slides/slide930.xml"/><Relationship Id="rId60" Type="http://schemas.openxmlformats.org/officeDocument/2006/relationships/slide" Target="slides/slide59.xml"/><Relationship Id="rId156" Type="http://schemas.openxmlformats.org/officeDocument/2006/relationships/slide" Target="slides/slide155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363" Type="http://schemas.openxmlformats.org/officeDocument/2006/relationships/slide" Target="slides/slide362.xml"/><Relationship Id="rId419" Type="http://schemas.openxmlformats.org/officeDocument/2006/relationships/slide" Target="slides/slide418.xml"/><Relationship Id="rId570" Type="http://schemas.openxmlformats.org/officeDocument/2006/relationships/slide" Target="slides/slide569.xml"/><Relationship Id="rId626" Type="http://schemas.openxmlformats.org/officeDocument/2006/relationships/slide" Target="slides/slide625.xml"/><Relationship Id="rId973" Type="http://schemas.openxmlformats.org/officeDocument/2006/relationships/slide" Target="slides/slide972.xml"/><Relationship Id="rId223" Type="http://schemas.openxmlformats.org/officeDocument/2006/relationships/slide" Target="slides/slide222.xml"/><Relationship Id="rId430" Type="http://schemas.openxmlformats.org/officeDocument/2006/relationships/slide" Target="slides/slide429.xml"/><Relationship Id="rId668" Type="http://schemas.openxmlformats.org/officeDocument/2006/relationships/slide" Target="slides/slide667.xml"/><Relationship Id="rId833" Type="http://schemas.openxmlformats.org/officeDocument/2006/relationships/slide" Target="slides/slide832.xml"/><Relationship Id="rId875" Type="http://schemas.openxmlformats.org/officeDocument/2006/relationships/slide" Target="slides/slide874.xml"/><Relationship Id="rId18" Type="http://schemas.openxmlformats.org/officeDocument/2006/relationships/slide" Target="slides/slide17.xml"/><Relationship Id="rId265" Type="http://schemas.openxmlformats.org/officeDocument/2006/relationships/slide" Target="slides/slide264.xml"/><Relationship Id="rId472" Type="http://schemas.openxmlformats.org/officeDocument/2006/relationships/slide" Target="slides/slide471.xml"/><Relationship Id="rId528" Type="http://schemas.openxmlformats.org/officeDocument/2006/relationships/slide" Target="slides/slide527.xml"/><Relationship Id="rId735" Type="http://schemas.openxmlformats.org/officeDocument/2006/relationships/slide" Target="slides/slide734.xml"/><Relationship Id="rId900" Type="http://schemas.openxmlformats.org/officeDocument/2006/relationships/slide" Target="slides/slide899.xml"/><Relationship Id="rId942" Type="http://schemas.openxmlformats.org/officeDocument/2006/relationships/slide" Target="slides/slide941.xml"/><Relationship Id="rId125" Type="http://schemas.openxmlformats.org/officeDocument/2006/relationships/slide" Target="slides/slide124.xml"/><Relationship Id="rId167" Type="http://schemas.openxmlformats.org/officeDocument/2006/relationships/slide" Target="slides/slide166.xml"/><Relationship Id="rId332" Type="http://schemas.openxmlformats.org/officeDocument/2006/relationships/slide" Target="slides/slide331.xml"/><Relationship Id="rId374" Type="http://schemas.openxmlformats.org/officeDocument/2006/relationships/slide" Target="slides/slide373.xml"/><Relationship Id="rId581" Type="http://schemas.openxmlformats.org/officeDocument/2006/relationships/slide" Target="slides/slide580.xml"/><Relationship Id="rId777" Type="http://schemas.openxmlformats.org/officeDocument/2006/relationships/slide" Target="slides/slide776.xml"/><Relationship Id="rId984" Type="http://schemas.openxmlformats.org/officeDocument/2006/relationships/slide" Target="slides/slide983.xml"/><Relationship Id="rId71" Type="http://schemas.openxmlformats.org/officeDocument/2006/relationships/slide" Target="slides/slide70.xml"/><Relationship Id="rId234" Type="http://schemas.openxmlformats.org/officeDocument/2006/relationships/slide" Target="slides/slide233.xml"/><Relationship Id="rId637" Type="http://schemas.openxmlformats.org/officeDocument/2006/relationships/slide" Target="slides/slide636.xml"/><Relationship Id="rId679" Type="http://schemas.openxmlformats.org/officeDocument/2006/relationships/slide" Target="slides/slide678.xml"/><Relationship Id="rId802" Type="http://schemas.openxmlformats.org/officeDocument/2006/relationships/slide" Target="slides/slide801.xml"/><Relationship Id="rId844" Type="http://schemas.openxmlformats.org/officeDocument/2006/relationships/slide" Target="slides/slide843.xml"/><Relationship Id="rId886" Type="http://schemas.openxmlformats.org/officeDocument/2006/relationships/slide" Target="slides/slide885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76" Type="http://schemas.openxmlformats.org/officeDocument/2006/relationships/slide" Target="slides/slide275.xml"/><Relationship Id="rId441" Type="http://schemas.openxmlformats.org/officeDocument/2006/relationships/slide" Target="slides/slide440.xml"/><Relationship Id="rId483" Type="http://schemas.openxmlformats.org/officeDocument/2006/relationships/slide" Target="slides/slide482.xml"/><Relationship Id="rId539" Type="http://schemas.openxmlformats.org/officeDocument/2006/relationships/slide" Target="slides/slide538.xml"/><Relationship Id="rId690" Type="http://schemas.openxmlformats.org/officeDocument/2006/relationships/slide" Target="slides/slide689.xml"/><Relationship Id="rId704" Type="http://schemas.openxmlformats.org/officeDocument/2006/relationships/slide" Target="slides/slide703.xml"/><Relationship Id="rId746" Type="http://schemas.openxmlformats.org/officeDocument/2006/relationships/slide" Target="slides/slide745.xml"/><Relationship Id="rId911" Type="http://schemas.openxmlformats.org/officeDocument/2006/relationships/slide" Target="slides/slide910.xml"/><Relationship Id="rId40" Type="http://schemas.openxmlformats.org/officeDocument/2006/relationships/slide" Target="slides/slide39.xml"/><Relationship Id="rId136" Type="http://schemas.openxmlformats.org/officeDocument/2006/relationships/slide" Target="slides/slide135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343" Type="http://schemas.openxmlformats.org/officeDocument/2006/relationships/slide" Target="slides/slide342.xml"/><Relationship Id="rId550" Type="http://schemas.openxmlformats.org/officeDocument/2006/relationships/slide" Target="slides/slide549.xml"/><Relationship Id="rId788" Type="http://schemas.openxmlformats.org/officeDocument/2006/relationships/slide" Target="slides/slide787.xml"/><Relationship Id="rId953" Type="http://schemas.openxmlformats.org/officeDocument/2006/relationships/slide" Target="slides/slide952.xml"/><Relationship Id="rId995" Type="http://schemas.openxmlformats.org/officeDocument/2006/relationships/theme" Target="theme/theme1.xml"/><Relationship Id="rId82" Type="http://schemas.openxmlformats.org/officeDocument/2006/relationships/slide" Target="slides/slide81.xml"/><Relationship Id="rId203" Type="http://schemas.openxmlformats.org/officeDocument/2006/relationships/slide" Target="slides/slide202.xml"/><Relationship Id="rId385" Type="http://schemas.openxmlformats.org/officeDocument/2006/relationships/slide" Target="slides/slide384.xml"/><Relationship Id="rId592" Type="http://schemas.openxmlformats.org/officeDocument/2006/relationships/slide" Target="slides/slide591.xml"/><Relationship Id="rId606" Type="http://schemas.openxmlformats.org/officeDocument/2006/relationships/slide" Target="slides/slide605.xml"/><Relationship Id="rId648" Type="http://schemas.openxmlformats.org/officeDocument/2006/relationships/slide" Target="slides/slide647.xml"/><Relationship Id="rId813" Type="http://schemas.openxmlformats.org/officeDocument/2006/relationships/slide" Target="slides/slide812.xml"/><Relationship Id="rId855" Type="http://schemas.openxmlformats.org/officeDocument/2006/relationships/slide" Target="slides/slide854.xml"/><Relationship Id="rId245" Type="http://schemas.openxmlformats.org/officeDocument/2006/relationships/slide" Target="slides/slide244.xml"/><Relationship Id="rId287" Type="http://schemas.openxmlformats.org/officeDocument/2006/relationships/slide" Target="slides/slide286.xml"/><Relationship Id="rId410" Type="http://schemas.openxmlformats.org/officeDocument/2006/relationships/slide" Target="slides/slide409.xml"/><Relationship Id="rId452" Type="http://schemas.openxmlformats.org/officeDocument/2006/relationships/slide" Target="slides/slide451.xml"/><Relationship Id="rId494" Type="http://schemas.openxmlformats.org/officeDocument/2006/relationships/slide" Target="slides/slide493.xml"/><Relationship Id="rId508" Type="http://schemas.openxmlformats.org/officeDocument/2006/relationships/slide" Target="slides/slide507.xml"/><Relationship Id="rId715" Type="http://schemas.openxmlformats.org/officeDocument/2006/relationships/slide" Target="slides/slide714.xml"/><Relationship Id="rId897" Type="http://schemas.openxmlformats.org/officeDocument/2006/relationships/slide" Target="slides/slide896.xml"/><Relationship Id="rId922" Type="http://schemas.openxmlformats.org/officeDocument/2006/relationships/slide" Target="slides/slide921.xml"/><Relationship Id="rId105" Type="http://schemas.openxmlformats.org/officeDocument/2006/relationships/slide" Target="slides/slide104.xml"/><Relationship Id="rId147" Type="http://schemas.openxmlformats.org/officeDocument/2006/relationships/slide" Target="slides/slide146.xml"/><Relationship Id="rId312" Type="http://schemas.openxmlformats.org/officeDocument/2006/relationships/slide" Target="slides/slide311.xml"/><Relationship Id="rId354" Type="http://schemas.openxmlformats.org/officeDocument/2006/relationships/slide" Target="slides/slide353.xml"/><Relationship Id="rId757" Type="http://schemas.openxmlformats.org/officeDocument/2006/relationships/slide" Target="slides/slide756.xml"/><Relationship Id="rId799" Type="http://schemas.openxmlformats.org/officeDocument/2006/relationships/slide" Target="slides/slide798.xml"/><Relationship Id="rId964" Type="http://schemas.openxmlformats.org/officeDocument/2006/relationships/slide" Target="slides/slide963.xml"/><Relationship Id="rId51" Type="http://schemas.openxmlformats.org/officeDocument/2006/relationships/slide" Target="slides/slide50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96" Type="http://schemas.openxmlformats.org/officeDocument/2006/relationships/slide" Target="slides/slide395.xml"/><Relationship Id="rId561" Type="http://schemas.openxmlformats.org/officeDocument/2006/relationships/slide" Target="slides/slide560.xml"/><Relationship Id="rId617" Type="http://schemas.openxmlformats.org/officeDocument/2006/relationships/slide" Target="slides/slide616.xml"/><Relationship Id="rId659" Type="http://schemas.openxmlformats.org/officeDocument/2006/relationships/slide" Target="slides/slide658.xml"/><Relationship Id="rId824" Type="http://schemas.openxmlformats.org/officeDocument/2006/relationships/slide" Target="slides/slide823.xml"/><Relationship Id="rId866" Type="http://schemas.openxmlformats.org/officeDocument/2006/relationships/slide" Target="slides/slide865.xml"/><Relationship Id="rId214" Type="http://schemas.openxmlformats.org/officeDocument/2006/relationships/slide" Target="slides/slide213.xml"/><Relationship Id="rId256" Type="http://schemas.openxmlformats.org/officeDocument/2006/relationships/slide" Target="slides/slide255.xml"/><Relationship Id="rId298" Type="http://schemas.openxmlformats.org/officeDocument/2006/relationships/slide" Target="slides/slide297.xml"/><Relationship Id="rId421" Type="http://schemas.openxmlformats.org/officeDocument/2006/relationships/slide" Target="slides/slide420.xml"/><Relationship Id="rId463" Type="http://schemas.openxmlformats.org/officeDocument/2006/relationships/slide" Target="slides/slide462.xml"/><Relationship Id="rId519" Type="http://schemas.openxmlformats.org/officeDocument/2006/relationships/slide" Target="slides/slide518.xml"/><Relationship Id="rId670" Type="http://schemas.openxmlformats.org/officeDocument/2006/relationships/slide" Target="slides/slide669.xml"/><Relationship Id="rId116" Type="http://schemas.openxmlformats.org/officeDocument/2006/relationships/slide" Target="slides/slide115.xml"/><Relationship Id="rId158" Type="http://schemas.openxmlformats.org/officeDocument/2006/relationships/slide" Target="slides/slide157.xml"/><Relationship Id="rId323" Type="http://schemas.openxmlformats.org/officeDocument/2006/relationships/slide" Target="slides/slide322.xml"/><Relationship Id="rId530" Type="http://schemas.openxmlformats.org/officeDocument/2006/relationships/slide" Target="slides/slide529.xml"/><Relationship Id="rId726" Type="http://schemas.openxmlformats.org/officeDocument/2006/relationships/slide" Target="slides/slide725.xml"/><Relationship Id="rId768" Type="http://schemas.openxmlformats.org/officeDocument/2006/relationships/slide" Target="slides/slide767.xml"/><Relationship Id="rId933" Type="http://schemas.openxmlformats.org/officeDocument/2006/relationships/slide" Target="slides/slide932.xml"/><Relationship Id="rId975" Type="http://schemas.openxmlformats.org/officeDocument/2006/relationships/slide" Target="slides/slide974.xml"/><Relationship Id="rId20" Type="http://schemas.openxmlformats.org/officeDocument/2006/relationships/slide" Target="slides/slide19.xml"/><Relationship Id="rId62" Type="http://schemas.openxmlformats.org/officeDocument/2006/relationships/slide" Target="slides/slide61.xml"/><Relationship Id="rId365" Type="http://schemas.openxmlformats.org/officeDocument/2006/relationships/slide" Target="slides/slide364.xml"/><Relationship Id="rId572" Type="http://schemas.openxmlformats.org/officeDocument/2006/relationships/slide" Target="slides/slide571.xml"/><Relationship Id="rId628" Type="http://schemas.openxmlformats.org/officeDocument/2006/relationships/slide" Target="slides/slide627.xml"/><Relationship Id="rId835" Type="http://schemas.openxmlformats.org/officeDocument/2006/relationships/slide" Target="slides/slide834.xml"/><Relationship Id="rId225" Type="http://schemas.openxmlformats.org/officeDocument/2006/relationships/slide" Target="slides/slide224.xml"/><Relationship Id="rId267" Type="http://schemas.openxmlformats.org/officeDocument/2006/relationships/slide" Target="slides/slide266.xml"/><Relationship Id="rId432" Type="http://schemas.openxmlformats.org/officeDocument/2006/relationships/slide" Target="slides/slide431.xml"/><Relationship Id="rId474" Type="http://schemas.openxmlformats.org/officeDocument/2006/relationships/slide" Target="slides/slide473.xml"/><Relationship Id="rId877" Type="http://schemas.openxmlformats.org/officeDocument/2006/relationships/slide" Target="slides/slide876.xml"/><Relationship Id="rId127" Type="http://schemas.openxmlformats.org/officeDocument/2006/relationships/slide" Target="slides/slide126.xml"/><Relationship Id="rId681" Type="http://schemas.openxmlformats.org/officeDocument/2006/relationships/slide" Target="slides/slide680.xml"/><Relationship Id="rId737" Type="http://schemas.openxmlformats.org/officeDocument/2006/relationships/slide" Target="slides/slide736.xml"/><Relationship Id="rId779" Type="http://schemas.openxmlformats.org/officeDocument/2006/relationships/slide" Target="slides/slide778.xml"/><Relationship Id="rId902" Type="http://schemas.openxmlformats.org/officeDocument/2006/relationships/slide" Target="slides/slide901.xml"/><Relationship Id="rId944" Type="http://schemas.openxmlformats.org/officeDocument/2006/relationships/slide" Target="slides/slide943.xml"/><Relationship Id="rId986" Type="http://schemas.openxmlformats.org/officeDocument/2006/relationships/slide" Target="slides/slide985.xml"/><Relationship Id="rId31" Type="http://schemas.openxmlformats.org/officeDocument/2006/relationships/slide" Target="slides/slide30.xml"/><Relationship Id="rId73" Type="http://schemas.openxmlformats.org/officeDocument/2006/relationships/slide" Target="slides/slide72.xml"/><Relationship Id="rId169" Type="http://schemas.openxmlformats.org/officeDocument/2006/relationships/slide" Target="slides/slide168.xml"/><Relationship Id="rId334" Type="http://schemas.openxmlformats.org/officeDocument/2006/relationships/slide" Target="slides/slide333.xml"/><Relationship Id="rId376" Type="http://schemas.openxmlformats.org/officeDocument/2006/relationships/slide" Target="slides/slide375.xml"/><Relationship Id="rId541" Type="http://schemas.openxmlformats.org/officeDocument/2006/relationships/slide" Target="slides/slide540.xml"/><Relationship Id="rId583" Type="http://schemas.openxmlformats.org/officeDocument/2006/relationships/slide" Target="slides/slide582.xml"/><Relationship Id="rId639" Type="http://schemas.openxmlformats.org/officeDocument/2006/relationships/slide" Target="slides/slide638.xml"/><Relationship Id="rId790" Type="http://schemas.openxmlformats.org/officeDocument/2006/relationships/slide" Target="slides/slide789.xml"/><Relationship Id="rId804" Type="http://schemas.openxmlformats.org/officeDocument/2006/relationships/slide" Target="slides/slide803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36" Type="http://schemas.openxmlformats.org/officeDocument/2006/relationships/slide" Target="slides/slide235.xml"/><Relationship Id="rId278" Type="http://schemas.openxmlformats.org/officeDocument/2006/relationships/slide" Target="slides/slide277.xml"/><Relationship Id="rId401" Type="http://schemas.openxmlformats.org/officeDocument/2006/relationships/slide" Target="slides/slide400.xml"/><Relationship Id="rId443" Type="http://schemas.openxmlformats.org/officeDocument/2006/relationships/slide" Target="slides/slide442.xml"/><Relationship Id="rId650" Type="http://schemas.openxmlformats.org/officeDocument/2006/relationships/slide" Target="slides/slide649.xml"/><Relationship Id="rId846" Type="http://schemas.openxmlformats.org/officeDocument/2006/relationships/slide" Target="slides/slide845.xml"/><Relationship Id="rId888" Type="http://schemas.openxmlformats.org/officeDocument/2006/relationships/slide" Target="slides/slide887.xml"/><Relationship Id="rId303" Type="http://schemas.openxmlformats.org/officeDocument/2006/relationships/slide" Target="slides/slide302.xml"/><Relationship Id="rId485" Type="http://schemas.openxmlformats.org/officeDocument/2006/relationships/slide" Target="slides/slide484.xml"/><Relationship Id="rId692" Type="http://schemas.openxmlformats.org/officeDocument/2006/relationships/slide" Target="slides/slide691.xml"/><Relationship Id="rId706" Type="http://schemas.openxmlformats.org/officeDocument/2006/relationships/slide" Target="slides/slide705.xml"/><Relationship Id="rId748" Type="http://schemas.openxmlformats.org/officeDocument/2006/relationships/slide" Target="slides/slide747.xml"/><Relationship Id="rId913" Type="http://schemas.openxmlformats.org/officeDocument/2006/relationships/slide" Target="slides/slide912.xml"/><Relationship Id="rId955" Type="http://schemas.openxmlformats.org/officeDocument/2006/relationships/slide" Target="slides/slide954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387" Type="http://schemas.openxmlformats.org/officeDocument/2006/relationships/slide" Target="slides/slide386.xml"/><Relationship Id="rId510" Type="http://schemas.openxmlformats.org/officeDocument/2006/relationships/slide" Target="slides/slide509.xml"/><Relationship Id="rId552" Type="http://schemas.openxmlformats.org/officeDocument/2006/relationships/slide" Target="slides/slide551.xml"/><Relationship Id="rId594" Type="http://schemas.openxmlformats.org/officeDocument/2006/relationships/slide" Target="slides/slide593.xml"/><Relationship Id="rId608" Type="http://schemas.openxmlformats.org/officeDocument/2006/relationships/slide" Target="slides/slide607.xml"/><Relationship Id="rId815" Type="http://schemas.openxmlformats.org/officeDocument/2006/relationships/slide" Target="slides/slide814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412" Type="http://schemas.openxmlformats.org/officeDocument/2006/relationships/slide" Target="slides/slide411.xml"/><Relationship Id="rId857" Type="http://schemas.openxmlformats.org/officeDocument/2006/relationships/slide" Target="slides/slide856.xml"/><Relationship Id="rId899" Type="http://schemas.openxmlformats.org/officeDocument/2006/relationships/slide" Target="slides/slide898.xml"/><Relationship Id="rId107" Type="http://schemas.openxmlformats.org/officeDocument/2006/relationships/slide" Target="slides/slide106.xml"/><Relationship Id="rId289" Type="http://schemas.openxmlformats.org/officeDocument/2006/relationships/slide" Target="slides/slide288.xml"/><Relationship Id="rId454" Type="http://schemas.openxmlformats.org/officeDocument/2006/relationships/slide" Target="slides/slide453.xml"/><Relationship Id="rId496" Type="http://schemas.openxmlformats.org/officeDocument/2006/relationships/slide" Target="slides/slide495.xml"/><Relationship Id="rId661" Type="http://schemas.openxmlformats.org/officeDocument/2006/relationships/slide" Target="slides/slide660.xml"/><Relationship Id="rId717" Type="http://schemas.openxmlformats.org/officeDocument/2006/relationships/slide" Target="slides/slide716.xml"/><Relationship Id="rId759" Type="http://schemas.openxmlformats.org/officeDocument/2006/relationships/slide" Target="slides/slide758.xml"/><Relationship Id="rId924" Type="http://schemas.openxmlformats.org/officeDocument/2006/relationships/slide" Target="slides/slide923.xml"/><Relationship Id="rId966" Type="http://schemas.openxmlformats.org/officeDocument/2006/relationships/slide" Target="slides/slide965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14" Type="http://schemas.openxmlformats.org/officeDocument/2006/relationships/slide" Target="slides/slide313.xml"/><Relationship Id="rId356" Type="http://schemas.openxmlformats.org/officeDocument/2006/relationships/slide" Target="slides/slide355.xml"/><Relationship Id="rId398" Type="http://schemas.openxmlformats.org/officeDocument/2006/relationships/slide" Target="slides/slide397.xml"/><Relationship Id="rId521" Type="http://schemas.openxmlformats.org/officeDocument/2006/relationships/slide" Target="slides/slide520.xml"/><Relationship Id="rId563" Type="http://schemas.openxmlformats.org/officeDocument/2006/relationships/slide" Target="slides/slide562.xml"/><Relationship Id="rId619" Type="http://schemas.openxmlformats.org/officeDocument/2006/relationships/slide" Target="slides/slide618.xml"/><Relationship Id="rId770" Type="http://schemas.openxmlformats.org/officeDocument/2006/relationships/slide" Target="slides/slide769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423" Type="http://schemas.openxmlformats.org/officeDocument/2006/relationships/slide" Target="slides/slide422.xml"/><Relationship Id="rId826" Type="http://schemas.openxmlformats.org/officeDocument/2006/relationships/slide" Target="slides/slide825.xml"/><Relationship Id="rId868" Type="http://schemas.openxmlformats.org/officeDocument/2006/relationships/slide" Target="slides/slide867.xml"/><Relationship Id="rId258" Type="http://schemas.openxmlformats.org/officeDocument/2006/relationships/slide" Target="slides/slide257.xml"/><Relationship Id="rId465" Type="http://schemas.openxmlformats.org/officeDocument/2006/relationships/slide" Target="slides/slide464.xml"/><Relationship Id="rId630" Type="http://schemas.openxmlformats.org/officeDocument/2006/relationships/slide" Target="slides/slide629.xml"/><Relationship Id="rId672" Type="http://schemas.openxmlformats.org/officeDocument/2006/relationships/slide" Target="slides/slide671.xml"/><Relationship Id="rId728" Type="http://schemas.openxmlformats.org/officeDocument/2006/relationships/slide" Target="slides/slide727.xml"/><Relationship Id="rId935" Type="http://schemas.openxmlformats.org/officeDocument/2006/relationships/slide" Target="slides/slide934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367" Type="http://schemas.openxmlformats.org/officeDocument/2006/relationships/slide" Target="slides/slide366.xml"/><Relationship Id="rId532" Type="http://schemas.openxmlformats.org/officeDocument/2006/relationships/slide" Target="slides/slide531.xml"/><Relationship Id="rId574" Type="http://schemas.openxmlformats.org/officeDocument/2006/relationships/slide" Target="slides/slide573.xml"/><Relationship Id="rId977" Type="http://schemas.openxmlformats.org/officeDocument/2006/relationships/slide" Target="slides/slide976.xml"/><Relationship Id="rId171" Type="http://schemas.openxmlformats.org/officeDocument/2006/relationships/slide" Target="slides/slide170.xml"/><Relationship Id="rId227" Type="http://schemas.openxmlformats.org/officeDocument/2006/relationships/slide" Target="slides/slide226.xml"/><Relationship Id="rId781" Type="http://schemas.openxmlformats.org/officeDocument/2006/relationships/slide" Target="slides/slide780.xml"/><Relationship Id="rId837" Type="http://schemas.openxmlformats.org/officeDocument/2006/relationships/slide" Target="slides/slide836.xml"/><Relationship Id="rId879" Type="http://schemas.openxmlformats.org/officeDocument/2006/relationships/slide" Target="slides/slide878.xml"/><Relationship Id="rId269" Type="http://schemas.openxmlformats.org/officeDocument/2006/relationships/slide" Target="slides/slide268.xml"/><Relationship Id="rId434" Type="http://schemas.openxmlformats.org/officeDocument/2006/relationships/slide" Target="slides/slide433.xml"/><Relationship Id="rId476" Type="http://schemas.openxmlformats.org/officeDocument/2006/relationships/slide" Target="slides/slide475.xml"/><Relationship Id="rId641" Type="http://schemas.openxmlformats.org/officeDocument/2006/relationships/slide" Target="slides/slide640.xml"/><Relationship Id="rId683" Type="http://schemas.openxmlformats.org/officeDocument/2006/relationships/slide" Target="slides/slide682.xml"/><Relationship Id="rId739" Type="http://schemas.openxmlformats.org/officeDocument/2006/relationships/slide" Target="slides/slide738.xml"/><Relationship Id="rId890" Type="http://schemas.openxmlformats.org/officeDocument/2006/relationships/slide" Target="slides/slide889.xml"/><Relationship Id="rId904" Type="http://schemas.openxmlformats.org/officeDocument/2006/relationships/slide" Target="slides/slide903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336" Type="http://schemas.openxmlformats.org/officeDocument/2006/relationships/slide" Target="slides/slide335.xml"/><Relationship Id="rId501" Type="http://schemas.openxmlformats.org/officeDocument/2006/relationships/slide" Target="slides/slide500.xml"/><Relationship Id="rId543" Type="http://schemas.openxmlformats.org/officeDocument/2006/relationships/slide" Target="slides/slide542.xml"/><Relationship Id="rId946" Type="http://schemas.openxmlformats.org/officeDocument/2006/relationships/slide" Target="slides/slide945.xml"/><Relationship Id="rId988" Type="http://schemas.openxmlformats.org/officeDocument/2006/relationships/slide" Target="slides/slide987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182" Type="http://schemas.openxmlformats.org/officeDocument/2006/relationships/slide" Target="slides/slide181.xml"/><Relationship Id="rId378" Type="http://schemas.openxmlformats.org/officeDocument/2006/relationships/slide" Target="slides/slide377.xml"/><Relationship Id="rId403" Type="http://schemas.openxmlformats.org/officeDocument/2006/relationships/slide" Target="slides/slide402.xml"/><Relationship Id="rId585" Type="http://schemas.openxmlformats.org/officeDocument/2006/relationships/slide" Target="slides/slide584.xml"/><Relationship Id="rId750" Type="http://schemas.openxmlformats.org/officeDocument/2006/relationships/slide" Target="slides/slide749.xml"/><Relationship Id="rId792" Type="http://schemas.openxmlformats.org/officeDocument/2006/relationships/slide" Target="slides/slide791.xml"/><Relationship Id="rId806" Type="http://schemas.openxmlformats.org/officeDocument/2006/relationships/slide" Target="slides/slide805.xml"/><Relationship Id="rId848" Type="http://schemas.openxmlformats.org/officeDocument/2006/relationships/slide" Target="slides/slide847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445" Type="http://schemas.openxmlformats.org/officeDocument/2006/relationships/slide" Target="slides/slide444.xml"/><Relationship Id="rId487" Type="http://schemas.openxmlformats.org/officeDocument/2006/relationships/slide" Target="slides/slide486.xml"/><Relationship Id="rId610" Type="http://schemas.openxmlformats.org/officeDocument/2006/relationships/slide" Target="slides/slide609.xml"/><Relationship Id="rId652" Type="http://schemas.openxmlformats.org/officeDocument/2006/relationships/slide" Target="slides/slide651.xml"/><Relationship Id="rId694" Type="http://schemas.openxmlformats.org/officeDocument/2006/relationships/slide" Target="slides/slide693.xml"/><Relationship Id="rId708" Type="http://schemas.openxmlformats.org/officeDocument/2006/relationships/slide" Target="slides/slide707.xml"/><Relationship Id="rId915" Type="http://schemas.openxmlformats.org/officeDocument/2006/relationships/slide" Target="slides/slide914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347" Type="http://schemas.openxmlformats.org/officeDocument/2006/relationships/slide" Target="slides/slide346.xml"/><Relationship Id="rId512" Type="http://schemas.openxmlformats.org/officeDocument/2006/relationships/slide" Target="slides/slide511.xml"/><Relationship Id="rId957" Type="http://schemas.openxmlformats.org/officeDocument/2006/relationships/slide" Target="slides/slide956.xml"/><Relationship Id="rId44" Type="http://schemas.openxmlformats.org/officeDocument/2006/relationships/slide" Target="slides/slide43.xml"/><Relationship Id="rId86" Type="http://schemas.openxmlformats.org/officeDocument/2006/relationships/slide" Target="slides/slide85.xml"/><Relationship Id="rId151" Type="http://schemas.openxmlformats.org/officeDocument/2006/relationships/slide" Target="slides/slide150.xml"/><Relationship Id="rId389" Type="http://schemas.openxmlformats.org/officeDocument/2006/relationships/slide" Target="slides/slide388.xml"/><Relationship Id="rId554" Type="http://schemas.openxmlformats.org/officeDocument/2006/relationships/slide" Target="slides/slide553.xml"/><Relationship Id="rId596" Type="http://schemas.openxmlformats.org/officeDocument/2006/relationships/slide" Target="slides/slide595.xml"/><Relationship Id="rId761" Type="http://schemas.openxmlformats.org/officeDocument/2006/relationships/slide" Target="slides/slide760.xml"/><Relationship Id="rId817" Type="http://schemas.openxmlformats.org/officeDocument/2006/relationships/slide" Target="slides/slide816.xml"/><Relationship Id="rId859" Type="http://schemas.openxmlformats.org/officeDocument/2006/relationships/slide" Target="slides/slide858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49" Type="http://schemas.openxmlformats.org/officeDocument/2006/relationships/slide" Target="slides/slide248.xml"/><Relationship Id="rId414" Type="http://schemas.openxmlformats.org/officeDocument/2006/relationships/slide" Target="slides/slide413.xml"/><Relationship Id="rId456" Type="http://schemas.openxmlformats.org/officeDocument/2006/relationships/slide" Target="slides/slide455.xml"/><Relationship Id="rId498" Type="http://schemas.openxmlformats.org/officeDocument/2006/relationships/slide" Target="slides/slide497.xml"/><Relationship Id="rId621" Type="http://schemas.openxmlformats.org/officeDocument/2006/relationships/slide" Target="slides/slide620.xml"/><Relationship Id="rId663" Type="http://schemas.openxmlformats.org/officeDocument/2006/relationships/slide" Target="slides/slide662.xml"/><Relationship Id="rId870" Type="http://schemas.openxmlformats.org/officeDocument/2006/relationships/slide" Target="slides/slide869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316" Type="http://schemas.openxmlformats.org/officeDocument/2006/relationships/slide" Target="slides/slide315.xml"/><Relationship Id="rId523" Type="http://schemas.openxmlformats.org/officeDocument/2006/relationships/slide" Target="slides/slide522.xml"/><Relationship Id="rId719" Type="http://schemas.openxmlformats.org/officeDocument/2006/relationships/slide" Target="slides/slide718.xml"/><Relationship Id="rId926" Type="http://schemas.openxmlformats.org/officeDocument/2006/relationships/slide" Target="slides/slide925.xml"/><Relationship Id="rId968" Type="http://schemas.openxmlformats.org/officeDocument/2006/relationships/slide" Target="slides/slide967.xml"/><Relationship Id="rId55" Type="http://schemas.openxmlformats.org/officeDocument/2006/relationships/slide" Target="slides/slide54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565" Type="http://schemas.openxmlformats.org/officeDocument/2006/relationships/slide" Target="slides/slide564.xml"/><Relationship Id="rId730" Type="http://schemas.openxmlformats.org/officeDocument/2006/relationships/slide" Target="slides/slide729.xml"/><Relationship Id="rId772" Type="http://schemas.openxmlformats.org/officeDocument/2006/relationships/slide" Target="slides/slide771.xml"/><Relationship Id="rId828" Type="http://schemas.openxmlformats.org/officeDocument/2006/relationships/slide" Target="slides/slide827.xml"/><Relationship Id="rId162" Type="http://schemas.openxmlformats.org/officeDocument/2006/relationships/slide" Target="slides/slide161.xml"/><Relationship Id="rId218" Type="http://schemas.openxmlformats.org/officeDocument/2006/relationships/slide" Target="slides/slide217.xml"/><Relationship Id="rId425" Type="http://schemas.openxmlformats.org/officeDocument/2006/relationships/slide" Target="slides/slide424.xml"/><Relationship Id="rId467" Type="http://schemas.openxmlformats.org/officeDocument/2006/relationships/slide" Target="slides/slide466.xml"/><Relationship Id="rId632" Type="http://schemas.openxmlformats.org/officeDocument/2006/relationships/slide" Target="slides/slide631.xml"/><Relationship Id="rId271" Type="http://schemas.openxmlformats.org/officeDocument/2006/relationships/slide" Target="slides/slide270.xml"/><Relationship Id="rId674" Type="http://schemas.openxmlformats.org/officeDocument/2006/relationships/slide" Target="slides/slide673.xml"/><Relationship Id="rId881" Type="http://schemas.openxmlformats.org/officeDocument/2006/relationships/slide" Target="slides/slide880.xml"/><Relationship Id="rId937" Type="http://schemas.openxmlformats.org/officeDocument/2006/relationships/slide" Target="slides/slide936.xml"/><Relationship Id="rId979" Type="http://schemas.openxmlformats.org/officeDocument/2006/relationships/slide" Target="slides/slide978.xml"/><Relationship Id="rId24" Type="http://schemas.openxmlformats.org/officeDocument/2006/relationships/slide" Target="slides/slide23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27" Type="http://schemas.openxmlformats.org/officeDocument/2006/relationships/slide" Target="slides/slide326.xml"/><Relationship Id="rId369" Type="http://schemas.openxmlformats.org/officeDocument/2006/relationships/slide" Target="slides/slide368.xml"/><Relationship Id="rId534" Type="http://schemas.openxmlformats.org/officeDocument/2006/relationships/slide" Target="slides/slide533.xml"/><Relationship Id="rId576" Type="http://schemas.openxmlformats.org/officeDocument/2006/relationships/slide" Target="slides/slide575.xml"/><Relationship Id="rId741" Type="http://schemas.openxmlformats.org/officeDocument/2006/relationships/slide" Target="slides/slide740.xml"/><Relationship Id="rId783" Type="http://schemas.openxmlformats.org/officeDocument/2006/relationships/slide" Target="slides/slide782.xml"/><Relationship Id="rId839" Type="http://schemas.openxmlformats.org/officeDocument/2006/relationships/slide" Target="slides/slide838.xml"/><Relationship Id="rId990" Type="http://schemas.openxmlformats.org/officeDocument/2006/relationships/slide" Target="slides/slide989.xml"/><Relationship Id="rId173" Type="http://schemas.openxmlformats.org/officeDocument/2006/relationships/slide" Target="slides/slide172.xml"/><Relationship Id="rId229" Type="http://schemas.openxmlformats.org/officeDocument/2006/relationships/slide" Target="slides/slide228.xml"/><Relationship Id="rId380" Type="http://schemas.openxmlformats.org/officeDocument/2006/relationships/slide" Target="slides/slide379.xml"/><Relationship Id="rId436" Type="http://schemas.openxmlformats.org/officeDocument/2006/relationships/slide" Target="slides/slide435.xml"/><Relationship Id="rId601" Type="http://schemas.openxmlformats.org/officeDocument/2006/relationships/slide" Target="slides/slide600.xml"/><Relationship Id="rId643" Type="http://schemas.openxmlformats.org/officeDocument/2006/relationships/slide" Target="slides/slide642.xml"/><Relationship Id="rId240" Type="http://schemas.openxmlformats.org/officeDocument/2006/relationships/slide" Target="slides/slide239.xml"/><Relationship Id="rId478" Type="http://schemas.openxmlformats.org/officeDocument/2006/relationships/slide" Target="slides/slide477.xml"/><Relationship Id="rId685" Type="http://schemas.openxmlformats.org/officeDocument/2006/relationships/slide" Target="slides/slide684.xml"/><Relationship Id="rId850" Type="http://schemas.openxmlformats.org/officeDocument/2006/relationships/slide" Target="slides/slide849.xml"/><Relationship Id="rId892" Type="http://schemas.openxmlformats.org/officeDocument/2006/relationships/slide" Target="slides/slide891.xml"/><Relationship Id="rId906" Type="http://schemas.openxmlformats.org/officeDocument/2006/relationships/slide" Target="slides/slide905.xml"/><Relationship Id="rId948" Type="http://schemas.openxmlformats.org/officeDocument/2006/relationships/slide" Target="slides/slide947.xml"/><Relationship Id="rId35" Type="http://schemas.openxmlformats.org/officeDocument/2006/relationships/slide" Target="slides/slide34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38" Type="http://schemas.openxmlformats.org/officeDocument/2006/relationships/slide" Target="slides/slide337.xml"/><Relationship Id="rId503" Type="http://schemas.openxmlformats.org/officeDocument/2006/relationships/slide" Target="slides/slide502.xml"/><Relationship Id="rId545" Type="http://schemas.openxmlformats.org/officeDocument/2006/relationships/slide" Target="slides/slide544.xml"/><Relationship Id="rId587" Type="http://schemas.openxmlformats.org/officeDocument/2006/relationships/slide" Target="slides/slide586.xml"/><Relationship Id="rId710" Type="http://schemas.openxmlformats.org/officeDocument/2006/relationships/slide" Target="slides/slide709.xml"/><Relationship Id="rId752" Type="http://schemas.openxmlformats.org/officeDocument/2006/relationships/slide" Target="slides/slide751.xml"/><Relationship Id="rId808" Type="http://schemas.openxmlformats.org/officeDocument/2006/relationships/slide" Target="slides/slide807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184" Type="http://schemas.openxmlformats.org/officeDocument/2006/relationships/slide" Target="slides/slide183.xml"/><Relationship Id="rId391" Type="http://schemas.openxmlformats.org/officeDocument/2006/relationships/slide" Target="slides/slide390.xml"/><Relationship Id="rId405" Type="http://schemas.openxmlformats.org/officeDocument/2006/relationships/slide" Target="slides/slide404.xml"/><Relationship Id="rId447" Type="http://schemas.openxmlformats.org/officeDocument/2006/relationships/slide" Target="slides/slide446.xml"/><Relationship Id="rId612" Type="http://schemas.openxmlformats.org/officeDocument/2006/relationships/slide" Target="slides/slide611.xml"/><Relationship Id="rId794" Type="http://schemas.openxmlformats.org/officeDocument/2006/relationships/slide" Target="slides/slide793.xml"/><Relationship Id="rId251" Type="http://schemas.openxmlformats.org/officeDocument/2006/relationships/slide" Target="slides/slide250.xml"/><Relationship Id="rId489" Type="http://schemas.openxmlformats.org/officeDocument/2006/relationships/slide" Target="slides/slide488.xml"/><Relationship Id="rId654" Type="http://schemas.openxmlformats.org/officeDocument/2006/relationships/slide" Target="slides/slide653.xml"/><Relationship Id="rId696" Type="http://schemas.openxmlformats.org/officeDocument/2006/relationships/slide" Target="slides/slide695.xml"/><Relationship Id="rId861" Type="http://schemas.openxmlformats.org/officeDocument/2006/relationships/slide" Target="slides/slide860.xml"/><Relationship Id="rId917" Type="http://schemas.openxmlformats.org/officeDocument/2006/relationships/slide" Target="slides/slide916.xml"/><Relationship Id="rId959" Type="http://schemas.openxmlformats.org/officeDocument/2006/relationships/slide" Target="slides/slide958.xml"/><Relationship Id="rId46" Type="http://schemas.openxmlformats.org/officeDocument/2006/relationships/slide" Target="slides/slide45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349" Type="http://schemas.openxmlformats.org/officeDocument/2006/relationships/slide" Target="slides/slide348.xml"/><Relationship Id="rId514" Type="http://schemas.openxmlformats.org/officeDocument/2006/relationships/slide" Target="slides/slide513.xml"/><Relationship Id="rId556" Type="http://schemas.openxmlformats.org/officeDocument/2006/relationships/slide" Target="slides/slide555.xml"/><Relationship Id="rId721" Type="http://schemas.openxmlformats.org/officeDocument/2006/relationships/slide" Target="slides/slide720.xml"/><Relationship Id="rId763" Type="http://schemas.openxmlformats.org/officeDocument/2006/relationships/slide" Target="slides/slide76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53" Type="http://schemas.openxmlformats.org/officeDocument/2006/relationships/slide" Target="slides/slide152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360" Type="http://schemas.openxmlformats.org/officeDocument/2006/relationships/slide" Target="slides/slide359.xml"/><Relationship Id="rId416" Type="http://schemas.openxmlformats.org/officeDocument/2006/relationships/slide" Target="slides/slide415.xml"/><Relationship Id="rId598" Type="http://schemas.openxmlformats.org/officeDocument/2006/relationships/slide" Target="slides/slide597.xml"/><Relationship Id="rId819" Type="http://schemas.openxmlformats.org/officeDocument/2006/relationships/slide" Target="slides/slide818.xml"/><Relationship Id="rId970" Type="http://schemas.openxmlformats.org/officeDocument/2006/relationships/slide" Target="slides/slide969.xml"/><Relationship Id="rId220" Type="http://schemas.openxmlformats.org/officeDocument/2006/relationships/slide" Target="slides/slide219.xml"/><Relationship Id="rId458" Type="http://schemas.openxmlformats.org/officeDocument/2006/relationships/slide" Target="slides/slide457.xml"/><Relationship Id="rId623" Type="http://schemas.openxmlformats.org/officeDocument/2006/relationships/slide" Target="slides/slide622.xml"/><Relationship Id="rId665" Type="http://schemas.openxmlformats.org/officeDocument/2006/relationships/slide" Target="slides/slide664.xml"/><Relationship Id="rId830" Type="http://schemas.openxmlformats.org/officeDocument/2006/relationships/slide" Target="slides/slide829.xml"/><Relationship Id="rId872" Type="http://schemas.openxmlformats.org/officeDocument/2006/relationships/slide" Target="slides/slide871.xml"/><Relationship Id="rId928" Type="http://schemas.openxmlformats.org/officeDocument/2006/relationships/slide" Target="slides/slide927.xml"/><Relationship Id="rId15" Type="http://schemas.openxmlformats.org/officeDocument/2006/relationships/slide" Target="slides/slide14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318" Type="http://schemas.openxmlformats.org/officeDocument/2006/relationships/slide" Target="slides/slide317.xml"/><Relationship Id="rId525" Type="http://schemas.openxmlformats.org/officeDocument/2006/relationships/slide" Target="slides/slide524.xml"/><Relationship Id="rId567" Type="http://schemas.openxmlformats.org/officeDocument/2006/relationships/slide" Target="slides/slide566.xml"/><Relationship Id="rId732" Type="http://schemas.openxmlformats.org/officeDocument/2006/relationships/slide" Target="slides/slide731.xml"/><Relationship Id="rId99" Type="http://schemas.openxmlformats.org/officeDocument/2006/relationships/slide" Target="slides/slide98.xml"/><Relationship Id="rId122" Type="http://schemas.openxmlformats.org/officeDocument/2006/relationships/slide" Target="slides/slide121.xml"/><Relationship Id="rId164" Type="http://schemas.openxmlformats.org/officeDocument/2006/relationships/slide" Target="slides/slide163.xml"/><Relationship Id="rId371" Type="http://schemas.openxmlformats.org/officeDocument/2006/relationships/slide" Target="slides/slide370.xml"/><Relationship Id="rId774" Type="http://schemas.openxmlformats.org/officeDocument/2006/relationships/slide" Target="slides/slide773.xml"/><Relationship Id="rId981" Type="http://schemas.openxmlformats.org/officeDocument/2006/relationships/slide" Target="slides/slide980.xml"/><Relationship Id="rId427" Type="http://schemas.openxmlformats.org/officeDocument/2006/relationships/slide" Target="slides/slide426.xml"/><Relationship Id="rId469" Type="http://schemas.openxmlformats.org/officeDocument/2006/relationships/slide" Target="slides/slide468.xml"/><Relationship Id="rId634" Type="http://schemas.openxmlformats.org/officeDocument/2006/relationships/slide" Target="slides/slide633.xml"/><Relationship Id="rId676" Type="http://schemas.openxmlformats.org/officeDocument/2006/relationships/slide" Target="slides/slide675.xml"/><Relationship Id="rId841" Type="http://schemas.openxmlformats.org/officeDocument/2006/relationships/slide" Target="slides/slide840.xml"/><Relationship Id="rId883" Type="http://schemas.openxmlformats.org/officeDocument/2006/relationships/slide" Target="slides/slide882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73" Type="http://schemas.openxmlformats.org/officeDocument/2006/relationships/slide" Target="slides/slide272.xml"/><Relationship Id="rId329" Type="http://schemas.openxmlformats.org/officeDocument/2006/relationships/slide" Target="slides/slide328.xml"/><Relationship Id="rId480" Type="http://schemas.openxmlformats.org/officeDocument/2006/relationships/slide" Target="slides/slide479.xml"/><Relationship Id="rId536" Type="http://schemas.openxmlformats.org/officeDocument/2006/relationships/slide" Target="slides/slide535.xml"/><Relationship Id="rId701" Type="http://schemas.openxmlformats.org/officeDocument/2006/relationships/slide" Target="slides/slide700.xml"/><Relationship Id="rId939" Type="http://schemas.openxmlformats.org/officeDocument/2006/relationships/slide" Target="slides/slide938.xml"/><Relationship Id="rId68" Type="http://schemas.openxmlformats.org/officeDocument/2006/relationships/slide" Target="slides/slide67.xml"/><Relationship Id="rId133" Type="http://schemas.openxmlformats.org/officeDocument/2006/relationships/slide" Target="slides/slide132.xml"/><Relationship Id="rId175" Type="http://schemas.openxmlformats.org/officeDocument/2006/relationships/slide" Target="slides/slide174.xml"/><Relationship Id="rId340" Type="http://schemas.openxmlformats.org/officeDocument/2006/relationships/slide" Target="slides/slide339.xml"/><Relationship Id="rId578" Type="http://schemas.openxmlformats.org/officeDocument/2006/relationships/slide" Target="slides/slide577.xml"/><Relationship Id="rId743" Type="http://schemas.openxmlformats.org/officeDocument/2006/relationships/slide" Target="slides/slide742.xml"/><Relationship Id="rId785" Type="http://schemas.openxmlformats.org/officeDocument/2006/relationships/slide" Target="slides/slide784.xml"/><Relationship Id="rId950" Type="http://schemas.openxmlformats.org/officeDocument/2006/relationships/slide" Target="slides/slide949.xml"/><Relationship Id="rId992" Type="http://schemas.openxmlformats.org/officeDocument/2006/relationships/slide" Target="slides/slide991.xml"/><Relationship Id="rId200" Type="http://schemas.openxmlformats.org/officeDocument/2006/relationships/slide" Target="slides/slide199.xml"/><Relationship Id="rId382" Type="http://schemas.openxmlformats.org/officeDocument/2006/relationships/slide" Target="slides/slide381.xml"/><Relationship Id="rId438" Type="http://schemas.openxmlformats.org/officeDocument/2006/relationships/slide" Target="slides/slide437.xml"/><Relationship Id="rId603" Type="http://schemas.openxmlformats.org/officeDocument/2006/relationships/slide" Target="slides/slide602.xml"/><Relationship Id="rId645" Type="http://schemas.openxmlformats.org/officeDocument/2006/relationships/slide" Target="slides/slide644.xml"/><Relationship Id="rId687" Type="http://schemas.openxmlformats.org/officeDocument/2006/relationships/slide" Target="slides/slide686.xml"/><Relationship Id="rId810" Type="http://schemas.openxmlformats.org/officeDocument/2006/relationships/slide" Target="slides/slide809.xml"/><Relationship Id="rId852" Type="http://schemas.openxmlformats.org/officeDocument/2006/relationships/slide" Target="slides/slide851.xml"/><Relationship Id="rId908" Type="http://schemas.openxmlformats.org/officeDocument/2006/relationships/slide" Target="slides/slide907.xml"/><Relationship Id="rId242" Type="http://schemas.openxmlformats.org/officeDocument/2006/relationships/slide" Target="slides/slide241.xml"/><Relationship Id="rId284" Type="http://schemas.openxmlformats.org/officeDocument/2006/relationships/slide" Target="slides/slide283.xml"/><Relationship Id="rId491" Type="http://schemas.openxmlformats.org/officeDocument/2006/relationships/slide" Target="slides/slide490.xml"/><Relationship Id="rId505" Type="http://schemas.openxmlformats.org/officeDocument/2006/relationships/slide" Target="slides/slide504.xml"/><Relationship Id="rId712" Type="http://schemas.openxmlformats.org/officeDocument/2006/relationships/slide" Target="slides/slide711.xml"/><Relationship Id="rId894" Type="http://schemas.openxmlformats.org/officeDocument/2006/relationships/slide" Target="slides/slide893.xml"/><Relationship Id="rId37" Type="http://schemas.openxmlformats.org/officeDocument/2006/relationships/slide" Target="slides/slide36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44" Type="http://schemas.openxmlformats.org/officeDocument/2006/relationships/slide" Target="slides/slide143.xml"/><Relationship Id="rId547" Type="http://schemas.openxmlformats.org/officeDocument/2006/relationships/slide" Target="slides/slide546.xml"/><Relationship Id="rId589" Type="http://schemas.openxmlformats.org/officeDocument/2006/relationships/slide" Target="slides/slide588.xml"/><Relationship Id="rId754" Type="http://schemas.openxmlformats.org/officeDocument/2006/relationships/slide" Target="slides/slide753.xml"/><Relationship Id="rId796" Type="http://schemas.openxmlformats.org/officeDocument/2006/relationships/slide" Target="slides/slide795.xml"/><Relationship Id="rId961" Type="http://schemas.openxmlformats.org/officeDocument/2006/relationships/slide" Target="slides/slide960.xml"/><Relationship Id="rId90" Type="http://schemas.openxmlformats.org/officeDocument/2006/relationships/slide" Target="slides/slide89.xml"/><Relationship Id="rId186" Type="http://schemas.openxmlformats.org/officeDocument/2006/relationships/slide" Target="slides/slide185.xml"/><Relationship Id="rId351" Type="http://schemas.openxmlformats.org/officeDocument/2006/relationships/slide" Target="slides/slide350.xml"/><Relationship Id="rId393" Type="http://schemas.openxmlformats.org/officeDocument/2006/relationships/slide" Target="slides/slide392.xml"/><Relationship Id="rId407" Type="http://schemas.openxmlformats.org/officeDocument/2006/relationships/slide" Target="slides/slide406.xml"/><Relationship Id="rId449" Type="http://schemas.openxmlformats.org/officeDocument/2006/relationships/slide" Target="slides/slide448.xml"/><Relationship Id="rId614" Type="http://schemas.openxmlformats.org/officeDocument/2006/relationships/slide" Target="slides/slide613.xml"/><Relationship Id="rId656" Type="http://schemas.openxmlformats.org/officeDocument/2006/relationships/slide" Target="slides/slide655.xml"/><Relationship Id="rId821" Type="http://schemas.openxmlformats.org/officeDocument/2006/relationships/slide" Target="slides/slide820.xml"/><Relationship Id="rId863" Type="http://schemas.openxmlformats.org/officeDocument/2006/relationships/slide" Target="slides/slide862.xml"/><Relationship Id="rId211" Type="http://schemas.openxmlformats.org/officeDocument/2006/relationships/slide" Target="slides/slide210.xml"/><Relationship Id="rId253" Type="http://schemas.openxmlformats.org/officeDocument/2006/relationships/slide" Target="slides/slide252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460" Type="http://schemas.openxmlformats.org/officeDocument/2006/relationships/slide" Target="slides/slide459.xml"/><Relationship Id="rId516" Type="http://schemas.openxmlformats.org/officeDocument/2006/relationships/slide" Target="slides/slide515.xml"/><Relationship Id="rId698" Type="http://schemas.openxmlformats.org/officeDocument/2006/relationships/slide" Target="slides/slide697.xml"/><Relationship Id="rId919" Type="http://schemas.openxmlformats.org/officeDocument/2006/relationships/slide" Target="slides/slide918.xml"/><Relationship Id="rId48" Type="http://schemas.openxmlformats.org/officeDocument/2006/relationships/slide" Target="slides/slide47.xml"/><Relationship Id="rId113" Type="http://schemas.openxmlformats.org/officeDocument/2006/relationships/slide" Target="slides/slide112.xml"/><Relationship Id="rId320" Type="http://schemas.openxmlformats.org/officeDocument/2006/relationships/slide" Target="slides/slide319.xml"/><Relationship Id="rId558" Type="http://schemas.openxmlformats.org/officeDocument/2006/relationships/slide" Target="slides/slide557.xml"/><Relationship Id="rId723" Type="http://schemas.openxmlformats.org/officeDocument/2006/relationships/slide" Target="slides/slide722.xml"/><Relationship Id="rId765" Type="http://schemas.openxmlformats.org/officeDocument/2006/relationships/slide" Target="slides/slide764.xml"/><Relationship Id="rId930" Type="http://schemas.openxmlformats.org/officeDocument/2006/relationships/slide" Target="slides/slide929.xml"/><Relationship Id="rId972" Type="http://schemas.openxmlformats.org/officeDocument/2006/relationships/slide" Target="slides/slide971.xml"/><Relationship Id="rId155" Type="http://schemas.openxmlformats.org/officeDocument/2006/relationships/slide" Target="slides/slide154.xml"/><Relationship Id="rId197" Type="http://schemas.openxmlformats.org/officeDocument/2006/relationships/slide" Target="slides/slide196.xml"/><Relationship Id="rId362" Type="http://schemas.openxmlformats.org/officeDocument/2006/relationships/slide" Target="slides/slide361.xml"/><Relationship Id="rId418" Type="http://schemas.openxmlformats.org/officeDocument/2006/relationships/slide" Target="slides/slide417.xml"/><Relationship Id="rId625" Type="http://schemas.openxmlformats.org/officeDocument/2006/relationships/slide" Target="slides/slide624.xml"/><Relationship Id="rId832" Type="http://schemas.openxmlformats.org/officeDocument/2006/relationships/slide" Target="slides/slide831.xml"/><Relationship Id="rId222" Type="http://schemas.openxmlformats.org/officeDocument/2006/relationships/slide" Target="slides/slide221.xml"/><Relationship Id="rId264" Type="http://schemas.openxmlformats.org/officeDocument/2006/relationships/slide" Target="slides/slide263.xml"/><Relationship Id="rId471" Type="http://schemas.openxmlformats.org/officeDocument/2006/relationships/slide" Target="slides/slide470.xml"/><Relationship Id="rId667" Type="http://schemas.openxmlformats.org/officeDocument/2006/relationships/slide" Target="slides/slide666.xml"/><Relationship Id="rId874" Type="http://schemas.openxmlformats.org/officeDocument/2006/relationships/slide" Target="slides/slide873.xml"/><Relationship Id="rId17" Type="http://schemas.openxmlformats.org/officeDocument/2006/relationships/slide" Target="slides/slide16.xml"/><Relationship Id="rId59" Type="http://schemas.openxmlformats.org/officeDocument/2006/relationships/slide" Target="slides/slide58.xml"/><Relationship Id="rId124" Type="http://schemas.openxmlformats.org/officeDocument/2006/relationships/slide" Target="slides/slide123.xml"/><Relationship Id="rId527" Type="http://schemas.openxmlformats.org/officeDocument/2006/relationships/slide" Target="slides/slide526.xml"/><Relationship Id="rId569" Type="http://schemas.openxmlformats.org/officeDocument/2006/relationships/slide" Target="slides/slide568.xml"/><Relationship Id="rId734" Type="http://schemas.openxmlformats.org/officeDocument/2006/relationships/slide" Target="slides/slide733.xml"/><Relationship Id="rId776" Type="http://schemas.openxmlformats.org/officeDocument/2006/relationships/slide" Target="slides/slide775.xml"/><Relationship Id="rId941" Type="http://schemas.openxmlformats.org/officeDocument/2006/relationships/slide" Target="slides/slide940.xml"/><Relationship Id="rId983" Type="http://schemas.openxmlformats.org/officeDocument/2006/relationships/slide" Target="slides/slide982.xml"/><Relationship Id="rId70" Type="http://schemas.openxmlformats.org/officeDocument/2006/relationships/slide" Target="slides/slide69.xml"/><Relationship Id="rId166" Type="http://schemas.openxmlformats.org/officeDocument/2006/relationships/slide" Target="slides/slide165.xml"/><Relationship Id="rId331" Type="http://schemas.openxmlformats.org/officeDocument/2006/relationships/slide" Target="slides/slide330.xml"/><Relationship Id="rId373" Type="http://schemas.openxmlformats.org/officeDocument/2006/relationships/slide" Target="slides/slide372.xml"/><Relationship Id="rId429" Type="http://schemas.openxmlformats.org/officeDocument/2006/relationships/slide" Target="slides/slide428.xml"/><Relationship Id="rId580" Type="http://schemas.openxmlformats.org/officeDocument/2006/relationships/slide" Target="slides/slide579.xml"/><Relationship Id="rId636" Type="http://schemas.openxmlformats.org/officeDocument/2006/relationships/slide" Target="slides/slide635.xml"/><Relationship Id="rId801" Type="http://schemas.openxmlformats.org/officeDocument/2006/relationships/slide" Target="slides/slide800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32.xml"/><Relationship Id="rId440" Type="http://schemas.openxmlformats.org/officeDocument/2006/relationships/slide" Target="slides/slide439.xml"/><Relationship Id="rId678" Type="http://schemas.openxmlformats.org/officeDocument/2006/relationships/slide" Target="slides/slide677.xml"/><Relationship Id="rId843" Type="http://schemas.openxmlformats.org/officeDocument/2006/relationships/slide" Target="slides/slide842.xml"/><Relationship Id="rId885" Type="http://schemas.openxmlformats.org/officeDocument/2006/relationships/slide" Target="slides/slide884.xml"/><Relationship Id="rId28" Type="http://schemas.openxmlformats.org/officeDocument/2006/relationships/slide" Target="slides/slide27.xml"/><Relationship Id="rId275" Type="http://schemas.openxmlformats.org/officeDocument/2006/relationships/slide" Target="slides/slide274.xml"/><Relationship Id="rId300" Type="http://schemas.openxmlformats.org/officeDocument/2006/relationships/slide" Target="slides/slide299.xml"/><Relationship Id="rId482" Type="http://schemas.openxmlformats.org/officeDocument/2006/relationships/slide" Target="slides/slide481.xml"/><Relationship Id="rId538" Type="http://schemas.openxmlformats.org/officeDocument/2006/relationships/slide" Target="slides/slide537.xml"/><Relationship Id="rId703" Type="http://schemas.openxmlformats.org/officeDocument/2006/relationships/slide" Target="slides/slide702.xml"/><Relationship Id="rId745" Type="http://schemas.openxmlformats.org/officeDocument/2006/relationships/slide" Target="slides/slide744.xml"/><Relationship Id="rId910" Type="http://schemas.openxmlformats.org/officeDocument/2006/relationships/slide" Target="slides/slide909.xml"/><Relationship Id="rId952" Type="http://schemas.openxmlformats.org/officeDocument/2006/relationships/slide" Target="slides/slide951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77" Type="http://schemas.openxmlformats.org/officeDocument/2006/relationships/slide" Target="slides/slide176.xml"/><Relationship Id="rId342" Type="http://schemas.openxmlformats.org/officeDocument/2006/relationships/slide" Target="slides/slide341.xml"/><Relationship Id="rId384" Type="http://schemas.openxmlformats.org/officeDocument/2006/relationships/slide" Target="slides/slide383.xml"/><Relationship Id="rId591" Type="http://schemas.openxmlformats.org/officeDocument/2006/relationships/slide" Target="slides/slide590.xml"/><Relationship Id="rId605" Type="http://schemas.openxmlformats.org/officeDocument/2006/relationships/slide" Target="slides/slide604.xml"/><Relationship Id="rId787" Type="http://schemas.openxmlformats.org/officeDocument/2006/relationships/slide" Target="slides/slide786.xml"/><Relationship Id="rId812" Type="http://schemas.openxmlformats.org/officeDocument/2006/relationships/slide" Target="slides/slide811.xml"/><Relationship Id="rId994" Type="http://schemas.openxmlformats.org/officeDocument/2006/relationships/viewProps" Target="viewProps.xml"/><Relationship Id="rId202" Type="http://schemas.openxmlformats.org/officeDocument/2006/relationships/slide" Target="slides/slide201.xml"/><Relationship Id="rId244" Type="http://schemas.openxmlformats.org/officeDocument/2006/relationships/slide" Target="slides/slide243.xml"/><Relationship Id="rId647" Type="http://schemas.openxmlformats.org/officeDocument/2006/relationships/slide" Target="slides/slide646.xml"/><Relationship Id="rId689" Type="http://schemas.openxmlformats.org/officeDocument/2006/relationships/slide" Target="slides/slide688.xml"/><Relationship Id="rId854" Type="http://schemas.openxmlformats.org/officeDocument/2006/relationships/slide" Target="slides/slide853.xml"/><Relationship Id="rId896" Type="http://schemas.openxmlformats.org/officeDocument/2006/relationships/slide" Target="slides/slide895.xml"/><Relationship Id="rId39" Type="http://schemas.openxmlformats.org/officeDocument/2006/relationships/slide" Target="slides/slide38.xml"/><Relationship Id="rId286" Type="http://schemas.openxmlformats.org/officeDocument/2006/relationships/slide" Target="slides/slide285.xml"/><Relationship Id="rId451" Type="http://schemas.openxmlformats.org/officeDocument/2006/relationships/slide" Target="slides/slide450.xml"/><Relationship Id="rId493" Type="http://schemas.openxmlformats.org/officeDocument/2006/relationships/slide" Target="slides/slide492.xml"/><Relationship Id="rId507" Type="http://schemas.openxmlformats.org/officeDocument/2006/relationships/slide" Target="slides/slide506.xml"/><Relationship Id="rId549" Type="http://schemas.openxmlformats.org/officeDocument/2006/relationships/slide" Target="slides/slide548.xml"/><Relationship Id="rId714" Type="http://schemas.openxmlformats.org/officeDocument/2006/relationships/slide" Target="slides/slide713.xml"/><Relationship Id="rId756" Type="http://schemas.openxmlformats.org/officeDocument/2006/relationships/slide" Target="slides/slide755.xml"/><Relationship Id="rId921" Type="http://schemas.openxmlformats.org/officeDocument/2006/relationships/slide" Target="slides/slide920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46" Type="http://schemas.openxmlformats.org/officeDocument/2006/relationships/slide" Target="slides/slide145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53" Type="http://schemas.openxmlformats.org/officeDocument/2006/relationships/slide" Target="slides/slide352.xml"/><Relationship Id="rId395" Type="http://schemas.openxmlformats.org/officeDocument/2006/relationships/slide" Target="slides/slide394.xml"/><Relationship Id="rId409" Type="http://schemas.openxmlformats.org/officeDocument/2006/relationships/slide" Target="slides/slide408.xml"/><Relationship Id="rId560" Type="http://schemas.openxmlformats.org/officeDocument/2006/relationships/slide" Target="slides/slide559.xml"/><Relationship Id="rId798" Type="http://schemas.openxmlformats.org/officeDocument/2006/relationships/slide" Target="slides/slide797.xml"/><Relationship Id="rId963" Type="http://schemas.openxmlformats.org/officeDocument/2006/relationships/slide" Target="slides/slide962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420" Type="http://schemas.openxmlformats.org/officeDocument/2006/relationships/slide" Target="slides/slide419.xml"/><Relationship Id="rId616" Type="http://schemas.openxmlformats.org/officeDocument/2006/relationships/slide" Target="slides/slide615.xml"/><Relationship Id="rId658" Type="http://schemas.openxmlformats.org/officeDocument/2006/relationships/slide" Target="slides/slide657.xml"/><Relationship Id="rId823" Type="http://schemas.openxmlformats.org/officeDocument/2006/relationships/slide" Target="slides/slide822.xml"/><Relationship Id="rId865" Type="http://schemas.openxmlformats.org/officeDocument/2006/relationships/slide" Target="slides/slide864.xml"/><Relationship Id="rId255" Type="http://schemas.openxmlformats.org/officeDocument/2006/relationships/slide" Target="slides/slide254.xml"/><Relationship Id="rId297" Type="http://schemas.openxmlformats.org/officeDocument/2006/relationships/slide" Target="slides/slide296.xml"/><Relationship Id="rId462" Type="http://schemas.openxmlformats.org/officeDocument/2006/relationships/slide" Target="slides/slide461.xml"/><Relationship Id="rId518" Type="http://schemas.openxmlformats.org/officeDocument/2006/relationships/slide" Target="slides/slide517.xml"/><Relationship Id="rId725" Type="http://schemas.openxmlformats.org/officeDocument/2006/relationships/slide" Target="slides/slide724.xml"/><Relationship Id="rId932" Type="http://schemas.openxmlformats.org/officeDocument/2006/relationships/slide" Target="slides/slide931.xml"/><Relationship Id="rId115" Type="http://schemas.openxmlformats.org/officeDocument/2006/relationships/slide" Target="slides/slide114.xml"/><Relationship Id="rId157" Type="http://schemas.openxmlformats.org/officeDocument/2006/relationships/slide" Target="slides/slide156.xml"/><Relationship Id="rId322" Type="http://schemas.openxmlformats.org/officeDocument/2006/relationships/slide" Target="slides/slide321.xml"/><Relationship Id="rId364" Type="http://schemas.openxmlformats.org/officeDocument/2006/relationships/slide" Target="slides/slide363.xml"/><Relationship Id="rId767" Type="http://schemas.openxmlformats.org/officeDocument/2006/relationships/slide" Target="slides/slide766.xml"/><Relationship Id="rId974" Type="http://schemas.openxmlformats.org/officeDocument/2006/relationships/slide" Target="slides/slide973.xml"/><Relationship Id="rId61" Type="http://schemas.openxmlformats.org/officeDocument/2006/relationships/slide" Target="slides/slide60.xml"/><Relationship Id="rId199" Type="http://schemas.openxmlformats.org/officeDocument/2006/relationships/slide" Target="slides/slide198.xml"/><Relationship Id="rId571" Type="http://schemas.openxmlformats.org/officeDocument/2006/relationships/slide" Target="slides/slide570.xml"/><Relationship Id="rId627" Type="http://schemas.openxmlformats.org/officeDocument/2006/relationships/slide" Target="slides/slide626.xml"/><Relationship Id="rId669" Type="http://schemas.openxmlformats.org/officeDocument/2006/relationships/slide" Target="slides/slide668.xml"/><Relationship Id="rId834" Type="http://schemas.openxmlformats.org/officeDocument/2006/relationships/slide" Target="slides/slide833.xml"/><Relationship Id="rId876" Type="http://schemas.openxmlformats.org/officeDocument/2006/relationships/slide" Target="slides/slide875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66" Type="http://schemas.openxmlformats.org/officeDocument/2006/relationships/slide" Target="slides/slide265.xml"/><Relationship Id="rId431" Type="http://schemas.openxmlformats.org/officeDocument/2006/relationships/slide" Target="slides/slide430.xml"/><Relationship Id="rId473" Type="http://schemas.openxmlformats.org/officeDocument/2006/relationships/slide" Target="slides/slide472.xml"/><Relationship Id="rId529" Type="http://schemas.openxmlformats.org/officeDocument/2006/relationships/slide" Target="slides/slide528.xml"/><Relationship Id="rId680" Type="http://schemas.openxmlformats.org/officeDocument/2006/relationships/slide" Target="slides/slide679.xml"/><Relationship Id="rId736" Type="http://schemas.openxmlformats.org/officeDocument/2006/relationships/slide" Target="slides/slide735.xml"/><Relationship Id="rId901" Type="http://schemas.openxmlformats.org/officeDocument/2006/relationships/slide" Target="slides/slide900.xml"/><Relationship Id="rId30" Type="http://schemas.openxmlformats.org/officeDocument/2006/relationships/slide" Target="slides/slide29.xml"/><Relationship Id="rId126" Type="http://schemas.openxmlformats.org/officeDocument/2006/relationships/slide" Target="slides/slide125.xml"/><Relationship Id="rId168" Type="http://schemas.openxmlformats.org/officeDocument/2006/relationships/slide" Target="slides/slide167.xml"/><Relationship Id="rId333" Type="http://schemas.openxmlformats.org/officeDocument/2006/relationships/slide" Target="slides/slide332.xml"/><Relationship Id="rId540" Type="http://schemas.openxmlformats.org/officeDocument/2006/relationships/slide" Target="slides/slide539.xml"/><Relationship Id="rId778" Type="http://schemas.openxmlformats.org/officeDocument/2006/relationships/slide" Target="slides/slide777.xml"/><Relationship Id="rId943" Type="http://schemas.openxmlformats.org/officeDocument/2006/relationships/slide" Target="slides/slide942.xml"/><Relationship Id="rId985" Type="http://schemas.openxmlformats.org/officeDocument/2006/relationships/slide" Target="slides/slide984.xml"/><Relationship Id="rId72" Type="http://schemas.openxmlformats.org/officeDocument/2006/relationships/slide" Target="slides/slide71.xml"/><Relationship Id="rId375" Type="http://schemas.openxmlformats.org/officeDocument/2006/relationships/slide" Target="slides/slide374.xml"/><Relationship Id="rId582" Type="http://schemas.openxmlformats.org/officeDocument/2006/relationships/slide" Target="slides/slide581.xml"/><Relationship Id="rId638" Type="http://schemas.openxmlformats.org/officeDocument/2006/relationships/slide" Target="slides/slide637.xml"/><Relationship Id="rId803" Type="http://schemas.openxmlformats.org/officeDocument/2006/relationships/slide" Target="slides/slide802.xml"/><Relationship Id="rId845" Type="http://schemas.openxmlformats.org/officeDocument/2006/relationships/slide" Target="slides/slide844.xml"/><Relationship Id="rId3" Type="http://schemas.openxmlformats.org/officeDocument/2006/relationships/slide" Target="slides/slide2.xml"/><Relationship Id="rId235" Type="http://schemas.openxmlformats.org/officeDocument/2006/relationships/slide" Target="slides/slide234.xml"/><Relationship Id="rId277" Type="http://schemas.openxmlformats.org/officeDocument/2006/relationships/slide" Target="slides/slide276.xml"/><Relationship Id="rId400" Type="http://schemas.openxmlformats.org/officeDocument/2006/relationships/slide" Target="slides/slide399.xml"/><Relationship Id="rId442" Type="http://schemas.openxmlformats.org/officeDocument/2006/relationships/slide" Target="slides/slide441.xml"/><Relationship Id="rId484" Type="http://schemas.openxmlformats.org/officeDocument/2006/relationships/slide" Target="slides/slide483.xml"/><Relationship Id="rId705" Type="http://schemas.openxmlformats.org/officeDocument/2006/relationships/slide" Target="slides/slide704.xml"/><Relationship Id="rId887" Type="http://schemas.openxmlformats.org/officeDocument/2006/relationships/slide" Target="slides/slide886.xml"/><Relationship Id="rId137" Type="http://schemas.openxmlformats.org/officeDocument/2006/relationships/slide" Target="slides/slide136.xml"/><Relationship Id="rId302" Type="http://schemas.openxmlformats.org/officeDocument/2006/relationships/slide" Target="slides/slide301.xml"/><Relationship Id="rId344" Type="http://schemas.openxmlformats.org/officeDocument/2006/relationships/slide" Target="slides/slide343.xml"/><Relationship Id="rId691" Type="http://schemas.openxmlformats.org/officeDocument/2006/relationships/slide" Target="slides/slide690.xml"/><Relationship Id="rId747" Type="http://schemas.openxmlformats.org/officeDocument/2006/relationships/slide" Target="slides/slide746.xml"/><Relationship Id="rId789" Type="http://schemas.openxmlformats.org/officeDocument/2006/relationships/slide" Target="slides/slide788.xml"/><Relationship Id="rId912" Type="http://schemas.openxmlformats.org/officeDocument/2006/relationships/slide" Target="slides/slide911.xml"/><Relationship Id="rId954" Type="http://schemas.openxmlformats.org/officeDocument/2006/relationships/slide" Target="slides/slide953.xml"/><Relationship Id="rId996" Type="http://schemas.openxmlformats.org/officeDocument/2006/relationships/tableStyles" Target="tableStyles.xml"/><Relationship Id="rId41" Type="http://schemas.openxmlformats.org/officeDocument/2006/relationships/slide" Target="slides/slide40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86" Type="http://schemas.openxmlformats.org/officeDocument/2006/relationships/slide" Target="slides/slide385.xml"/><Relationship Id="rId551" Type="http://schemas.openxmlformats.org/officeDocument/2006/relationships/slide" Target="slides/slide550.xml"/><Relationship Id="rId593" Type="http://schemas.openxmlformats.org/officeDocument/2006/relationships/slide" Target="slides/slide592.xml"/><Relationship Id="rId607" Type="http://schemas.openxmlformats.org/officeDocument/2006/relationships/slide" Target="slides/slide606.xml"/><Relationship Id="rId649" Type="http://schemas.openxmlformats.org/officeDocument/2006/relationships/slide" Target="slides/slide648.xml"/><Relationship Id="rId814" Type="http://schemas.openxmlformats.org/officeDocument/2006/relationships/slide" Target="slides/slide813.xml"/><Relationship Id="rId856" Type="http://schemas.openxmlformats.org/officeDocument/2006/relationships/slide" Target="slides/slide855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46" Type="http://schemas.openxmlformats.org/officeDocument/2006/relationships/slide" Target="slides/slide245.xml"/><Relationship Id="rId288" Type="http://schemas.openxmlformats.org/officeDocument/2006/relationships/slide" Target="slides/slide287.xml"/><Relationship Id="rId411" Type="http://schemas.openxmlformats.org/officeDocument/2006/relationships/slide" Target="slides/slide410.xml"/><Relationship Id="rId453" Type="http://schemas.openxmlformats.org/officeDocument/2006/relationships/slide" Target="slides/slide452.xml"/><Relationship Id="rId509" Type="http://schemas.openxmlformats.org/officeDocument/2006/relationships/slide" Target="slides/slide508.xml"/><Relationship Id="rId660" Type="http://schemas.openxmlformats.org/officeDocument/2006/relationships/slide" Target="slides/slide659.xml"/><Relationship Id="rId898" Type="http://schemas.openxmlformats.org/officeDocument/2006/relationships/slide" Target="slides/slide897.xml"/><Relationship Id="rId106" Type="http://schemas.openxmlformats.org/officeDocument/2006/relationships/slide" Target="slides/slide105.xml"/><Relationship Id="rId313" Type="http://schemas.openxmlformats.org/officeDocument/2006/relationships/slide" Target="slides/slide312.xml"/><Relationship Id="rId495" Type="http://schemas.openxmlformats.org/officeDocument/2006/relationships/slide" Target="slides/slide494.xml"/><Relationship Id="rId716" Type="http://schemas.openxmlformats.org/officeDocument/2006/relationships/slide" Target="slides/slide715.xml"/><Relationship Id="rId758" Type="http://schemas.openxmlformats.org/officeDocument/2006/relationships/slide" Target="slides/slide757.xml"/><Relationship Id="rId923" Type="http://schemas.openxmlformats.org/officeDocument/2006/relationships/slide" Target="slides/slide922.xml"/><Relationship Id="rId965" Type="http://schemas.openxmlformats.org/officeDocument/2006/relationships/slide" Target="slides/slide964.xml"/><Relationship Id="rId10" Type="http://schemas.openxmlformats.org/officeDocument/2006/relationships/slide" Target="slides/slide9.xml"/><Relationship Id="rId52" Type="http://schemas.openxmlformats.org/officeDocument/2006/relationships/slide" Target="slides/slide51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355" Type="http://schemas.openxmlformats.org/officeDocument/2006/relationships/slide" Target="slides/slide354.xml"/><Relationship Id="rId397" Type="http://schemas.openxmlformats.org/officeDocument/2006/relationships/slide" Target="slides/slide396.xml"/><Relationship Id="rId520" Type="http://schemas.openxmlformats.org/officeDocument/2006/relationships/slide" Target="slides/slide519.xml"/><Relationship Id="rId562" Type="http://schemas.openxmlformats.org/officeDocument/2006/relationships/slide" Target="slides/slide561.xml"/><Relationship Id="rId618" Type="http://schemas.openxmlformats.org/officeDocument/2006/relationships/slide" Target="slides/slide617.xml"/><Relationship Id="rId825" Type="http://schemas.openxmlformats.org/officeDocument/2006/relationships/slide" Target="slides/slide824.xml"/><Relationship Id="rId215" Type="http://schemas.openxmlformats.org/officeDocument/2006/relationships/slide" Target="slides/slide214.xml"/><Relationship Id="rId257" Type="http://schemas.openxmlformats.org/officeDocument/2006/relationships/slide" Target="slides/slide256.xml"/><Relationship Id="rId422" Type="http://schemas.openxmlformats.org/officeDocument/2006/relationships/slide" Target="slides/slide421.xml"/><Relationship Id="rId464" Type="http://schemas.openxmlformats.org/officeDocument/2006/relationships/slide" Target="slides/slide463.xml"/><Relationship Id="rId867" Type="http://schemas.openxmlformats.org/officeDocument/2006/relationships/slide" Target="slides/slide866.xml"/><Relationship Id="rId299" Type="http://schemas.openxmlformats.org/officeDocument/2006/relationships/slide" Target="slides/slide298.xml"/><Relationship Id="rId727" Type="http://schemas.openxmlformats.org/officeDocument/2006/relationships/slide" Target="slides/slide726.xml"/><Relationship Id="rId934" Type="http://schemas.openxmlformats.org/officeDocument/2006/relationships/slide" Target="slides/slide933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66" Type="http://schemas.openxmlformats.org/officeDocument/2006/relationships/slide" Target="slides/slide365.xml"/><Relationship Id="rId573" Type="http://schemas.openxmlformats.org/officeDocument/2006/relationships/slide" Target="slides/slide572.xml"/><Relationship Id="rId780" Type="http://schemas.openxmlformats.org/officeDocument/2006/relationships/slide" Target="slides/slide779.xml"/><Relationship Id="rId226" Type="http://schemas.openxmlformats.org/officeDocument/2006/relationships/slide" Target="slides/slide225.xml"/><Relationship Id="rId433" Type="http://schemas.openxmlformats.org/officeDocument/2006/relationships/slide" Target="slides/slide432.xml"/><Relationship Id="rId878" Type="http://schemas.openxmlformats.org/officeDocument/2006/relationships/slide" Target="slides/slide877.xml"/><Relationship Id="rId640" Type="http://schemas.openxmlformats.org/officeDocument/2006/relationships/slide" Target="slides/slide639.xml"/><Relationship Id="rId738" Type="http://schemas.openxmlformats.org/officeDocument/2006/relationships/slide" Target="slides/slide737.xml"/><Relationship Id="rId945" Type="http://schemas.openxmlformats.org/officeDocument/2006/relationships/slide" Target="slides/slide944.xml"/><Relationship Id="rId74" Type="http://schemas.openxmlformats.org/officeDocument/2006/relationships/slide" Target="slides/slide73.xml"/><Relationship Id="rId377" Type="http://schemas.openxmlformats.org/officeDocument/2006/relationships/slide" Target="slides/slide376.xml"/><Relationship Id="rId500" Type="http://schemas.openxmlformats.org/officeDocument/2006/relationships/slide" Target="slides/slide499.xml"/><Relationship Id="rId584" Type="http://schemas.openxmlformats.org/officeDocument/2006/relationships/slide" Target="slides/slide583.xml"/><Relationship Id="rId805" Type="http://schemas.openxmlformats.org/officeDocument/2006/relationships/slide" Target="slides/slide804.xml"/><Relationship Id="rId5" Type="http://schemas.openxmlformats.org/officeDocument/2006/relationships/slide" Target="slides/slide4.xml"/><Relationship Id="rId237" Type="http://schemas.openxmlformats.org/officeDocument/2006/relationships/slide" Target="slides/slide236.xml"/><Relationship Id="rId791" Type="http://schemas.openxmlformats.org/officeDocument/2006/relationships/slide" Target="slides/slide790.xml"/><Relationship Id="rId889" Type="http://schemas.openxmlformats.org/officeDocument/2006/relationships/slide" Target="slides/slide888.xml"/><Relationship Id="rId444" Type="http://schemas.openxmlformats.org/officeDocument/2006/relationships/slide" Target="slides/slide443.xml"/><Relationship Id="rId651" Type="http://schemas.openxmlformats.org/officeDocument/2006/relationships/slide" Target="slides/slide650.xml"/><Relationship Id="rId749" Type="http://schemas.openxmlformats.org/officeDocument/2006/relationships/slide" Target="slides/slide74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88" Type="http://schemas.openxmlformats.org/officeDocument/2006/relationships/slide" Target="slides/slide387.xml"/><Relationship Id="rId511" Type="http://schemas.openxmlformats.org/officeDocument/2006/relationships/slide" Target="slides/slide510.xml"/><Relationship Id="rId609" Type="http://schemas.openxmlformats.org/officeDocument/2006/relationships/slide" Target="slides/slide608.xml"/><Relationship Id="rId956" Type="http://schemas.openxmlformats.org/officeDocument/2006/relationships/slide" Target="slides/slide955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595" Type="http://schemas.openxmlformats.org/officeDocument/2006/relationships/slide" Target="slides/slide594.xml"/><Relationship Id="rId816" Type="http://schemas.openxmlformats.org/officeDocument/2006/relationships/slide" Target="slides/slide815.xml"/><Relationship Id="rId248" Type="http://schemas.openxmlformats.org/officeDocument/2006/relationships/slide" Target="slides/slide247.xml"/><Relationship Id="rId455" Type="http://schemas.openxmlformats.org/officeDocument/2006/relationships/slide" Target="slides/slide454.xml"/><Relationship Id="rId662" Type="http://schemas.openxmlformats.org/officeDocument/2006/relationships/slide" Target="slides/slide661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522" Type="http://schemas.openxmlformats.org/officeDocument/2006/relationships/slide" Target="slides/slide521.xml"/><Relationship Id="rId967" Type="http://schemas.openxmlformats.org/officeDocument/2006/relationships/slide" Target="slides/slide966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399" Type="http://schemas.openxmlformats.org/officeDocument/2006/relationships/slide" Target="slides/slide398.xml"/><Relationship Id="rId827" Type="http://schemas.openxmlformats.org/officeDocument/2006/relationships/slide" Target="slides/slide826.xml"/><Relationship Id="rId259" Type="http://schemas.openxmlformats.org/officeDocument/2006/relationships/slide" Target="slides/slide258.xml"/><Relationship Id="rId466" Type="http://schemas.openxmlformats.org/officeDocument/2006/relationships/slide" Target="slides/slide465.xml"/><Relationship Id="rId673" Type="http://schemas.openxmlformats.org/officeDocument/2006/relationships/slide" Target="slides/slide672.xml"/><Relationship Id="rId880" Type="http://schemas.openxmlformats.org/officeDocument/2006/relationships/slide" Target="slides/slide879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326" Type="http://schemas.openxmlformats.org/officeDocument/2006/relationships/slide" Target="slides/slide325.xml"/><Relationship Id="rId533" Type="http://schemas.openxmlformats.org/officeDocument/2006/relationships/slide" Target="slides/slide532.xml"/><Relationship Id="rId978" Type="http://schemas.openxmlformats.org/officeDocument/2006/relationships/slide" Target="slides/slide977.xml"/><Relationship Id="rId740" Type="http://schemas.openxmlformats.org/officeDocument/2006/relationships/slide" Target="slides/slide739.xml"/><Relationship Id="rId838" Type="http://schemas.openxmlformats.org/officeDocument/2006/relationships/slide" Target="slides/slide837.xml"/><Relationship Id="rId172" Type="http://schemas.openxmlformats.org/officeDocument/2006/relationships/slide" Target="slides/slide171.xml"/><Relationship Id="rId477" Type="http://schemas.openxmlformats.org/officeDocument/2006/relationships/slide" Target="slides/slide476.xml"/><Relationship Id="rId600" Type="http://schemas.openxmlformats.org/officeDocument/2006/relationships/slide" Target="slides/slide599.xml"/><Relationship Id="rId684" Type="http://schemas.openxmlformats.org/officeDocument/2006/relationships/slide" Target="slides/slide683.xml"/><Relationship Id="rId337" Type="http://schemas.openxmlformats.org/officeDocument/2006/relationships/slide" Target="slides/slide336.xml"/><Relationship Id="rId891" Type="http://schemas.openxmlformats.org/officeDocument/2006/relationships/slide" Target="slides/slide890.xml"/><Relationship Id="rId905" Type="http://schemas.openxmlformats.org/officeDocument/2006/relationships/slide" Target="slides/slide904.xml"/><Relationship Id="rId989" Type="http://schemas.openxmlformats.org/officeDocument/2006/relationships/slide" Target="slides/slide988.xml"/><Relationship Id="rId34" Type="http://schemas.openxmlformats.org/officeDocument/2006/relationships/slide" Target="slides/slide33.xml"/><Relationship Id="rId544" Type="http://schemas.openxmlformats.org/officeDocument/2006/relationships/slide" Target="slides/slide543.xml"/><Relationship Id="rId751" Type="http://schemas.openxmlformats.org/officeDocument/2006/relationships/slide" Target="slides/slide750.xml"/><Relationship Id="rId849" Type="http://schemas.openxmlformats.org/officeDocument/2006/relationships/slide" Target="slides/slide848.xml"/><Relationship Id="rId183" Type="http://schemas.openxmlformats.org/officeDocument/2006/relationships/slide" Target="slides/slide182.xml"/><Relationship Id="rId390" Type="http://schemas.openxmlformats.org/officeDocument/2006/relationships/slide" Target="slides/slide389.xml"/><Relationship Id="rId404" Type="http://schemas.openxmlformats.org/officeDocument/2006/relationships/slide" Target="slides/slide403.xml"/><Relationship Id="rId611" Type="http://schemas.openxmlformats.org/officeDocument/2006/relationships/slide" Target="slides/slide610.xml"/><Relationship Id="rId250" Type="http://schemas.openxmlformats.org/officeDocument/2006/relationships/slide" Target="slides/slide249.xml"/><Relationship Id="rId488" Type="http://schemas.openxmlformats.org/officeDocument/2006/relationships/slide" Target="slides/slide487.xml"/><Relationship Id="rId695" Type="http://schemas.openxmlformats.org/officeDocument/2006/relationships/slide" Target="slides/slide694.xml"/><Relationship Id="rId709" Type="http://schemas.openxmlformats.org/officeDocument/2006/relationships/slide" Target="slides/slide708.xml"/><Relationship Id="rId916" Type="http://schemas.openxmlformats.org/officeDocument/2006/relationships/slide" Target="slides/slide915.xml"/><Relationship Id="rId45" Type="http://schemas.openxmlformats.org/officeDocument/2006/relationships/slide" Target="slides/slide44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555" Type="http://schemas.openxmlformats.org/officeDocument/2006/relationships/slide" Target="slides/slide554.xml"/><Relationship Id="rId762" Type="http://schemas.openxmlformats.org/officeDocument/2006/relationships/slide" Target="slides/slide761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415" Type="http://schemas.openxmlformats.org/officeDocument/2006/relationships/slide" Target="slides/slide414.xml"/><Relationship Id="rId622" Type="http://schemas.openxmlformats.org/officeDocument/2006/relationships/slide" Target="slides/slide621.xml"/><Relationship Id="rId261" Type="http://schemas.openxmlformats.org/officeDocument/2006/relationships/slide" Target="slides/slide260.xml"/><Relationship Id="rId499" Type="http://schemas.openxmlformats.org/officeDocument/2006/relationships/slide" Target="slides/slide498.xml"/><Relationship Id="rId927" Type="http://schemas.openxmlformats.org/officeDocument/2006/relationships/slide" Target="slides/slide926.xml"/><Relationship Id="rId56" Type="http://schemas.openxmlformats.org/officeDocument/2006/relationships/slide" Target="slides/slide55.xml"/><Relationship Id="rId359" Type="http://schemas.openxmlformats.org/officeDocument/2006/relationships/slide" Target="slides/slide358.xml"/><Relationship Id="rId566" Type="http://schemas.openxmlformats.org/officeDocument/2006/relationships/slide" Target="slides/slide565.xml"/><Relationship Id="rId773" Type="http://schemas.openxmlformats.org/officeDocument/2006/relationships/slide" Target="slides/slide772.xml"/><Relationship Id="rId121" Type="http://schemas.openxmlformats.org/officeDocument/2006/relationships/slide" Target="slides/slide120.xml"/><Relationship Id="rId219" Type="http://schemas.openxmlformats.org/officeDocument/2006/relationships/slide" Target="slides/slide218.xml"/><Relationship Id="rId426" Type="http://schemas.openxmlformats.org/officeDocument/2006/relationships/slide" Target="slides/slide425.xml"/><Relationship Id="rId633" Type="http://schemas.openxmlformats.org/officeDocument/2006/relationships/slide" Target="slides/slide632.xml"/><Relationship Id="rId980" Type="http://schemas.openxmlformats.org/officeDocument/2006/relationships/slide" Target="slides/slide979.xml"/><Relationship Id="rId840" Type="http://schemas.openxmlformats.org/officeDocument/2006/relationships/slide" Target="slides/slide839.xml"/><Relationship Id="rId938" Type="http://schemas.openxmlformats.org/officeDocument/2006/relationships/slide" Target="slides/slide937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577" Type="http://schemas.openxmlformats.org/officeDocument/2006/relationships/slide" Target="slides/slide576.xml"/><Relationship Id="rId700" Type="http://schemas.openxmlformats.org/officeDocument/2006/relationships/slide" Target="slides/slide699.xml"/><Relationship Id="rId132" Type="http://schemas.openxmlformats.org/officeDocument/2006/relationships/slide" Target="slides/slide131.xml"/><Relationship Id="rId784" Type="http://schemas.openxmlformats.org/officeDocument/2006/relationships/slide" Target="slides/slide783.xml"/><Relationship Id="rId991" Type="http://schemas.openxmlformats.org/officeDocument/2006/relationships/slide" Target="slides/slide990.xml"/><Relationship Id="rId437" Type="http://schemas.openxmlformats.org/officeDocument/2006/relationships/slide" Target="slides/slide436.xml"/><Relationship Id="rId644" Type="http://schemas.openxmlformats.org/officeDocument/2006/relationships/slide" Target="slides/slide643.xml"/><Relationship Id="rId851" Type="http://schemas.openxmlformats.org/officeDocument/2006/relationships/slide" Target="slides/slide850.xml"/><Relationship Id="rId283" Type="http://schemas.openxmlformats.org/officeDocument/2006/relationships/slide" Target="slides/slide282.xml"/><Relationship Id="rId490" Type="http://schemas.openxmlformats.org/officeDocument/2006/relationships/slide" Target="slides/slide489.xml"/><Relationship Id="rId504" Type="http://schemas.openxmlformats.org/officeDocument/2006/relationships/slide" Target="slides/slide503.xml"/><Relationship Id="rId711" Type="http://schemas.openxmlformats.org/officeDocument/2006/relationships/slide" Target="slides/slide710.xml"/><Relationship Id="rId949" Type="http://schemas.openxmlformats.org/officeDocument/2006/relationships/slide" Target="slides/slide948.xml"/><Relationship Id="rId78" Type="http://schemas.openxmlformats.org/officeDocument/2006/relationships/slide" Target="slides/slide77.xml"/><Relationship Id="rId143" Type="http://schemas.openxmlformats.org/officeDocument/2006/relationships/slide" Target="slides/slide142.xml"/><Relationship Id="rId350" Type="http://schemas.openxmlformats.org/officeDocument/2006/relationships/slide" Target="slides/slide349.xml"/><Relationship Id="rId588" Type="http://schemas.openxmlformats.org/officeDocument/2006/relationships/slide" Target="slides/slide587.xml"/><Relationship Id="rId795" Type="http://schemas.openxmlformats.org/officeDocument/2006/relationships/slide" Target="slides/slide794.xml"/><Relationship Id="rId809" Type="http://schemas.openxmlformats.org/officeDocument/2006/relationships/slide" Target="slides/slide808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448" Type="http://schemas.openxmlformats.org/officeDocument/2006/relationships/slide" Target="slides/slide447.xml"/><Relationship Id="rId655" Type="http://schemas.openxmlformats.org/officeDocument/2006/relationships/slide" Target="slides/slide654.xml"/><Relationship Id="rId862" Type="http://schemas.openxmlformats.org/officeDocument/2006/relationships/slide" Target="slides/slide861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515" Type="http://schemas.openxmlformats.org/officeDocument/2006/relationships/slide" Target="slides/slide514.xml"/><Relationship Id="rId722" Type="http://schemas.openxmlformats.org/officeDocument/2006/relationships/slide" Target="slides/slide721.xml"/><Relationship Id="rId89" Type="http://schemas.openxmlformats.org/officeDocument/2006/relationships/slide" Target="slides/slide88.xml"/><Relationship Id="rId154" Type="http://schemas.openxmlformats.org/officeDocument/2006/relationships/slide" Target="slides/slide153.xml"/><Relationship Id="rId361" Type="http://schemas.openxmlformats.org/officeDocument/2006/relationships/slide" Target="slides/slide360.xml"/><Relationship Id="rId599" Type="http://schemas.openxmlformats.org/officeDocument/2006/relationships/slide" Target="slides/slide598.xml"/><Relationship Id="rId459" Type="http://schemas.openxmlformats.org/officeDocument/2006/relationships/slide" Target="slides/slide458.xml"/><Relationship Id="rId666" Type="http://schemas.openxmlformats.org/officeDocument/2006/relationships/slide" Target="slides/slide665.xml"/><Relationship Id="rId873" Type="http://schemas.openxmlformats.org/officeDocument/2006/relationships/slide" Target="slides/slide872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319" Type="http://schemas.openxmlformats.org/officeDocument/2006/relationships/slide" Target="slides/slide318.xml"/><Relationship Id="rId526" Type="http://schemas.openxmlformats.org/officeDocument/2006/relationships/slide" Target="slides/slide525.xml"/><Relationship Id="rId733" Type="http://schemas.openxmlformats.org/officeDocument/2006/relationships/slide" Target="slides/slide732.xml"/><Relationship Id="rId940" Type="http://schemas.openxmlformats.org/officeDocument/2006/relationships/slide" Target="slides/slide939.xml"/><Relationship Id="rId165" Type="http://schemas.openxmlformats.org/officeDocument/2006/relationships/slide" Target="slides/slide164.xml"/><Relationship Id="rId372" Type="http://schemas.openxmlformats.org/officeDocument/2006/relationships/slide" Target="slides/slide371.xml"/><Relationship Id="rId677" Type="http://schemas.openxmlformats.org/officeDocument/2006/relationships/slide" Target="slides/slide676.xml"/><Relationship Id="rId800" Type="http://schemas.openxmlformats.org/officeDocument/2006/relationships/slide" Target="slides/slide799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F1D7D21-55F3-4052-8362-B6EF482E3F2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08B180D-F5E3-4DAC-BEE1-D907E9694AE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C757105-2294-4D8A-A70D-CF9C669A25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6503B9-92E5-4756-AA9F-ACC108601503}" type="datetimeFigureOut">
              <a:rPr lang="en-US" smtClean="0"/>
              <a:t>11/16/2022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8F06A33-C13C-4F98-AF8D-180D6ECCBC4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698273-335B-43CF-B2AC-6AA42D8ADB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1FEF07-1373-4A27-ACDE-AAF68B4B60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339860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3DC6E10-2DF1-43A8-88F6-8369627918F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DA88FA3-1AD1-4815-8CB7-A8F129E620E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3D824B6-CE59-4BE4-A26C-7B98252519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6503B9-92E5-4756-AA9F-ACC108601503}" type="datetimeFigureOut">
              <a:rPr lang="en-US" smtClean="0"/>
              <a:t>11/16/2022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36C6673-71F9-47AA-B112-9735F246A5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3FA1CC0-460B-45B7-81B6-AEA314EC28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1FEF07-1373-4A27-ACDE-AAF68B4B60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885891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F696EFE6-C503-4249-96A3-1A0E785BFCE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0AF8B37-EEAE-4CC6-B4C3-E71C7256236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A9D8748-91CF-4074-AD3D-251B4BB204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6503B9-92E5-4756-AA9F-ACC108601503}" type="datetimeFigureOut">
              <a:rPr lang="en-US" smtClean="0"/>
              <a:t>11/16/2022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A9646AE-13F4-45E3-B0DA-CCB78CA7C6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89A85A4-3CB6-4C0D-B8B1-B61ADEF17D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1FEF07-1373-4A27-ACDE-AAF68B4B60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318152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B0D97BC-CA4C-4460-B0D8-9E8C3873B3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CDF172-8A5C-4FDC-A998-9B39DD9B778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6B19C04-40B9-42D4-8B39-E8A888E156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6503B9-92E5-4756-AA9F-ACC108601503}" type="datetimeFigureOut">
              <a:rPr lang="en-US" smtClean="0"/>
              <a:t>11/16/2022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594CFD7-8DB4-4B57-A279-2F4920ADED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1ACBA1-FCCF-4EA6-9908-B256018106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1FEF07-1373-4A27-ACDE-AAF68B4B60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43699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1A06A5-2E5F-4324-A087-F64671E67A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B00E49F-DC36-400E-B8A3-A43EAC4327B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C6028BE-F862-4D88-AE47-2530AB0226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6503B9-92E5-4756-AA9F-ACC108601503}" type="datetimeFigureOut">
              <a:rPr lang="en-US" smtClean="0"/>
              <a:t>11/16/2022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FA32D89-81BF-45DF-8F60-40E263C020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5F0782A-512A-4941-AF1D-CFE4DD0143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1FEF07-1373-4A27-ACDE-AAF68B4B60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578707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F27174-A4DD-4C16-BF74-F7792DE1CD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F85656-50D9-4C08-A76F-85BDFBE14D4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77F3651-E183-496E-90E5-E569A8ABC96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ED25382-EF5F-423C-9936-F2E93AC371F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6503B9-92E5-4756-AA9F-ACC108601503}" type="datetimeFigureOut">
              <a:rPr lang="en-US" smtClean="0"/>
              <a:t>11/16/2022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89AB881-233A-4855-BF77-450ED6B8F1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AD0861A-7142-4FC1-A940-6893D69D04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1FEF07-1373-4A27-ACDE-AAF68B4B60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31144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C05651-F1E9-49EE-B62E-EFB7C04EFD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A919B34-57C4-4478-8DF8-5630AA45FC8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F0AD763-F37B-498F-84A9-01FC9E1979C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53F65F9-76F1-459E-8C95-6831DCB0FC0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5E2708B-749E-42A7-BECB-C1B58204D31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D5DA6CF8-B1F3-49C7-8BEF-EF564913F31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6503B9-92E5-4756-AA9F-ACC108601503}" type="datetimeFigureOut">
              <a:rPr lang="en-US" smtClean="0"/>
              <a:t>11/16/2022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63CDA1F-C9ED-438F-BC7A-93A16B95C2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D65BC1B-42C7-4040-A72E-586C6DC407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1FEF07-1373-4A27-ACDE-AAF68B4B60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69111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4351EC-E54F-4C3F-8167-77F8904FA8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AEC172C-1871-4B0C-AC65-A216162BB20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6503B9-92E5-4756-AA9F-ACC108601503}" type="datetimeFigureOut">
              <a:rPr lang="en-US" smtClean="0"/>
              <a:t>11/16/2022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6FBD760-05D7-4786-8C53-0AF0278F46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5000BF1-3393-4AA3-BA30-3C663636FA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1FEF07-1373-4A27-ACDE-AAF68B4B60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7561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00E8365-4760-4D4F-B0FB-1609FD27E8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6503B9-92E5-4756-AA9F-ACC108601503}" type="datetimeFigureOut">
              <a:rPr lang="en-US" smtClean="0"/>
              <a:t>11/16/2022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AB5B88D-E8BE-435C-A60A-EBDE1B4D04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0C37B08-BB85-4F97-A8EA-4BD3E98AFB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1FEF07-1373-4A27-ACDE-AAF68B4B60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723768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16AFDB-0BD8-414B-B1A9-6685A54CAD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2346845-2D7E-4CD1-B05D-6978068216D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556393E-1B56-4BD0-AE9A-FC14011CECD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75E718B-A12E-4E85-B3B3-1D830FD2518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6503B9-92E5-4756-AA9F-ACC108601503}" type="datetimeFigureOut">
              <a:rPr lang="en-US" smtClean="0"/>
              <a:t>11/16/2022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887A2AB-BFDF-42BA-9394-03A460C302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475B58-8AB5-4EAA-A74A-716523FB14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1FEF07-1373-4A27-ACDE-AAF68B4B60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985198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FAA1A5-38DD-4343-970E-76E962EB00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F507814-E57A-4A6D-8A69-6555300963AC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FFFE99B-3F1E-4271-980F-329537115DE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FD00B49-444F-42BB-B527-5F618BDF69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6503B9-92E5-4756-AA9F-ACC108601503}" type="datetimeFigureOut">
              <a:rPr lang="en-US" smtClean="0"/>
              <a:t>11/16/2022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1A9273D-290D-4D49-AE8D-02406F76BF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9184D68-425B-4A08-89A0-C81ED8493A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1FEF07-1373-4A27-ACDE-AAF68B4B60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51918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F25C59A-0D64-4DE8-A1DB-6F8C0AD332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CB5318C-C55A-4068-ACF7-2220FE8E605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B04F8FF-A984-4AE9-9AAE-5C105F43FB5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6503B9-92E5-4756-AA9F-ACC108601503}" type="datetimeFigureOut">
              <a:rPr lang="en-US" smtClean="0"/>
              <a:t>11/16/2022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845A66C-894A-4933-B43F-1BABCE0F6E3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28D8593-BA4C-4E2C-AE75-4C26CFA7438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71FEF07-1373-4A27-ACDE-AAF68B4B60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92168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74A23615-250D-47B5-89DC-36D12FFC37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90486"/>
            <a:ext cx="10515600" cy="1877027"/>
          </a:xfrm>
        </p:spPr>
        <p:txBody>
          <a:bodyPr/>
          <a:lstStyle/>
          <a:p>
            <a:pPr algn="ctr"/>
            <a:r>
              <a:rPr lang="en-GB" dirty="0" err="1"/>
              <a:t>Donovian</a:t>
            </a:r>
            <a:r>
              <a:rPr lang="en-GB" dirty="0"/>
              <a:t> Ground Forces</a:t>
            </a:r>
            <a:br>
              <a:rPr lang="en-GB" dirty="0"/>
            </a:br>
            <a:r>
              <a:rPr lang="en-GB" dirty="0"/>
              <a:t>Strategic Forces Force Structures</a:t>
            </a:r>
          </a:p>
        </p:txBody>
      </p:sp>
    </p:spTree>
    <p:extLst>
      <p:ext uri="{BB962C8B-B14F-4D97-AF65-F5344CB8AC3E}">
        <p14:creationId xmlns:p14="http://schemas.microsoft.com/office/powerpoint/2010/main" val="287250054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 Integrated Fires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295425"/>
            <a:ext cx="8827" cy="24022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7467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 Integrated Fires 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539317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369772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142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044" y="368080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4138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3930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4142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367174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4142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393429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36977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36863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36847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36863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21187" y="4729341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</p:spTree>
    <p:extLst>
      <p:ext uri="{BB962C8B-B14F-4D97-AF65-F5344CB8AC3E}">
        <p14:creationId xmlns:p14="http://schemas.microsoft.com/office/powerpoint/2010/main" val="1764404365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376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857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8631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710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BF0E2C-7391-409C-B7D2-C6E88B1CB291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02266358-4477-4B30-8F24-42E3819BF3D7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9BD1EF8-601F-42B7-9F79-39A31AC5B8D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09BC650-2882-4B9E-B1CC-58D26899D633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5235712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94568231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063354861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Battery,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551651615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22238974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82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6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685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15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F6A7F1E0-200D-4E04-974D-3D19FFE3BC1D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7451CEC-35D1-45EB-BD5B-FCE73B804D09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03B7F9D9-1E50-45C6-B4FB-68B2A5AE5314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512197F-3DC0-49BC-84FA-8178AF35EB3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08316267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157027640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Battery, Field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4372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7434"/>
            <a:ext cx="0" cy="21445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248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9354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90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274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31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273505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27350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27350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194903316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Meteorological Survey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Survey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81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6705057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Sound Ranging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605538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63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 Integrated Fires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4858" y="1326842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92496" y="778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9204" y="552960"/>
            <a:ext cx="2777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79585" y="154725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87865" y="19101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1495" y="19282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52305" y="150315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9585" y="15472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0728" y="15359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1666" y="1478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39838" y="2458613"/>
            <a:ext cx="8293" cy="235265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56400" y="480969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73824" y="5244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 Section</a:t>
            </a:r>
            <a:endParaRPr sz="12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7859" y="478362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621944" y="52503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 Operations Team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105242" y="504248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501848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840296" y="478371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71151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</a:t>
            </a:r>
            <a:r>
              <a:rPr lang="en-US" sz="1200"/>
              <a:t>Staff Section</a:t>
            </a:r>
            <a:endParaRPr lang="en-US" sz="12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558694" y="504626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65544" y="4800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216709" y="47983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97768" y="48043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67543" y="48015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-1998" y="583216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1122650" y="2477605"/>
            <a:ext cx="0" cy="27473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5797890" y="2715526"/>
            <a:ext cx="533259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215696" y="31456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 Section</a:t>
            </a:r>
            <a:endParaRPr sz="120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19731" y="268431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63434" y="31561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246732" y="294832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6258" y="31701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1013801" y="296229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807416" y="2710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58199" y="27041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22650" y="27257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5139874" y="3732857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536176" y="583216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416374" y="5829385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9994132" y="582938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7677666" y="373012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0415100" y="372692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3713285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Sensor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6855547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Counter Mortar/Counter Battery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0419502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Platoon, Field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63108861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135591367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1225565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874588018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9890288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100453709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3260888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615402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 Integrated Fires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Support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7744261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87860321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5340321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3029849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0190861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5493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90258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4285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3708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7A733C9-DFD9-4972-9979-612CC153FB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97E5349-015C-420E-A7F4-A3B99876B45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6BF5CAD-98D3-4A16-9F6D-1E2DC001184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7A310F4-4993-4623-96AA-AFD3EF6817D2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42880564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4201889003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0577870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43892198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3765450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7036096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 Integrated Fires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35516762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374911071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 Field Artillery Division, Strategic Forces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Multi-Barreled Rocket Launcher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09509" y="23125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474701" y="20953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83090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9669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86475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60998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 Portable </a:t>
            </a:r>
          </a:p>
          <a:p>
            <a:pPr algn="ctr"/>
            <a:r>
              <a:rPr lang="en-US" sz="1200" dirty="0"/>
              <a:t>Air Defense Platoon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1879649" y="344345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05258" y="18510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2175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490738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63118" y="36632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81506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200758400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MRL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URAK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8785824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87293384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Battery,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779526257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33759930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82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6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685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15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F6A7F1E0-200D-4E04-974D-3D19FFE3BC1D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7451CEC-35D1-45EB-BD5B-FCE73B804D09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03B7F9D9-1E50-45C6-B4FB-68B2A5AE5314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512197F-3DC0-49BC-84FA-8178AF35EB3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65182236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149804165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Battery, Field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4372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7434"/>
            <a:ext cx="0" cy="21445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248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9354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90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274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31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273505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27350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27350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094321164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Meteorological Survey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Survey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81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876257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295425"/>
            <a:ext cx="0" cy="319180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7467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 Integrated Support 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539317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421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7 Integrated Support Command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19787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828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71 Support</a:t>
            </a:r>
            <a:br>
              <a:rPr lang="en-US" sz="1200" dirty="0"/>
            </a:br>
            <a:r>
              <a:rPr lang="en-US" sz="1200" dirty="0"/>
              <a:t>Brigade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19465" y="1974969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72 Support</a:t>
            </a:r>
          </a:p>
          <a:p>
            <a:pPr algn="ctr"/>
            <a:r>
              <a:rPr lang="en-US" sz="1200" dirty="0"/>
              <a:t>Brigade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9369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73 Maintenance Brigade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63864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48978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74 Maintenance Brigade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4689970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48978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76 Transportation Brigade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82472" y="4689970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421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308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2919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308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44874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449586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44936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495028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75 Transportation Brigade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5130EA5-83D4-4F70-BA9E-81527B17D602}"/>
              </a:ext>
            </a:extLst>
          </p:cNvPr>
          <p:cNvSpPr txBox="1"/>
          <p:nvPr/>
        </p:nvSpPr>
        <p:spPr>
          <a:xfrm>
            <a:off x="5958527" y="4742445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44928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97089130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Sound Ranging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1917046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Sensor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0790163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Counter Mortar/Counter Battery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4928558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Platoon, Field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200783208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879941720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7675735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352231376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2500718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550099678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468109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7 Integrated Support Command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2" y="2019474"/>
            <a:ext cx="22313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705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9682" y="84873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685555" y="1030968"/>
            <a:ext cx="135966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55959" y="1776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52591" y="4641527"/>
            <a:ext cx="401284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66450" y="503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2176993" y="5019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176212" y="50283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58941" y="46391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2766563" y="46433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4763551" y="4636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7222" y="45706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583662" y="4583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84348" y="5592879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086831" y="560029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117467" y="5601097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578853" y="46093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781495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7038975" y="4598452"/>
            <a:ext cx="3056303" cy="108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457253" y="5011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505443" y="499543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049744" y="46161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92782" y="46030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58025" y="454765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6375151" y="5569929"/>
            <a:ext cx="134844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9446698" y="5568183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908084" y="45763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45607" y="2759958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79199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255572296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87575889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1220076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7131880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4121631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5493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90258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4285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3708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7A733C9-DFD9-4972-9979-612CC153FB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97E5349-015C-420E-A7F4-A3B99876B45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6BF5CAD-98D3-4A16-9F6D-1E2DC001184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7A310F4-4993-4623-96AA-AFD3EF6817D2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07706943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075964737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7423705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514510986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9641437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1918868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7 Integrated Support Command</a:t>
            </a:r>
            <a:endParaRPr lang="en-GB" sz="2400" dirty="0"/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0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Box 9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01594530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Rocker Launcher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64800520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739 Target Acquisition Regiment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739 Target Acquisition Regiment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9527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739 Target Acquisition Regiment</a:t>
            </a:r>
            <a:endParaRPr sz="1200" dirty="0"/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7391 Target Acquisition Battalion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49834" y="20706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7393 Target Acquisition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5275" y="205081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5492127" y="57511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6093025" y="53002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3829" y="526404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73282" y="2024623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A94F2140-110E-49F2-9FE8-6CED5035DADE}"/>
              </a:ext>
            </a:extLst>
          </p:cNvPr>
          <p:cNvSpPr/>
          <p:nvPr/>
        </p:nvSpPr>
        <p:spPr>
          <a:xfrm>
            <a:off x="2994106" y="571704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739 Unmanned Aerial Vehicle Squadron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D84FA35F-1BD7-44DD-B78D-BFCE294CFB8D}"/>
              </a:ext>
            </a:extLst>
          </p:cNvPr>
          <p:cNvCxnSpPr/>
          <p:nvPr/>
        </p:nvCxnSpPr>
        <p:spPr>
          <a:xfrm>
            <a:off x="3570690" y="52888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B013A653-5C00-42BA-B973-952B530FE99B}"/>
              </a:ext>
            </a:extLst>
          </p:cNvPr>
          <p:cNvSpPr txBox="1"/>
          <p:nvPr/>
        </p:nvSpPr>
        <p:spPr>
          <a:xfrm>
            <a:off x="3455251" y="549691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6277BC9-2007-4BA5-806C-2865464D3F8F}"/>
              </a:ext>
            </a:extLst>
          </p:cNvPr>
          <p:cNvSpPr txBox="1"/>
          <p:nvPr/>
        </p:nvSpPr>
        <p:spPr>
          <a:xfrm>
            <a:off x="974912" y="204018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037921671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739 Target Acquisition Regiment,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739 Target Acquisition Regiment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URAK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8017491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739 Target Acquisition Regiment,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2331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7794" y="54950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779731741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Battery, Target Acquisition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739 Target Acquisition Regiment,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4372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7434"/>
            <a:ext cx="0" cy="21445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248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9354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90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274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31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273505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27350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27350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228390307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Meteorological Survey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739 Target Acquisition Regiment,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Survey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81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6937899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Sound Ranging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739 Target Acquisition Regiment,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8065390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Sensor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739 Target Acquisition Regiment,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5841702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Counter Mortar/Counter Battery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739 Target Acquisition Regiment,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0370881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Target Acquisition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739 Target Acquisition Regiment,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3968737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Tactical Security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418438" y="2975879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682055" y="1235484"/>
            <a:ext cx="109837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</p:txBody>
      </p:sp>
    </p:spTree>
    <p:extLst>
      <p:ext uri="{BB962C8B-B14F-4D97-AF65-F5344CB8AC3E}">
        <p14:creationId xmlns:p14="http://schemas.microsoft.com/office/powerpoint/2010/main" val="683472101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Target Acquisition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739 Target Acquisition Regiment,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778318944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739 Target Acquisition Regiment,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721278253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739 Target Acquisition Regiment,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3037807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739 Target Acquisition Regiment,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454180886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739 Target Acquisition Regiment,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409244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739 Target Acquisition Regiment,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5493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90258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4285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3708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7A733C9-DFD9-4972-9979-612CC153FB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97E5349-015C-420E-A7F4-A3B99876B45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6BF5CAD-98D3-4A16-9F6D-1E2DC001184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7A310F4-4993-4623-96AA-AFD3EF6817D2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96066181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739 Target Acquisition Regiment,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106867088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739 Unmanned Aerial Vehicle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739 Target Acquisition Regiment,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739 Unmanned Aerial Vehicle Squadron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0329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Combat Aerial Vehicle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4372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142807" y="57296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96405" y="2260663"/>
            <a:ext cx="0" cy="300822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5297" y="52630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7434"/>
            <a:ext cx="0" cy="72673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6310" y="43182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85998" y="3984171"/>
            <a:ext cx="1945967" cy="44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98024" y="3984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631965" y="3984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043162" y="43207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0" y="4866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1958896" y="4866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000BB98-28C9-4EA6-86E2-FADF33534BD5}"/>
              </a:ext>
            </a:extLst>
          </p:cNvPr>
          <p:cNvCxnSpPr>
            <a:cxnSpLocks/>
          </p:cNvCxnSpPr>
          <p:nvPr/>
        </p:nvCxnSpPr>
        <p:spPr>
          <a:xfrm>
            <a:off x="3744685" y="5268888"/>
            <a:ext cx="477452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3EAEE28-64E4-4CA0-8672-4E7143A45ADF}"/>
              </a:ext>
            </a:extLst>
          </p:cNvPr>
          <p:cNvCxnSpPr/>
          <p:nvPr/>
        </p:nvCxnSpPr>
        <p:spPr>
          <a:xfrm>
            <a:off x="3744685" y="52580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EBF646BF-0E15-4080-B150-038DF17E7B21}"/>
              </a:ext>
            </a:extLst>
          </p:cNvPr>
          <p:cNvCxnSpPr/>
          <p:nvPr/>
        </p:nvCxnSpPr>
        <p:spPr>
          <a:xfrm>
            <a:off x="8525575" y="52580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F7F86DA6-A283-4A29-A668-94AB0B523D1F}"/>
              </a:ext>
            </a:extLst>
          </p:cNvPr>
          <p:cNvCxnSpPr/>
          <p:nvPr/>
        </p:nvCxnSpPr>
        <p:spPr>
          <a:xfrm>
            <a:off x="6101419" y="52674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object 60">
            <a:extLst>
              <a:ext uri="{FF2B5EF4-FFF2-40B4-BE49-F238E27FC236}">
                <a16:creationId xmlns:a16="http://schemas.microsoft.com/office/drawing/2014/main" id="{2F1CFF05-F05F-4281-A971-5431A04102F1}"/>
              </a:ext>
            </a:extLst>
          </p:cNvPr>
          <p:cNvSpPr/>
          <p:nvPr/>
        </p:nvSpPr>
        <p:spPr>
          <a:xfrm>
            <a:off x="7932986" y="5724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7A7A61E8-3B86-483C-9433-3FE5F69ACF14}"/>
              </a:ext>
            </a:extLst>
          </p:cNvPr>
          <p:cNvSpPr txBox="1"/>
          <p:nvPr/>
        </p:nvSpPr>
        <p:spPr>
          <a:xfrm>
            <a:off x="8255476" y="525800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object 60">
            <a:extLst>
              <a:ext uri="{FF2B5EF4-FFF2-40B4-BE49-F238E27FC236}">
                <a16:creationId xmlns:a16="http://schemas.microsoft.com/office/drawing/2014/main" id="{B2868270-7CAC-4E4D-ACEC-25A58FD283C7}"/>
              </a:ext>
            </a:extLst>
          </p:cNvPr>
          <p:cNvSpPr/>
          <p:nvPr/>
        </p:nvSpPr>
        <p:spPr>
          <a:xfrm>
            <a:off x="5498849" y="573407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AAE330B-604A-48E0-B671-B2310F829229}"/>
              </a:ext>
            </a:extLst>
          </p:cNvPr>
          <p:cNvSpPr txBox="1"/>
          <p:nvPr/>
        </p:nvSpPr>
        <p:spPr>
          <a:xfrm>
            <a:off x="5821339" y="52674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702581451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Unmanned Aerial Vehicle Platoon, 739 Unmanned Aerial Vehicle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739 Target Acquisition Regiment,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216098" y="20874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&amp; Launcher 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614472" y="16442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792757" y="1680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63861" y="16171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6473" y="2617489"/>
            <a:ext cx="1" cy="217621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51168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4785566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478281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47828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47828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5119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51238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5665530"/>
            <a:ext cx="135966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433763" y="5665530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5665530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C04BD9B-0D11-4076-9A13-AEAAC013D43B}"/>
              </a:ext>
            </a:extLst>
          </p:cNvPr>
          <p:cNvSpPr txBox="1"/>
          <p:nvPr/>
        </p:nvSpPr>
        <p:spPr>
          <a:xfrm>
            <a:off x="5854554" y="44068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70854BAF-B0E9-4972-9B47-6949BA6B2504}"/>
              </a:ext>
            </a:extLst>
          </p:cNvPr>
          <p:cNvSpPr txBox="1"/>
          <p:nvPr/>
        </p:nvSpPr>
        <p:spPr>
          <a:xfrm>
            <a:off x="7126357" y="2653604"/>
            <a:ext cx="1359668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UAV Launcher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ASN 207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UAV Transport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S100 UAV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9B0206C-8B65-4B09-BA0B-25781EB47C3E}"/>
              </a:ext>
            </a:extLst>
          </p:cNvPr>
          <p:cNvSpPr txBox="1"/>
          <p:nvPr/>
        </p:nvSpPr>
        <p:spPr>
          <a:xfrm>
            <a:off x="9375746" y="2613749"/>
            <a:ext cx="135966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1CE97241-5569-436C-AED2-84D49DC98D57}"/>
              </a:ext>
            </a:extLst>
          </p:cNvPr>
          <p:cNvSpPr/>
          <p:nvPr/>
        </p:nvSpPr>
        <p:spPr>
          <a:xfrm>
            <a:off x="4003328" y="20874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Section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207BAE5-B39A-42AE-90C5-D1CD995A42AB}"/>
              </a:ext>
            </a:extLst>
          </p:cNvPr>
          <p:cNvSpPr txBox="1"/>
          <p:nvPr/>
        </p:nvSpPr>
        <p:spPr>
          <a:xfrm>
            <a:off x="4401702" y="16442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4D9F44CE-E420-4BF1-8B6F-85ECD2EF310B}"/>
              </a:ext>
            </a:extLst>
          </p:cNvPr>
          <p:cNvCxnSpPr/>
          <p:nvPr/>
        </p:nvCxnSpPr>
        <p:spPr>
          <a:xfrm>
            <a:off x="4579987" y="1680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2E1B0F8C-39EE-4BCF-8B02-9D6EB702CEAF}"/>
              </a:ext>
            </a:extLst>
          </p:cNvPr>
          <p:cNvSpPr txBox="1"/>
          <p:nvPr/>
        </p:nvSpPr>
        <p:spPr>
          <a:xfrm>
            <a:off x="3941577" y="2663312"/>
            <a:ext cx="13596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</p:txBody>
      </p:sp>
    </p:spTree>
    <p:extLst>
      <p:ext uri="{BB962C8B-B14F-4D97-AF65-F5344CB8AC3E}">
        <p14:creationId xmlns:p14="http://schemas.microsoft.com/office/powerpoint/2010/main" val="609361358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108636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Unmanned Combat Aerial Vehicle Platoon, Unmanned Aerial Vehicle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739 Target Acquisition Regiment,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Combat Aerial Vehicle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216098" y="20874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&amp; Launcher 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614472" y="16442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792757" y="1680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63861" y="16171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6473" y="2617489"/>
            <a:ext cx="1" cy="217621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51168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4785566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478281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47828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47828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5119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51238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5665530"/>
            <a:ext cx="135966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433763" y="5665530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5665530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C04BD9B-0D11-4076-9A13-AEAAC013D43B}"/>
              </a:ext>
            </a:extLst>
          </p:cNvPr>
          <p:cNvSpPr txBox="1"/>
          <p:nvPr/>
        </p:nvSpPr>
        <p:spPr>
          <a:xfrm>
            <a:off x="5854554" y="44068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70854BAF-B0E9-4972-9B47-6949BA6B2504}"/>
              </a:ext>
            </a:extLst>
          </p:cNvPr>
          <p:cNvSpPr txBox="1"/>
          <p:nvPr/>
        </p:nvSpPr>
        <p:spPr>
          <a:xfrm>
            <a:off x="7126357" y="2653604"/>
            <a:ext cx="135966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UAV Transport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HERMES 900 UAV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53x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9B0206C-8B65-4B09-BA0B-25781EB47C3E}"/>
              </a:ext>
            </a:extLst>
          </p:cNvPr>
          <p:cNvSpPr txBox="1"/>
          <p:nvPr/>
        </p:nvSpPr>
        <p:spPr>
          <a:xfrm>
            <a:off x="9375746" y="2613749"/>
            <a:ext cx="135966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1CE97241-5569-436C-AED2-84D49DC98D57}"/>
              </a:ext>
            </a:extLst>
          </p:cNvPr>
          <p:cNvSpPr/>
          <p:nvPr/>
        </p:nvSpPr>
        <p:spPr>
          <a:xfrm>
            <a:off x="4003328" y="20874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Section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207BAE5-B39A-42AE-90C5-D1CD995A42AB}"/>
              </a:ext>
            </a:extLst>
          </p:cNvPr>
          <p:cNvSpPr txBox="1"/>
          <p:nvPr/>
        </p:nvSpPr>
        <p:spPr>
          <a:xfrm>
            <a:off x="4401702" y="16442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4D9F44CE-E420-4BF1-8B6F-85ECD2EF310B}"/>
              </a:ext>
            </a:extLst>
          </p:cNvPr>
          <p:cNvCxnSpPr/>
          <p:nvPr/>
        </p:nvCxnSpPr>
        <p:spPr>
          <a:xfrm>
            <a:off x="4579987" y="1680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2E1B0F8C-39EE-4BCF-8B02-9D6EB702CEAF}"/>
              </a:ext>
            </a:extLst>
          </p:cNvPr>
          <p:cNvSpPr txBox="1"/>
          <p:nvPr/>
        </p:nvSpPr>
        <p:spPr>
          <a:xfrm>
            <a:off x="3941577" y="2663312"/>
            <a:ext cx="13596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</p:txBody>
      </p:sp>
    </p:spTree>
    <p:extLst>
      <p:ext uri="{BB962C8B-B14F-4D97-AF65-F5344CB8AC3E}">
        <p14:creationId xmlns:p14="http://schemas.microsoft.com/office/powerpoint/2010/main" val="426356159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685555" y="1030968"/>
            <a:ext cx="135966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661081111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Unmanned Aerial Vehicle Squadron, 739 Target Acquisition Regiment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4364310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Unmanned Aerial Vehicle Squadron, 739 Target Acquisition Regiment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420583562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Unmanned Aerial Vehicle Squadron, 739 Target Acquisition Regiment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3555835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739 Target Acquisition Regiment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86020931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739 Target Acquisition Regiment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3403053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739 Target Acquisition Regiment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925888978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739 Target Acquisition Regiment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2206992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739 Target Acquisition Regiment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595548013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739 Target Acquisition Regiment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601538151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Company, 739 Target Acquisition Regiment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804687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874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201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723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47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3739" y="517176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927969049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Company, 739 Target Acquisition Regiment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564286398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Company, 739 Target Acquisition Regiment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4943793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Missile Technical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739 Target Acquisition Regiment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Missile Technical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Missile Technical Section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Missile Technical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Explosive Ordnance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6287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760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3304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Missile Technical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6461" y="16882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0248" y="39792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1480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F9C80956-6B3E-4D43-A2DD-6910BF1DC34C}"/>
              </a:ext>
            </a:extLst>
          </p:cNvPr>
          <p:cNvSpPr txBox="1"/>
          <p:nvPr/>
        </p:nvSpPr>
        <p:spPr>
          <a:xfrm>
            <a:off x="402824" y="2708678"/>
            <a:ext cx="11817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FD6E5372-4CA2-4DFF-9191-5510DBB7F964}"/>
              </a:ext>
            </a:extLst>
          </p:cNvPr>
          <p:cNvSpPr txBox="1"/>
          <p:nvPr/>
        </p:nvSpPr>
        <p:spPr>
          <a:xfrm>
            <a:off x="2955808" y="2694847"/>
            <a:ext cx="11817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C5AAA72-AF35-40FC-8F9D-8E96E224B9BC}"/>
              </a:ext>
            </a:extLst>
          </p:cNvPr>
          <p:cNvSpPr txBox="1"/>
          <p:nvPr/>
        </p:nvSpPr>
        <p:spPr>
          <a:xfrm>
            <a:off x="5407042" y="2723947"/>
            <a:ext cx="11817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FDE4F20-53ED-4B3D-81FF-6BCC006092BD}"/>
              </a:ext>
            </a:extLst>
          </p:cNvPr>
          <p:cNvSpPr txBox="1"/>
          <p:nvPr/>
        </p:nvSpPr>
        <p:spPr>
          <a:xfrm>
            <a:off x="7847138" y="2695000"/>
            <a:ext cx="11817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8611263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153741039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1917921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422261581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6815200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4761" y="27281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89526" y="22761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3553" y="327676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2976" y="22615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9273BB6-2C5D-4B2D-A1C0-715558673FA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BA1F8A4-AE8A-4309-9BC4-BBED1694B4FB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AE2C2CA-EAA3-4B43-A6B2-945BC61525B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4A8862-F959-45C4-A6DC-922CE6113B9F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0795726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429482255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956558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D9463E-E6BB-41AE-B2DE-4A8E3C42B054}"/>
              </a:ext>
            </a:extLst>
          </p:cNvPr>
          <p:cNvCxnSpPr>
            <a:cxnSpLocks/>
          </p:cNvCxnSpPr>
          <p:nvPr/>
        </p:nvCxnSpPr>
        <p:spPr>
          <a:xfrm>
            <a:off x="6093209" y="1295425"/>
            <a:ext cx="1737" cy="215280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Strategic Forces</a:t>
            </a:r>
            <a:endParaRPr lang="en-GB" sz="2400" dirty="0"/>
          </a:p>
        </p:txBody>
      </p:sp>
      <p:sp>
        <p:nvSpPr>
          <p:cNvPr id="3" name="object 60">
            <a:extLst>
              <a:ext uri="{FF2B5EF4-FFF2-40B4-BE49-F238E27FC236}">
                <a16:creationId xmlns:a16="http://schemas.microsoft.com/office/drawing/2014/main" id="{FE237D86-1580-4A23-9FBE-3F9E1F85B48F}"/>
              </a:ext>
            </a:extLst>
          </p:cNvPr>
          <p:cNvSpPr/>
          <p:nvPr/>
        </p:nvSpPr>
        <p:spPr>
          <a:xfrm>
            <a:off x="5501640" y="7467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Strategic Forces</a:t>
            </a:r>
            <a:endParaRPr sz="1200" dirty="0"/>
          </a:p>
        </p:txBody>
      </p:sp>
      <p:sp>
        <p:nvSpPr>
          <p:cNvPr id="5" name="object 60">
            <a:extLst>
              <a:ext uri="{FF2B5EF4-FFF2-40B4-BE49-F238E27FC236}">
                <a16:creationId xmlns:a16="http://schemas.microsoft.com/office/drawing/2014/main" id="{B4E062F0-159E-44B0-B50F-6E1F400E4606}"/>
              </a:ext>
            </a:extLst>
          </p:cNvPr>
          <p:cNvSpPr/>
          <p:nvPr/>
        </p:nvSpPr>
        <p:spPr>
          <a:xfrm>
            <a:off x="497009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Strategic</a:t>
            </a:r>
          </a:p>
          <a:p>
            <a:pPr algn="ctr"/>
            <a:r>
              <a:rPr lang="en-US" sz="1200" dirty="0"/>
              <a:t>Forces</a:t>
            </a:r>
            <a:endParaRPr sz="12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64D4E95-F401-425F-9492-8FEFEDE7660C}"/>
              </a:ext>
            </a:extLst>
          </p:cNvPr>
          <p:cNvSpPr txBox="1"/>
          <p:nvPr/>
        </p:nvSpPr>
        <p:spPr>
          <a:xfrm>
            <a:off x="962201" y="19787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3" name="object 60">
            <a:extLst>
              <a:ext uri="{FF2B5EF4-FFF2-40B4-BE49-F238E27FC236}">
                <a16:creationId xmlns:a16="http://schemas.microsoft.com/office/drawing/2014/main" id="{8BC09115-69BE-4810-A4F8-DA84B6C35FDA}"/>
              </a:ext>
            </a:extLst>
          </p:cNvPr>
          <p:cNvSpPr/>
          <p:nvPr/>
        </p:nvSpPr>
        <p:spPr>
          <a:xfrm>
            <a:off x="7124385" y="21979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 Militia</a:t>
            </a:r>
            <a:br>
              <a:rPr lang="en-US" sz="1200" dirty="0"/>
            </a:br>
            <a:r>
              <a:rPr lang="en-US" sz="1200" dirty="0"/>
              <a:t>Command</a:t>
            </a:r>
            <a:endParaRPr sz="1200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852B0C9-4BB8-4142-AE57-BA286088BF85}"/>
              </a:ext>
            </a:extLst>
          </p:cNvPr>
          <p:cNvSpPr txBox="1"/>
          <p:nvPr/>
        </p:nvSpPr>
        <p:spPr>
          <a:xfrm>
            <a:off x="7580711" y="1990155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17" name="object 60">
            <a:extLst>
              <a:ext uri="{FF2B5EF4-FFF2-40B4-BE49-F238E27FC236}">
                <a16:creationId xmlns:a16="http://schemas.microsoft.com/office/drawing/2014/main" id="{45510C4A-936F-42D6-8656-7C9193F3D99B}"/>
              </a:ext>
            </a:extLst>
          </p:cNvPr>
          <p:cNvSpPr/>
          <p:nvPr/>
        </p:nvSpPr>
        <p:spPr>
          <a:xfrm>
            <a:off x="10516280" y="21942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73 Field</a:t>
            </a:r>
          </a:p>
          <a:p>
            <a:pPr algn="ctr"/>
            <a:r>
              <a:rPr lang="en-US" sz="1200" dirty="0"/>
              <a:t>Artillery Division</a:t>
            </a:r>
            <a:endParaRPr sz="12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0E18045-E5AA-44BD-AC64-70F4A219B569}"/>
              </a:ext>
            </a:extLst>
          </p:cNvPr>
          <p:cNvSpPr txBox="1"/>
          <p:nvPr/>
        </p:nvSpPr>
        <p:spPr>
          <a:xfrm>
            <a:off x="10927283" y="1978381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21" name="object 60">
            <a:extLst>
              <a:ext uri="{FF2B5EF4-FFF2-40B4-BE49-F238E27FC236}">
                <a16:creationId xmlns:a16="http://schemas.microsoft.com/office/drawing/2014/main" id="{A4FACB53-94AF-4AED-85DB-E1C2C6A4EE98}"/>
              </a:ext>
            </a:extLst>
          </p:cNvPr>
          <p:cNvSpPr/>
          <p:nvPr/>
        </p:nvSpPr>
        <p:spPr>
          <a:xfrm>
            <a:off x="926779" y="39248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41 Tank</a:t>
            </a:r>
          </a:p>
          <a:p>
            <a:pPr algn="ctr"/>
            <a:r>
              <a:rPr lang="en-US" sz="1200" dirty="0"/>
              <a:t>Division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F214F3E-0E6E-4E3F-8856-2387836818E9}"/>
              </a:ext>
            </a:extLst>
          </p:cNvPr>
          <p:cNvSpPr txBox="1"/>
          <p:nvPr/>
        </p:nvSpPr>
        <p:spPr>
          <a:xfrm>
            <a:off x="1342388" y="3708963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C95B105C-287F-4F40-8702-FE6EC1C26739}"/>
              </a:ext>
            </a:extLst>
          </p:cNvPr>
          <p:cNvSpPr/>
          <p:nvPr/>
        </p:nvSpPr>
        <p:spPr>
          <a:xfrm>
            <a:off x="6730120" y="39248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76 Airborne</a:t>
            </a:r>
          </a:p>
          <a:p>
            <a:pPr algn="ctr"/>
            <a:r>
              <a:rPr lang="en-US" sz="1200" dirty="0"/>
              <a:t>Infantry Division</a:t>
            </a:r>
            <a:endParaRPr sz="12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899AF2A-104F-4CE4-BDCC-761A6AA234D6}"/>
              </a:ext>
            </a:extLst>
          </p:cNvPr>
          <p:cNvSpPr txBox="1"/>
          <p:nvPr/>
        </p:nvSpPr>
        <p:spPr>
          <a:xfrm>
            <a:off x="7139057" y="3706775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C4AC075-546A-4055-BF2E-947D1BEEF7DA}"/>
              </a:ext>
            </a:extLst>
          </p:cNvPr>
          <p:cNvSpPr/>
          <p:nvPr/>
        </p:nvSpPr>
        <p:spPr>
          <a:xfrm>
            <a:off x="2223210" y="21936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 Integrated</a:t>
            </a:r>
          </a:p>
          <a:p>
            <a:pPr algn="ctr"/>
            <a:r>
              <a:rPr lang="en-US" sz="1200" dirty="0"/>
              <a:t>Fires Command</a:t>
            </a:r>
            <a:endParaRPr sz="1200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2C7E82F-DED3-478C-A6AB-4FF8B4C47C81}"/>
              </a:ext>
            </a:extLst>
          </p:cNvPr>
          <p:cNvSpPr txBox="1"/>
          <p:nvPr/>
        </p:nvSpPr>
        <p:spPr>
          <a:xfrm>
            <a:off x="2629263" y="1975566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8793B26-CB47-40F0-B26F-92B03C401424}"/>
              </a:ext>
            </a:extLst>
          </p:cNvPr>
          <p:cNvSpPr/>
          <p:nvPr/>
        </p:nvSpPr>
        <p:spPr>
          <a:xfrm>
            <a:off x="8866345" y="22022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 Engineer</a:t>
            </a:r>
          </a:p>
          <a:p>
            <a:pPr algn="ctr"/>
            <a:r>
              <a:rPr lang="en-US" sz="1200" dirty="0"/>
              <a:t>Division</a:t>
            </a:r>
            <a:endParaRPr sz="1200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F680FA4-4CC5-4EE9-BC60-E3AF40291F4E}"/>
              </a:ext>
            </a:extLst>
          </p:cNvPr>
          <p:cNvSpPr txBox="1"/>
          <p:nvPr/>
        </p:nvSpPr>
        <p:spPr>
          <a:xfrm>
            <a:off x="9283115" y="198417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BF53780-93E3-439D-805C-48D0F5881444}"/>
              </a:ext>
            </a:extLst>
          </p:cNvPr>
          <p:cNvSpPr/>
          <p:nvPr/>
        </p:nvSpPr>
        <p:spPr>
          <a:xfrm>
            <a:off x="3840881" y="21834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 Integrated </a:t>
            </a:r>
          </a:p>
          <a:p>
            <a:pPr algn="ctr"/>
            <a:r>
              <a:rPr lang="en-US" sz="1200" dirty="0"/>
              <a:t>Support Command</a:t>
            </a:r>
            <a:endParaRPr sz="1200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48F25E8-EC96-4613-B9D2-3852BF247A2A}"/>
              </a:ext>
            </a:extLst>
          </p:cNvPr>
          <p:cNvSpPr txBox="1"/>
          <p:nvPr/>
        </p:nvSpPr>
        <p:spPr>
          <a:xfrm>
            <a:off x="4263481" y="1975566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7C4C5F03-BC8D-475B-9CDB-335FAEADFB75}"/>
              </a:ext>
            </a:extLst>
          </p:cNvPr>
          <p:cNvCxnSpPr/>
          <p:nvPr/>
        </p:nvCxnSpPr>
        <p:spPr>
          <a:xfrm>
            <a:off x="1088729" y="17421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D755EF5-85CA-4B19-8D0C-66D27152074E}"/>
              </a:ext>
            </a:extLst>
          </p:cNvPr>
          <p:cNvCxnSpPr/>
          <p:nvPr/>
        </p:nvCxnSpPr>
        <p:spPr>
          <a:xfrm>
            <a:off x="1521139" y="3429000"/>
            <a:ext cx="957732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5E872848-9C08-44A4-A881-2477CAF15C99}"/>
              </a:ext>
            </a:extLst>
          </p:cNvPr>
          <p:cNvCxnSpPr>
            <a:endCxn id="6" idx="0"/>
          </p:cNvCxnSpPr>
          <p:nvPr/>
        </p:nvCxnSpPr>
        <p:spPr>
          <a:xfrm>
            <a:off x="1088729" y="17421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6BDE7B88-041B-41BB-A0A1-E9F93FF9F97B}"/>
              </a:ext>
            </a:extLst>
          </p:cNvPr>
          <p:cNvCxnSpPr/>
          <p:nvPr/>
        </p:nvCxnSpPr>
        <p:spPr>
          <a:xfrm>
            <a:off x="2794562" y="17569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6F7074A-AD99-4184-A7D3-BD993F7D752C}"/>
              </a:ext>
            </a:extLst>
          </p:cNvPr>
          <p:cNvCxnSpPr/>
          <p:nvPr/>
        </p:nvCxnSpPr>
        <p:spPr>
          <a:xfrm>
            <a:off x="4421035" y="17421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284F436-C51D-4E19-9222-2457CDB5327F}"/>
              </a:ext>
            </a:extLst>
          </p:cNvPr>
          <p:cNvCxnSpPr/>
          <p:nvPr/>
        </p:nvCxnSpPr>
        <p:spPr>
          <a:xfrm>
            <a:off x="7754872" y="1750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4CA8295-E805-425D-B955-6E361869256C}"/>
              </a:ext>
            </a:extLst>
          </p:cNvPr>
          <p:cNvCxnSpPr/>
          <p:nvPr/>
        </p:nvCxnSpPr>
        <p:spPr>
          <a:xfrm>
            <a:off x="9460705" y="17649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D5C5D4D-11EC-403E-ABDA-9A765D71FF7A}"/>
              </a:ext>
            </a:extLst>
          </p:cNvPr>
          <p:cNvCxnSpPr/>
          <p:nvPr/>
        </p:nvCxnSpPr>
        <p:spPr>
          <a:xfrm>
            <a:off x="11087178" y="1750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7C928600-894A-417D-97AD-389215C769FE}"/>
              </a:ext>
            </a:extLst>
          </p:cNvPr>
          <p:cNvCxnSpPr/>
          <p:nvPr/>
        </p:nvCxnSpPr>
        <p:spPr>
          <a:xfrm>
            <a:off x="1521139" y="34334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4C2E48D-2756-4B63-B0AC-6CA6D50984C5}"/>
              </a:ext>
            </a:extLst>
          </p:cNvPr>
          <p:cNvCxnSpPr/>
          <p:nvPr/>
        </p:nvCxnSpPr>
        <p:spPr>
          <a:xfrm>
            <a:off x="4853445" y="34334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E828B0C0-546E-4353-831A-ABE22D4E78BB}"/>
              </a:ext>
            </a:extLst>
          </p:cNvPr>
          <p:cNvCxnSpPr/>
          <p:nvPr/>
        </p:nvCxnSpPr>
        <p:spPr>
          <a:xfrm>
            <a:off x="7330416" y="3420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472C2A2E-E6EF-46D5-93B2-0F71CE5F0450}"/>
              </a:ext>
            </a:extLst>
          </p:cNvPr>
          <p:cNvCxnSpPr/>
          <p:nvPr/>
        </p:nvCxnSpPr>
        <p:spPr>
          <a:xfrm>
            <a:off x="11081466" y="34356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object 60">
            <a:extLst>
              <a:ext uri="{FF2B5EF4-FFF2-40B4-BE49-F238E27FC236}">
                <a16:creationId xmlns:a16="http://schemas.microsoft.com/office/drawing/2014/main" id="{A98D0020-0D59-4EE8-880D-8B538E41B4F9}"/>
              </a:ext>
            </a:extLst>
          </p:cNvPr>
          <p:cNvSpPr/>
          <p:nvPr/>
        </p:nvSpPr>
        <p:spPr>
          <a:xfrm>
            <a:off x="4281297" y="39248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422 Motorized Infantry Division (Arctic)</a:t>
            </a:r>
            <a:endParaRPr sz="1200" dirty="0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90BE3A6-AE92-4646-B9D6-7A535F114EFB}"/>
              </a:ext>
            </a:extLst>
          </p:cNvPr>
          <p:cNvSpPr txBox="1"/>
          <p:nvPr/>
        </p:nvSpPr>
        <p:spPr>
          <a:xfrm>
            <a:off x="4696906" y="3708963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55" name="object 60">
            <a:extLst>
              <a:ext uri="{FF2B5EF4-FFF2-40B4-BE49-F238E27FC236}">
                <a16:creationId xmlns:a16="http://schemas.microsoft.com/office/drawing/2014/main" id="{B3554145-222D-4ADE-B2B4-6AF115815ED8}"/>
              </a:ext>
            </a:extLst>
          </p:cNvPr>
          <p:cNvSpPr/>
          <p:nvPr/>
        </p:nvSpPr>
        <p:spPr>
          <a:xfrm>
            <a:off x="10516280" y="39248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77 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CA23CE-BA2F-4E53-BC82-98B6F44B8A1A}"/>
              </a:ext>
            </a:extLst>
          </p:cNvPr>
          <p:cNvSpPr txBox="1"/>
          <p:nvPr/>
        </p:nvSpPr>
        <p:spPr>
          <a:xfrm>
            <a:off x="10957875" y="370677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</p:spTree>
    <p:extLst>
      <p:ext uri="{BB962C8B-B14F-4D97-AF65-F5344CB8AC3E}">
        <p14:creationId xmlns:p14="http://schemas.microsoft.com/office/powerpoint/2010/main" val="351813152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69185" y="3448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Support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URAK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0323153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96046894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966385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20186345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9788346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5692957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5783727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7458713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20900211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070303841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Battalion 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Signals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2A48288-E27A-42CA-B4FC-5ABEA38A1667}"/>
              </a:ext>
            </a:extLst>
          </p:cNvPr>
          <p:cNvSpPr txBox="1"/>
          <p:nvPr/>
        </p:nvSpPr>
        <p:spPr>
          <a:xfrm>
            <a:off x="10987830" y="20305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42569058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866333844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2235387115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</p:spTree>
    <p:extLst>
      <p:ext uri="{BB962C8B-B14F-4D97-AF65-F5344CB8AC3E}">
        <p14:creationId xmlns:p14="http://schemas.microsoft.com/office/powerpoint/2010/main" val="2269835182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271921230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4410569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3955043638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r>
              <a:rPr lang="en-GB" sz="2400" b="1"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en-GB" sz="2400" b="1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>
                <a:latin typeface="Arial" panose="020B0604020202020204" pitchFamily="34" charset="0"/>
                <a:cs typeface="Arial" panose="020B0604020202020204" pitchFamily="34" charset="0"/>
              </a:rPr>
              <a:t>Signals Battalion, 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71568737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Company 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90016" y="63902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 Platoon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73B7B384-A84B-4BCE-87C5-CDA845D2D933}"/>
              </a:ext>
            </a:extLst>
          </p:cNvPr>
          <p:cNvCxnSpPr>
            <a:cxnSpLocks/>
          </p:cNvCxnSpPr>
          <p:nvPr/>
        </p:nvCxnSpPr>
        <p:spPr>
          <a:xfrm flipH="1">
            <a:off x="1017263" y="3263037"/>
            <a:ext cx="2668" cy="20134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DAC52889-A2CE-4AB5-AAB9-1642EB8977E3}"/>
              </a:ext>
            </a:extLst>
          </p:cNvPr>
          <p:cNvSpPr/>
          <p:nvPr/>
        </p:nvSpPr>
        <p:spPr>
          <a:xfrm>
            <a:off x="425689" y="56106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E8DC934F-93C8-48C2-A5DF-54B33FE12AB0}"/>
              </a:ext>
            </a:extLst>
          </p:cNvPr>
          <p:cNvCxnSpPr>
            <a:cxnSpLocks/>
          </p:cNvCxnSpPr>
          <p:nvPr/>
        </p:nvCxnSpPr>
        <p:spPr>
          <a:xfrm flipH="1">
            <a:off x="1005377" y="52792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CDF12ADE-5552-49F9-B881-5970C2B0F053}"/>
              </a:ext>
            </a:extLst>
          </p:cNvPr>
          <p:cNvCxnSpPr/>
          <p:nvPr/>
        </p:nvCxnSpPr>
        <p:spPr>
          <a:xfrm>
            <a:off x="1017403" y="52765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94397D85-4F93-4150-A7F9-797E08F7EC3D}"/>
              </a:ext>
            </a:extLst>
          </p:cNvPr>
          <p:cNvCxnSpPr/>
          <p:nvPr/>
        </p:nvCxnSpPr>
        <p:spPr>
          <a:xfrm>
            <a:off x="4893754" y="5276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965D7D56-4D68-4E84-80D9-5ABBD88B4737}"/>
              </a:ext>
            </a:extLst>
          </p:cNvPr>
          <p:cNvCxnSpPr/>
          <p:nvPr/>
        </p:nvCxnSpPr>
        <p:spPr>
          <a:xfrm>
            <a:off x="2951344" y="5276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object 60">
            <a:extLst>
              <a:ext uri="{FF2B5EF4-FFF2-40B4-BE49-F238E27FC236}">
                <a16:creationId xmlns:a16="http://schemas.microsoft.com/office/drawing/2014/main" id="{216647BB-D725-4B15-98E4-FBD74869E134}"/>
              </a:ext>
            </a:extLst>
          </p:cNvPr>
          <p:cNvSpPr/>
          <p:nvPr/>
        </p:nvSpPr>
        <p:spPr>
          <a:xfrm>
            <a:off x="2362541" y="56131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9" name="object 60">
            <a:extLst>
              <a:ext uri="{FF2B5EF4-FFF2-40B4-BE49-F238E27FC236}">
                <a16:creationId xmlns:a16="http://schemas.microsoft.com/office/drawing/2014/main" id="{B1B2BDDC-39DD-475E-8279-E48D51B0174B}"/>
              </a:ext>
            </a:extLst>
          </p:cNvPr>
          <p:cNvSpPr/>
          <p:nvPr/>
        </p:nvSpPr>
        <p:spPr>
          <a:xfrm>
            <a:off x="4299394" y="5617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4E58FB07-2F62-4858-8928-F5AB611BBB97}"/>
              </a:ext>
            </a:extLst>
          </p:cNvPr>
          <p:cNvSpPr txBox="1"/>
          <p:nvPr/>
        </p:nvSpPr>
        <p:spPr>
          <a:xfrm>
            <a:off x="319379" y="61592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1C2DBE3-0BBF-4070-8F46-ADA0937801B9}"/>
              </a:ext>
            </a:extLst>
          </p:cNvPr>
          <p:cNvSpPr txBox="1"/>
          <p:nvPr/>
        </p:nvSpPr>
        <p:spPr>
          <a:xfrm>
            <a:off x="2278275" y="61592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93E9BC4-4866-43D1-840A-83F1BBEBA878}"/>
              </a:ext>
            </a:extLst>
          </p:cNvPr>
          <p:cNvSpPr txBox="1"/>
          <p:nvPr/>
        </p:nvSpPr>
        <p:spPr>
          <a:xfrm>
            <a:off x="4237171" y="61592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AD920AD-7FE4-458F-B44C-3CEA6E5C07D2}"/>
              </a:ext>
            </a:extLst>
          </p:cNvPr>
          <p:cNvSpPr txBox="1"/>
          <p:nvPr/>
        </p:nvSpPr>
        <p:spPr>
          <a:xfrm>
            <a:off x="10912772" y="224766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B82BCEC0-E40A-43BD-9239-08BFED3E9C1B}"/>
              </a:ext>
            </a:extLst>
          </p:cNvPr>
          <p:cNvSpPr txBox="1"/>
          <p:nvPr/>
        </p:nvSpPr>
        <p:spPr>
          <a:xfrm>
            <a:off x="859304" y="224236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4ECE880A-E178-46D2-B813-FC0F885C61DE}"/>
              </a:ext>
            </a:extLst>
          </p:cNvPr>
          <p:cNvSpPr txBox="1"/>
          <p:nvPr/>
        </p:nvSpPr>
        <p:spPr>
          <a:xfrm>
            <a:off x="2680778" y="223395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5EACAE19-D033-4F69-81C2-5E6F9AA3BEDB}"/>
              </a:ext>
            </a:extLst>
          </p:cNvPr>
          <p:cNvSpPr txBox="1"/>
          <p:nvPr/>
        </p:nvSpPr>
        <p:spPr>
          <a:xfrm>
            <a:off x="4502516" y="223395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7875676B-4FA2-4ECA-A473-C3AAF9A28F87}"/>
              </a:ext>
            </a:extLst>
          </p:cNvPr>
          <p:cNvSpPr txBox="1"/>
          <p:nvPr/>
        </p:nvSpPr>
        <p:spPr>
          <a:xfrm>
            <a:off x="7130337" y="225059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ABD4806-657A-4F42-A335-41386D5ED3B0}"/>
              </a:ext>
            </a:extLst>
          </p:cNvPr>
          <p:cNvSpPr txBox="1"/>
          <p:nvPr/>
        </p:nvSpPr>
        <p:spPr>
          <a:xfrm>
            <a:off x="8934028" y="222272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02DDB14D-8548-4ECB-A147-A4721E3EF3C3}"/>
              </a:ext>
            </a:extLst>
          </p:cNvPr>
          <p:cNvSpPr txBox="1"/>
          <p:nvPr/>
        </p:nvSpPr>
        <p:spPr>
          <a:xfrm>
            <a:off x="8539357" y="3263085"/>
            <a:ext cx="11272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C492D14A-7A30-4034-93DA-139CE53D2FBE}"/>
              </a:ext>
            </a:extLst>
          </p:cNvPr>
          <p:cNvSpPr txBox="1"/>
          <p:nvPr/>
        </p:nvSpPr>
        <p:spPr>
          <a:xfrm>
            <a:off x="10425133" y="3255960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7406326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Company, 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>
            <a:cxnSpLocks/>
          </p:cNvCxnSpPr>
          <p:nvPr/>
        </p:nvCxnSpPr>
        <p:spPr>
          <a:xfrm flipV="1">
            <a:off x="1550373" y="2247672"/>
            <a:ext cx="9120586" cy="19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958653" y="27014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397150" y="2231074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67870" y="26957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550373" y="2257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64262" y="2240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13610" y="221487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9996663" y="3249814"/>
            <a:ext cx="194636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ARS 14K Decontamination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884806" y="3246334"/>
            <a:ext cx="194636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ARS 14K Decontamination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94636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ARS 14K Decontamination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292220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Vehicle Decontamination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Company, 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Combat Vehicle </a:t>
            </a:r>
            <a:r>
              <a:rPr lang="en-US" sz="1200" dirty="0"/>
              <a:t>Decontamination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>
            <a:cxnSpLocks/>
          </p:cNvCxnSpPr>
          <p:nvPr/>
        </p:nvCxnSpPr>
        <p:spPr>
          <a:xfrm flipV="1">
            <a:off x="1550373" y="2247672"/>
            <a:ext cx="9120586" cy="19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958653" y="27014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397150" y="2231074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67870" y="26957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550373" y="2257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64262" y="2240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13610" y="221487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9996663" y="3249814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TMS-65M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884806" y="3246334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TMS-65M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32513443"/>
      </p:ext>
    </p:extLst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Company, 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>
            <a:cxnSpLocks/>
          </p:cNvCxnSpPr>
          <p:nvPr/>
        </p:nvCxnSpPr>
        <p:spPr>
          <a:xfrm flipV="1">
            <a:off x="1550373" y="2247672"/>
            <a:ext cx="9120586" cy="19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958653" y="27014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397150" y="2231074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67870" y="26957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550373" y="2257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64262" y="2240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13610" y="221487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9996663" y="3249814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884806" y="3246334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3687336" y="27040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4137263" y="223368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4279056" y="2259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3613489" y="3248943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11E90A-228E-4C06-BC5A-1B6D0F82A6FE}"/>
              </a:ext>
            </a:extLst>
          </p:cNvPr>
          <p:cNvSpPr/>
          <p:nvPr/>
        </p:nvSpPr>
        <p:spPr>
          <a:xfrm>
            <a:off x="7339187" y="27040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0C89E74-1DFA-4DBD-BEE9-987F51F9597D}"/>
              </a:ext>
            </a:extLst>
          </p:cNvPr>
          <p:cNvSpPr txBox="1"/>
          <p:nvPr/>
        </p:nvSpPr>
        <p:spPr>
          <a:xfrm>
            <a:off x="7789114" y="223368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DBA8382F-D467-4400-9FC7-D21FD7B2676B}"/>
              </a:ext>
            </a:extLst>
          </p:cNvPr>
          <p:cNvCxnSpPr/>
          <p:nvPr/>
        </p:nvCxnSpPr>
        <p:spPr>
          <a:xfrm>
            <a:off x="7930907" y="2259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54D77CE6-3D2E-4CA0-9042-58089D1798A4}"/>
              </a:ext>
            </a:extLst>
          </p:cNvPr>
          <p:cNvSpPr txBox="1"/>
          <p:nvPr/>
        </p:nvSpPr>
        <p:spPr>
          <a:xfrm>
            <a:off x="7265340" y="3248943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639019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1588686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21369" y="21704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9054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26181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016134" y="17185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5013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2741192" y="17038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40545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95681" y="1710499"/>
            <a:ext cx="2" cy="18393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587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4579945" y="40387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4992351" y="357211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5555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5539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5174305" y="357211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40164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5498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5498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68347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ARS 14K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6512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4497917" y="460642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6072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object 60">
            <a:extLst>
              <a:ext uri="{FF2B5EF4-FFF2-40B4-BE49-F238E27FC236}">
                <a16:creationId xmlns:a16="http://schemas.microsoft.com/office/drawing/2014/main" id="{05F91ECC-E2F0-4A38-99C6-FBCED9F63420}"/>
              </a:ext>
            </a:extLst>
          </p:cNvPr>
          <p:cNvSpPr/>
          <p:nvPr/>
        </p:nvSpPr>
        <p:spPr>
          <a:xfrm>
            <a:off x="4100342" y="21630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5858A904-4C22-4FCF-BA1E-F6D72B4317DA}"/>
              </a:ext>
            </a:extLst>
          </p:cNvPr>
          <p:cNvCxnSpPr/>
          <p:nvPr/>
        </p:nvCxnSpPr>
        <p:spPr>
          <a:xfrm>
            <a:off x="4695107" y="17110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396A3E5F-D10E-4E81-B463-2ED6DF577C0B}"/>
              </a:ext>
            </a:extLst>
          </p:cNvPr>
          <p:cNvSpPr txBox="1"/>
          <p:nvPr/>
        </p:nvSpPr>
        <p:spPr>
          <a:xfrm>
            <a:off x="4420165" y="169639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BEF74ABA-45C9-49D8-B497-C6D23A926982}"/>
              </a:ext>
            </a:extLst>
          </p:cNvPr>
          <p:cNvSpPr/>
          <p:nvPr/>
        </p:nvSpPr>
        <p:spPr>
          <a:xfrm>
            <a:off x="8758367" y="21656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357C453-8F24-43D6-81A2-D656D5E783AC}"/>
              </a:ext>
            </a:extLst>
          </p:cNvPr>
          <p:cNvSpPr txBox="1"/>
          <p:nvPr/>
        </p:nvSpPr>
        <p:spPr>
          <a:xfrm>
            <a:off x="9167989" y="16952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51DABE3-F2AE-4437-AFA8-37418173F61D}"/>
              </a:ext>
            </a:extLst>
          </p:cNvPr>
          <p:cNvCxnSpPr/>
          <p:nvPr/>
        </p:nvCxnSpPr>
        <p:spPr>
          <a:xfrm>
            <a:off x="9354287" y="17082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object 60">
            <a:extLst>
              <a:ext uri="{FF2B5EF4-FFF2-40B4-BE49-F238E27FC236}">
                <a16:creationId xmlns:a16="http://schemas.microsoft.com/office/drawing/2014/main" id="{CF11827D-EFD8-4B5D-91A3-DB095BFAA95E}"/>
              </a:ext>
            </a:extLst>
          </p:cNvPr>
          <p:cNvSpPr/>
          <p:nvPr/>
        </p:nvSpPr>
        <p:spPr>
          <a:xfrm>
            <a:off x="6429257" y="40164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7327CE80-1B3D-4CFC-87D8-66D8003EA71C}"/>
              </a:ext>
            </a:extLst>
          </p:cNvPr>
          <p:cNvSpPr txBox="1"/>
          <p:nvPr/>
        </p:nvSpPr>
        <p:spPr>
          <a:xfrm>
            <a:off x="6841663" y="35498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CE4AC8C1-0A1C-452B-84B9-A9ED1120EAD4}"/>
              </a:ext>
            </a:extLst>
          </p:cNvPr>
          <p:cNvCxnSpPr/>
          <p:nvPr/>
        </p:nvCxnSpPr>
        <p:spPr>
          <a:xfrm>
            <a:off x="7023617" y="35498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7A73A21D-B525-4680-9A02-5A5B4588AB69}"/>
              </a:ext>
            </a:extLst>
          </p:cNvPr>
          <p:cNvSpPr txBox="1"/>
          <p:nvPr/>
        </p:nvSpPr>
        <p:spPr>
          <a:xfrm>
            <a:off x="6347229" y="4584130"/>
            <a:ext cx="127150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2BEBF848-82D9-4E07-9213-DA51E7F12550}"/>
              </a:ext>
            </a:extLst>
          </p:cNvPr>
          <p:cNvSpPr txBox="1"/>
          <p:nvPr/>
        </p:nvSpPr>
        <p:spPr>
          <a:xfrm>
            <a:off x="8656407" y="269458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432182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8374866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8592686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Company,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99039" y="22641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700536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 Mechanized Infantry Division Arctic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295425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7467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422 Mechanized Infantry Division Arctic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539317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421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422 Mechanized Infantry Division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60749" y="19787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1873827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422 Integrated Fires Command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339019" y="197874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3250645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422 Integrated </a:t>
            </a:r>
            <a:br>
              <a:rPr lang="en-US" sz="1200" dirty="0"/>
            </a:br>
            <a:r>
              <a:rPr lang="en-US" sz="1200" dirty="0"/>
              <a:t>Support Command</a:t>
            </a:r>
            <a:endParaRPr sz="1200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715837" y="197874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25792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4221 Mechanized Infantry Brigade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090984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374697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4222 Mechanized Infantry Brigade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39889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7751515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4223 Mechanized Infantry Brigade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8163774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9128333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4224 Tank</a:t>
            </a:r>
          </a:p>
          <a:p>
            <a:pPr algn="ctr"/>
            <a:r>
              <a:rPr lang="en-US" sz="1200" dirty="0"/>
              <a:t>Brigade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9537318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4225 Field</a:t>
            </a:r>
          </a:p>
          <a:p>
            <a:pPr algn="ctr"/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5739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8486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4226 Air Defense</a:t>
            </a:r>
            <a:br>
              <a:rPr lang="en-US" sz="1200" dirty="0"/>
            </a:br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640815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94245" y="38590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4227 Support</a:t>
            </a:r>
          </a:p>
          <a:p>
            <a:pPr algn="ctr"/>
            <a:r>
              <a:rPr lang="en-US" sz="1200" dirty="0"/>
              <a:t>Brigade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462260" y="3647218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7379" y="38484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4229 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527401" y="364844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8486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42210 Sniper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43972" y="36408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5488346" y="3845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4228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5027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42211 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7867" y="52949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5067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42212 Signals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295347" y="52949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5067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42213 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618948" y="5298903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5027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42214 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936503" y="52949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421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516231" y="1734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897938" y="17479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7342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7315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343201" y="17200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690512" y="17377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308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4382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44671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3454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34380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4445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0968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10531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1112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1085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1031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969135" y="363694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</p:spTree>
    <p:extLst>
      <p:ext uri="{BB962C8B-B14F-4D97-AF65-F5344CB8AC3E}">
        <p14:creationId xmlns:p14="http://schemas.microsoft.com/office/powerpoint/2010/main" val="1149067608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430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 Mechanized Infantry Division Arctic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68733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20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81262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8914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1844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197665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170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196232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891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778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761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778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1544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7785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2064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7182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72851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39266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90277" y="2742917"/>
            <a:ext cx="11192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375D C3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418438" y="273313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7850365" y="273313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10453788" y="2742917"/>
            <a:ext cx="140625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Snow Mobile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</p:spTree>
    <p:extLst>
      <p:ext uri="{BB962C8B-B14F-4D97-AF65-F5344CB8AC3E}">
        <p14:creationId xmlns:p14="http://schemas.microsoft.com/office/powerpoint/2010/main" val="2920967219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053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422 Mechanized Infantry Division Arctic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4894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00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79283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6935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3453" y="21491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6094" y="170337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4107" y="21435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</a:t>
            </a:r>
          </a:p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6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580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56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58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008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0247" y="16984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19473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67979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27300" y="169825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098467" y="2692197"/>
            <a:ext cx="1998" cy="10287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467475" y="3720974"/>
            <a:ext cx="46405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467475" y="3720974"/>
            <a:ext cx="1998" cy="86940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981075" y="4590376"/>
            <a:ext cx="10126916" cy="4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79077" y="459037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107991" y="463252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241936" y="463252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3051455" y="459037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369597" y="460999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5168652" y="4616699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394345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Integral Fires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94346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80423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471180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Force Protection Section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871181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357258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586494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Operations Force Section</a:t>
            </a:r>
            <a:endParaRPr sz="1200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86495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472572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6783519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183520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6669597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8657640" y="4963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Civil Affairs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57641" y="45318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543718" y="555050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525839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25840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0411917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2853102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422 Mechanized Infantry Division Arctic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8895" y="2948760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413472" y="2939616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436095" y="294344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1111952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422 Mechanized Infantry Division Arctic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Support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3087" y="2982007"/>
            <a:ext cx="1348446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453788" y="2985658"/>
            <a:ext cx="140625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97589662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422 Mechanized Infantry Division Arctic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3250879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3846799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583868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9240" y="1631733"/>
            <a:ext cx="7164" cy="228088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4132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3702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0801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03970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9165619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901988273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 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9842" y="17700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22977" y="176640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31468897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2615" y="253402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 Integrated Fires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632883"/>
            <a:ext cx="8827" cy="24022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842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422 Integrated Fires 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876775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4035179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4795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044" y="401825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44904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402008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44795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427174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4035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40330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40238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D4E1A0FF-4014-4401-8595-4850617104B5}"/>
              </a:ext>
            </a:extLst>
          </p:cNvPr>
          <p:cNvSpPr/>
          <p:nvPr/>
        </p:nvSpPr>
        <p:spPr>
          <a:xfrm>
            <a:off x="5507676" y="45060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3E8C1AC-002F-437E-85A3-576338836522}"/>
              </a:ext>
            </a:extLst>
          </p:cNvPr>
          <p:cNvSpPr txBox="1"/>
          <p:nvPr/>
        </p:nvSpPr>
        <p:spPr>
          <a:xfrm>
            <a:off x="5846124" y="403561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39A91E48-C3CB-45A2-9E12-F4D513D26459}"/>
              </a:ext>
            </a:extLst>
          </p:cNvPr>
          <p:cNvCxnSpPr/>
          <p:nvPr/>
        </p:nvCxnSpPr>
        <p:spPr>
          <a:xfrm>
            <a:off x="6103596" y="40486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object 60">
            <a:extLst>
              <a:ext uri="{FF2B5EF4-FFF2-40B4-BE49-F238E27FC236}">
                <a16:creationId xmlns:a16="http://schemas.microsoft.com/office/drawing/2014/main" id="{41546C33-B4CB-4AFF-8EE9-BD28A52177AD}"/>
              </a:ext>
            </a:extLst>
          </p:cNvPr>
          <p:cNvSpPr/>
          <p:nvPr/>
        </p:nvSpPr>
        <p:spPr>
          <a:xfrm>
            <a:off x="3081175" y="44795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7113F5C-61B5-47AC-97EC-EA46F8DD047D}"/>
              </a:ext>
            </a:extLst>
          </p:cNvPr>
          <p:cNvSpPr txBox="1"/>
          <p:nvPr/>
        </p:nvSpPr>
        <p:spPr>
          <a:xfrm>
            <a:off x="3419623" y="400919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E1529F58-1B57-42A0-A1AB-2056B2D3DAA6}"/>
              </a:ext>
            </a:extLst>
          </p:cNvPr>
          <p:cNvCxnSpPr/>
          <p:nvPr/>
        </p:nvCxnSpPr>
        <p:spPr>
          <a:xfrm>
            <a:off x="3677095" y="40221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60037299-167E-446F-81B9-261AB5714EC5}"/>
              </a:ext>
            </a:extLst>
          </p:cNvPr>
          <p:cNvSpPr txBox="1"/>
          <p:nvPr/>
        </p:nvSpPr>
        <p:spPr>
          <a:xfrm>
            <a:off x="394663" y="5054652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1679808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053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 Integrated Fires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4894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00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6935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 Support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3453" y="21491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6094" y="170337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4107" y="21435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</a:t>
            </a:r>
          </a:p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6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580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56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58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008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0247" y="16984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19473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67979" y="2713345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7310" y="16982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8EA3C169-39D7-43F6-AE8B-BFA633FAD0BE}"/>
              </a:ext>
            </a:extLst>
          </p:cNvPr>
          <p:cNvSpPr txBox="1"/>
          <p:nvPr/>
        </p:nvSpPr>
        <p:spPr>
          <a:xfrm>
            <a:off x="5833299" y="52115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EA24770F-7B4C-41A6-896A-08F85EE27E3F}"/>
              </a:ext>
            </a:extLst>
          </p:cNvPr>
          <p:cNvSpPr txBox="1"/>
          <p:nvPr/>
        </p:nvSpPr>
        <p:spPr>
          <a:xfrm>
            <a:off x="10438122" y="2713345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0758694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 Integrated Fires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8895" y="2948760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413472" y="2939616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436095" y="294344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7672199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 Integrated Fires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Support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3087" y="2982007"/>
            <a:ext cx="1348446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453788" y="2985658"/>
            <a:ext cx="140625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9205120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 Integrated Fires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3250879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3846799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583868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9240" y="1631733"/>
            <a:ext cx="7164" cy="228088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4132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3702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0801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03970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24546681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422 Integrated Support Command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2" y="2019474"/>
            <a:ext cx="22313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24366" y="848739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55959" y="1776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52591" y="4641527"/>
            <a:ext cx="401284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66450" y="503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2176993" y="5019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176212" y="50283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58941" y="46391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2766563" y="46433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4763551" y="4636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7222" y="45706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583662" y="4583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84348" y="5592879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086831" y="560029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117467" y="5601097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578853" y="46093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781495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7038975" y="4598452"/>
            <a:ext cx="3056303" cy="108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457253" y="5011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505443" y="499543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049744" y="46161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92782" y="46030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58025" y="454765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6375151" y="5569929"/>
            <a:ext cx="134844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9446698" y="5568183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908084" y="45763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45607" y="2759958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79199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058044260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3250879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3846799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583868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9240" y="1631733"/>
            <a:ext cx="7164" cy="228088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4132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3702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0801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03970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42068058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 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4226436962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4221, 4222, 4223 Mechanized (IFV)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 Mechanized Infantry Division Arctic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88180" y="376339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90626" y="374559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47043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5988554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1908739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3820" y="1530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03746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19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499641" y="4323665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3977" y="47376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508337" y="43206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565373" y="43319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3987830" y="47372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 Squad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47929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416442" y="430351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815057" y="5319672"/>
            <a:ext cx="75052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3896141" y="5324419"/>
            <a:ext cx="103746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7351543" y="5957905"/>
            <a:ext cx="101341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77BCE088-492A-47D7-AD56-65D4A6887ABE}"/>
              </a:ext>
            </a:extLst>
          </p:cNvPr>
          <p:cNvSpPr txBox="1"/>
          <p:nvPr/>
        </p:nvSpPr>
        <p:spPr>
          <a:xfrm>
            <a:off x="10996455" y="17830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43E6186-A3B5-46BD-85BA-0FC0B6B220AC}"/>
              </a:ext>
            </a:extLst>
          </p:cNvPr>
          <p:cNvSpPr txBox="1"/>
          <p:nvPr/>
        </p:nvSpPr>
        <p:spPr>
          <a:xfrm>
            <a:off x="7883905" y="495317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07" name="object 60">
            <a:extLst>
              <a:ext uri="{FF2B5EF4-FFF2-40B4-BE49-F238E27FC236}">
                <a16:creationId xmlns:a16="http://schemas.microsoft.com/office/drawing/2014/main" id="{0D9706EC-5CE2-486C-B59F-1F3C783A1360}"/>
              </a:ext>
            </a:extLst>
          </p:cNvPr>
          <p:cNvSpPr/>
          <p:nvPr/>
        </p:nvSpPr>
        <p:spPr>
          <a:xfrm>
            <a:off x="2548072" y="35319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Section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2965E263-E473-4842-9F68-73F6CF67D02C}"/>
              </a:ext>
            </a:extLst>
          </p:cNvPr>
          <p:cNvSpPr txBox="1"/>
          <p:nvPr/>
        </p:nvSpPr>
        <p:spPr>
          <a:xfrm>
            <a:off x="2950713" y="30761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1E7903FD-2A55-4E29-9BA4-DBD3095C62E5}"/>
              </a:ext>
            </a:extLst>
          </p:cNvPr>
          <p:cNvCxnSpPr>
            <a:cxnSpLocks/>
          </p:cNvCxnSpPr>
          <p:nvPr/>
        </p:nvCxnSpPr>
        <p:spPr>
          <a:xfrm flipV="1">
            <a:off x="3127225" y="3066806"/>
            <a:ext cx="7971242" cy="253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703AE2CE-BE0F-43F3-B8B3-878221DD0F85}"/>
              </a:ext>
            </a:extLst>
          </p:cNvPr>
          <p:cNvCxnSpPr/>
          <p:nvPr/>
        </p:nvCxnSpPr>
        <p:spPr>
          <a:xfrm>
            <a:off x="3142432" y="30894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57C03E09-32BB-42F5-B92B-730367492FEC}"/>
              </a:ext>
            </a:extLst>
          </p:cNvPr>
          <p:cNvCxnSpPr/>
          <p:nvPr/>
        </p:nvCxnSpPr>
        <p:spPr>
          <a:xfrm>
            <a:off x="3111743" y="4099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6972514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0" cy="354568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3593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3563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Section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3563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3563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49108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491927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492683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491064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49170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4908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7852" y="49087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4908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4908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5912327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5901337"/>
            <a:ext cx="101502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Skylark II UAS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27310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Snow Mobile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9220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3494587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</p:txBody>
      </p:sp>
    </p:spTree>
    <p:extLst>
      <p:ext uri="{BB962C8B-B14F-4D97-AF65-F5344CB8AC3E}">
        <p14:creationId xmlns:p14="http://schemas.microsoft.com/office/powerpoint/2010/main" val="4261507255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Control Section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1V119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01A5808-EAE9-4858-873C-468634D10532}"/>
              </a:ext>
            </a:extLst>
          </p:cNvPr>
          <p:cNvSpPr txBox="1"/>
          <p:nvPr/>
        </p:nvSpPr>
        <p:spPr>
          <a:xfrm>
            <a:off x="2667276" y="4064879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47AB0F33-C1F7-4C24-965E-E59C8CF41F24}"/>
              </a:ext>
            </a:extLst>
          </p:cNvPr>
          <p:cNvSpPr txBox="1"/>
          <p:nvPr/>
        </p:nvSpPr>
        <p:spPr>
          <a:xfrm>
            <a:off x="4507455" y="406120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784303431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99257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99257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921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99257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306D2579-29C7-4C91-8270-7461C48FAE06}"/>
              </a:ext>
            </a:extLst>
          </p:cNvPr>
          <p:cNvSpPr/>
          <p:nvPr/>
        </p:nvSpPr>
        <p:spPr>
          <a:xfrm>
            <a:off x="5495813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6D67A73A-BC49-4BA8-A54A-ACA5839E7B22}"/>
              </a:ext>
            </a:extLst>
          </p:cNvPr>
          <p:cNvCxnSpPr/>
          <p:nvPr/>
        </p:nvCxnSpPr>
        <p:spPr>
          <a:xfrm>
            <a:off x="6090578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3572156-36F7-4165-A97D-B556AB302CDD}"/>
              </a:ext>
            </a:extLst>
          </p:cNvPr>
          <p:cNvSpPr txBox="1"/>
          <p:nvPr/>
        </p:nvSpPr>
        <p:spPr>
          <a:xfrm>
            <a:off x="5424605" y="3274258"/>
            <a:ext cx="99257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349DD02-AFA5-493C-BC33-AA3FC0C48C94}"/>
              </a:ext>
            </a:extLst>
          </p:cNvPr>
          <p:cNvSpPr txBox="1"/>
          <p:nvPr/>
        </p:nvSpPr>
        <p:spPr>
          <a:xfrm>
            <a:off x="5904028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3B6DE85-9C59-41E7-887E-E0BF8E082D8C}"/>
              </a:ext>
            </a:extLst>
          </p:cNvPr>
          <p:cNvSpPr txBox="1"/>
          <p:nvPr/>
        </p:nvSpPr>
        <p:spPr>
          <a:xfrm>
            <a:off x="8331244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91091183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9266510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74184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23396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8622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23421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71675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376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166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34767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779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83490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1109316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12594" y="2819863"/>
            <a:ext cx="136447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Mobilre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9928408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2S25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7328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7551811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3814201523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019916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4761" y="27281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89526" y="22761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3553" y="327676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2976" y="22615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9273BB6-2C5D-4B2D-A1C0-715558673FA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BA1F8A4-AE8A-4309-9BC4-BBED1694B4FB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AE2C2CA-EAA3-4B43-A6B2-945BC61525B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4A8862-F959-45C4-A6DC-922CE6113B9F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007637009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4B01AF5-6231-484A-9841-E5CC08A59D00}"/>
              </a:ext>
            </a:extLst>
          </p:cNvPr>
          <p:cNvSpPr txBox="1"/>
          <p:nvPr/>
        </p:nvSpPr>
        <p:spPr>
          <a:xfrm>
            <a:off x="156562" y="4133883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9640213-15CE-464F-9F35-7D8D46670D60}"/>
              </a:ext>
            </a:extLst>
          </p:cNvPr>
          <p:cNvSpPr txBox="1"/>
          <p:nvPr/>
        </p:nvSpPr>
        <p:spPr>
          <a:xfrm>
            <a:off x="1973688" y="4133883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9349947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3251084"/>
            <a:ext cx="7676" cy="211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87145" y="56870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6833" y="535573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8859" y="53529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55210" y="53529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12800" y="53529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23997" y="568959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60850" y="56940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44F306FA-7A28-46A1-928F-C33B3B64E43F}"/>
              </a:ext>
            </a:extLst>
          </p:cNvPr>
          <p:cNvSpPr/>
          <p:nvPr/>
        </p:nvSpPr>
        <p:spPr>
          <a:xfrm>
            <a:off x="2090320" y="3993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Control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B6686364-76BC-40BD-92FE-6AE59E55494F}"/>
              </a:ext>
            </a:extLst>
          </p:cNvPr>
          <p:cNvSpPr/>
          <p:nvPr/>
        </p:nvSpPr>
        <p:spPr>
          <a:xfrm>
            <a:off x="3891375" y="3993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9844F3D-A109-4FA2-BC0C-D99F17C85DAD}"/>
              </a:ext>
            </a:extLst>
          </p:cNvPr>
          <p:cNvSpPr txBox="1"/>
          <p:nvPr/>
        </p:nvSpPr>
        <p:spPr>
          <a:xfrm>
            <a:off x="2496292" y="35345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1C5AB95-19DD-4650-AE28-E3FB4E0A973C}"/>
              </a:ext>
            </a:extLst>
          </p:cNvPr>
          <p:cNvSpPr txBox="1"/>
          <p:nvPr/>
        </p:nvSpPr>
        <p:spPr>
          <a:xfrm>
            <a:off x="4299770" y="35345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5DFAD1E0-A601-4063-A755-CB47D4F7734B}"/>
              </a:ext>
            </a:extLst>
          </p:cNvPr>
          <p:cNvCxnSpPr/>
          <p:nvPr/>
        </p:nvCxnSpPr>
        <p:spPr>
          <a:xfrm>
            <a:off x="2692688" y="35810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E00D3AF4-3BBA-4C28-9429-2C35A05E8EE9}"/>
              </a:ext>
            </a:extLst>
          </p:cNvPr>
          <p:cNvCxnSpPr/>
          <p:nvPr/>
        </p:nvCxnSpPr>
        <p:spPr>
          <a:xfrm>
            <a:off x="4485735" y="35810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BB13F285-D0F0-41B6-B782-BBBC37A8A26B}"/>
              </a:ext>
            </a:extLst>
          </p:cNvPr>
          <p:cNvCxnSpPr/>
          <p:nvPr/>
        </p:nvCxnSpPr>
        <p:spPr>
          <a:xfrm flipV="1">
            <a:off x="2684680" y="3580408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19B0A4CF-3226-4CC8-BBE3-F07C0609E4A6}"/>
              </a:ext>
            </a:extLst>
          </p:cNvPr>
          <p:cNvCxnSpPr/>
          <p:nvPr/>
        </p:nvCxnSpPr>
        <p:spPr>
          <a:xfrm flipH="1">
            <a:off x="3632439" y="3240074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44A1C39B-A071-46F9-931D-E352B2019BFD}"/>
              </a:ext>
            </a:extLst>
          </p:cNvPr>
          <p:cNvSpPr txBox="1"/>
          <p:nvPr/>
        </p:nvSpPr>
        <p:spPr>
          <a:xfrm>
            <a:off x="2003042" y="4554094"/>
            <a:ext cx="8931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FF4AE2F-4F8C-4C7E-8AB7-E36F47234E6C}"/>
              </a:ext>
            </a:extLst>
          </p:cNvPr>
          <p:cNvSpPr txBox="1"/>
          <p:nvPr/>
        </p:nvSpPr>
        <p:spPr>
          <a:xfrm>
            <a:off x="3820168" y="455409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9BCCF82-7453-4A46-A4A1-B8477FEBFD18}"/>
              </a:ext>
            </a:extLst>
          </p:cNvPr>
          <p:cNvSpPr txBox="1"/>
          <p:nvPr/>
        </p:nvSpPr>
        <p:spPr>
          <a:xfrm>
            <a:off x="392265" y="624712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A6223EFD-D02F-4EEB-9B36-E2E9A2066B29}"/>
              </a:ext>
            </a:extLst>
          </p:cNvPr>
          <p:cNvSpPr txBox="1"/>
          <p:nvPr/>
        </p:nvSpPr>
        <p:spPr>
          <a:xfrm>
            <a:off x="2351161" y="6247128"/>
            <a:ext cx="7328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BB80AB5-A346-4E06-8069-5BFE620A9D44}"/>
              </a:ext>
            </a:extLst>
          </p:cNvPr>
          <p:cNvSpPr txBox="1"/>
          <p:nvPr/>
        </p:nvSpPr>
        <p:spPr>
          <a:xfrm>
            <a:off x="4310057" y="624712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4148617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05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04713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638666" y="3358231"/>
            <a:ext cx="3682624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63884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85126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9183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5940821" y="4240943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7856077" y="4240943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4846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072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C86C8FB2-708E-4A3D-8EC0-C73DE5410E2D}"/>
              </a:ext>
            </a:extLst>
          </p:cNvPr>
          <p:cNvCxnSpPr/>
          <p:nvPr/>
        </p:nvCxnSpPr>
        <p:spPr>
          <a:xfrm>
            <a:off x="10317429" y="33434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bject 60">
            <a:extLst>
              <a:ext uri="{FF2B5EF4-FFF2-40B4-BE49-F238E27FC236}">
                <a16:creationId xmlns:a16="http://schemas.microsoft.com/office/drawing/2014/main" id="{00370202-C8A9-4295-AA9A-C5D115803D58}"/>
              </a:ext>
            </a:extLst>
          </p:cNvPr>
          <p:cNvSpPr/>
          <p:nvPr/>
        </p:nvSpPr>
        <p:spPr>
          <a:xfrm>
            <a:off x="9723069" y="36844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7826A51-1CDA-4D2A-BFA3-002D2697566D}"/>
              </a:ext>
            </a:extLst>
          </p:cNvPr>
          <p:cNvSpPr txBox="1"/>
          <p:nvPr/>
        </p:nvSpPr>
        <p:spPr>
          <a:xfrm>
            <a:off x="9660846" y="4226163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775D8290-5536-42F5-AACE-9CAED0C1C3F0}"/>
              </a:ext>
            </a:extLst>
          </p:cNvPr>
          <p:cNvSpPr txBox="1"/>
          <p:nvPr/>
        </p:nvSpPr>
        <p:spPr>
          <a:xfrm>
            <a:off x="10112057" y="328091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94634088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7876180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30746695"/>
      </p:ext>
    </p:extLst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1352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07778236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5349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1352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811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BTR-ZD 23mm ADA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811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BTR-ZD 23mm ADA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811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BTR-ZD 23mm ADA</a:t>
            </a:r>
          </a:p>
        </p:txBody>
      </p:sp>
    </p:spTree>
    <p:extLst>
      <p:ext uri="{BB962C8B-B14F-4D97-AF65-F5344CB8AC3E}">
        <p14:creationId xmlns:p14="http://schemas.microsoft.com/office/powerpoint/2010/main" val="4292618883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>
                <a:latin typeface="Arial" panose="020B0604020202020204" pitchFamily="34" charset="0"/>
                <a:cs typeface="Arial" panose="020B0604020202020204" pitchFamily="34" charset="0"/>
              </a:rPr>
              <a:t>SAM Battery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29073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Generic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1692542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134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1352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SA-24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SA-24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SA-24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4076227956"/>
      </p:ext>
    </p:extLst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03105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188983261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516610148"/>
      </p:ext>
    </p:extLst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8819384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0" cy="45700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339889" y="22903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832005" y="20825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787860" y="22918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5752" y="208398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10497481" y="227122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945717" y="18381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8379546" y="18443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11091841" y="18117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18147" y="18117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MLTB-U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6027837"/>
      </p:ext>
    </p:extLst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0422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0422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6874324"/>
      </p:ext>
    </p:extLst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1059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 KLIVER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1059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 KLIVER</a:t>
            </a:r>
          </a:p>
        </p:txBody>
      </p:sp>
    </p:spTree>
    <p:extLst>
      <p:ext uri="{BB962C8B-B14F-4D97-AF65-F5344CB8AC3E}">
        <p14:creationId xmlns:p14="http://schemas.microsoft.com/office/powerpoint/2010/main" val="1834684427"/>
      </p:ext>
    </p:extLst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6047146"/>
      </p:ext>
    </p:extLst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308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Generic Snow Mobile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0310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639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BTR-D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03105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786699"/>
      </p:ext>
    </p:extLst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111134398"/>
      </p:ext>
    </p:extLst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8063179" y="5733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104708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RKhM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-K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158" y="528899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9765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MTU-72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</p:txBody>
      </p:sp>
    </p:spTree>
    <p:extLst>
      <p:ext uri="{BB962C8B-B14F-4D97-AF65-F5344CB8AC3E}">
        <p14:creationId xmlns:p14="http://schemas.microsoft.com/office/powerpoint/2010/main" val="2261078417"/>
      </p:ext>
    </p:extLst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0245" y="27170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5010" y="2265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29037" y="3265735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54180" y="225047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DA5B847-9CD8-4132-852E-96B88CDE87DF}"/>
              </a:ext>
            </a:extLst>
          </p:cNvPr>
          <p:cNvSpPr/>
          <p:nvPr/>
        </p:nvSpPr>
        <p:spPr>
          <a:xfrm>
            <a:off x="2991057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45FF2355-66BE-43D9-BDD8-0F27F552DA88}"/>
              </a:ext>
            </a:extLst>
          </p:cNvPr>
          <p:cNvCxnSpPr/>
          <p:nvPr/>
        </p:nvCxnSpPr>
        <p:spPr>
          <a:xfrm>
            <a:off x="3585822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0B9EAABE-7573-41FE-A4C8-749A0BC15C30}"/>
              </a:ext>
            </a:extLst>
          </p:cNvPr>
          <p:cNvSpPr txBox="1"/>
          <p:nvPr/>
        </p:nvSpPr>
        <p:spPr>
          <a:xfrm>
            <a:off x="2919849" y="3248278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B760770-31E5-4950-A9B6-F75E49880075}"/>
              </a:ext>
            </a:extLst>
          </p:cNvPr>
          <p:cNvSpPr txBox="1"/>
          <p:nvPr/>
        </p:nvSpPr>
        <p:spPr>
          <a:xfrm>
            <a:off x="3387842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36053633"/>
      </p:ext>
    </p:extLst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06255042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4277832"/>
      </p:ext>
    </p:extLst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617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7532320"/>
      </p:ext>
    </p:extLst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00930207"/>
      </p:ext>
    </p:extLst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131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USat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09091"/>
      </p:ext>
    </p:extLst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0703176"/>
      </p:ext>
    </p:extLst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885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173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9601656"/>
      </p:ext>
    </p:extLst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006414807"/>
      </p:ext>
    </p:extLst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019283"/>
      </p:ext>
    </p:extLst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RKhM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-K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8601763"/>
      </p:ext>
    </p:extLst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32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3532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79507102"/>
      </p:ext>
    </p:extLst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892976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16341098"/>
      </p:ext>
    </p:extLst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</p:spTree>
    <p:extLst>
      <p:ext uri="{BB962C8B-B14F-4D97-AF65-F5344CB8AC3E}">
        <p14:creationId xmlns:p14="http://schemas.microsoft.com/office/powerpoint/2010/main" val="1878502015"/>
      </p:ext>
    </p:extLst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9479403"/>
      </p:ext>
    </p:extLst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4315000"/>
      </p:ext>
    </p:extLst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86958" y="3308493"/>
            <a:ext cx="88678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MTLB-RPM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16856" y="3305931"/>
            <a:ext cx="11865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ARS 14K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61945" y="3271085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4856298"/>
      </p:ext>
    </p:extLst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134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84065270"/>
      </p:ext>
    </p:extLst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4224 Tank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 Mechanized Infantry Division Arctic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2020325" y="368084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80702" y="36632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35600033"/>
      </p:ext>
    </p:extLst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Tank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03105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04227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9637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75052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7505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04227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01341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0E24A460-7ECF-4712-A2EF-7B51474AA869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631577857"/>
      </p:ext>
    </p:extLst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74184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23396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8622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23421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71675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376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166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34767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779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83490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1109316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12594" y="2819863"/>
            <a:ext cx="136447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Mobilre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7133397"/>
      </p:ext>
    </p:extLst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2S25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7328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6410737"/>
      </p:ext>
    </p:extLst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314858069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1744843"/>
      </p:ext>
    </p:extLst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8827033"/>
      </p:ext>
    </p:extLst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0" cy="354568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3593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3563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Section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3563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3563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49108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491927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492683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491064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49170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4908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7852" y="49087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4908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4908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5912327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5901337"/>
            <a:ext cx="101502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Skylark II UAS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27310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Snow Mobile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9220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9524944"/>
      </p:ext>
    </p:extLst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</p:txBody>
      </p:sp>
    </p:spTree>
    <p:extLst>
      <p:ext uri="{BB962C8B-B14F-4D97-AF65-F5344CB8AC3E}">
        <p14:creationId xmlns:p14="http://schemas.microsoft.com/office/powerpoint/2010/main" val="1633227452"/>
      </p:ext>
    </p:extLst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Control Section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1V119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01A5808-EAE9-4858-873C-468634D10532}"/>
              </a:ext>
            </a:extLst>
          </p:cNvPr>
          <p:cNvSpPr txBox="1"/>
          <p:nvPr/>
        </p:nvSpPr>
        <p:spPr>
          <a:xfrm>
            <a:off x="2667276" y="4064879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47AB0F33-C1F7-4C24-965E-E59C8CF41F24}"/>
              </a:ext>
            </a:extLst>
          </p:cNvPr>
          <p:cNvSpPr txBox="1"/>
          <p:nvPr/>
        </p:nvSpPr>
        <p:spPr>
          <a:xfrm>
            <a:off x="4507455" y="406120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944891863"/>
      </p:ext>
    </p:extLst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99257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99257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921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99257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306D2579-29C7-4C91-8270-7461C48FAE06}"/>
              </a:ext>
            </a:extLst>
          </p:cNvPr>
          <p:cNvSpPr/>
          <p:nvPr/>
        </p:nvSpPr>
        <p:spPr>
          <a:xfrm>
            <a:off x="5495813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6D67A73A-BC49-4BA8-A54A-ACA5839E7B22}"/>
              </a:ext>
            </a:extLst>
          </p:cNvPr>
          <p:cNvCxnSpPr/>
          <p:nvPr/>
        </p:nvCxnSpPr>
        <p:spPr>
          <a:xfrm>
            <a:off x="6090578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3572156-36F7-4165-A97D-B556AB302CDD}"/>
              </a:ext>
            </a:extLst>
          </p:cNvPr>
          <p:cNvSpPr txBox="1"/>
          <p:nvPr/>
        </p:nvSpPr>
        <p:spPr>
          <a:xfrm>
            <a:off x="5424605" y="3274258"/>
            <a:ext cx="99257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349DD02-AFA5-493C-BC33-AA3FC0C48C94}"/>
              </a:ext>
            </a:extLst>
          </p:cNvPr>
          <p:cNvSpPr txBox="1"/>
          <p:nvPr/>
        </p:nvSpPr>
        <p:spPr>
          <a:xfrm>
            <a:off x="5904028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3B6DE85-9C59-41E7-887E-E0BF8E082D8C}"/>
              </a:ext>
            </a:extLst>
          </p:cNvPr>
          <p:cNvSpPr txBox="1"/>
          <p:nvPr/>
        </p:nvSpPr>
        <p:spPr>
          <a:xfrm>
            <a:off x="8331244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42611283"/>
      </p:ext>
    </p:extLst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2868437"/>
      </p:ext>
    </p:extLst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263614005"/>
      </p:ext>
    </p:extLst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3251084"/>
            <a:ext cx="7676" cy="211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87145" y="56870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6833" y="535573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8859" y="53529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55210" y="53529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12800" y="53529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23997" y="568959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60850" y="56940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44F306FA-7A28-46A1-928F-C33B3B64E43F}"/>
              </a:ext>
            </a:extLst>
          </p:cNvPr>
          <p:cNvSpPr/>
          <p:nvPr/>
        </p:nvSpPr>
        <p:spPr>
          <a:xfrm>
            <a:off x="2090320" y="3993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Control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B6686364-76BC-40BD-92FE-6AE59E55494F}"/>
              </a:ext>
            </a:extLst>
          </p:cNvPr>
          <p:cNvSpPr/>
          <p:nvPr/>
        </p:nvSpPr>
        <p:spPr>
          <a:xfrm>
            <a:off x="3891375" y="3993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9844F3D-A109-4FA2-BC0C-D99F17C85DAD}"/>
              </a:ext>
            </a:extLst>
          </p:cNvPr>
          <p:cNvSpPr txBox="1"/>
          <p:nvPr/>
        </p:nvSpPr>
        <p:spPr>
          <a:xfrm>
            <a:off x="2496292" y="35345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1C5AB95-19DD-4650-AE28-E3FB4E0A973C}"/>
              </a:ext>
            </a:extLst>
          </p:cNvPr>
          <p:cNvSpPr txBox="1"/>
          <p:nvPr/>
        </p:nvSpPr>
        <p:spPr>
          <a:xfrm>
            <a:off x="4299770" y="35345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5DFAD1E0-A601-4063-A755-CB47D4F7734B}"/>
              </a:ext>
            </a:extLst>
          </p:cNvPr>
          <p:cNvCxnSpPr/>
          <p:nvPr/>
        </p:nvCxnSpPr>
        <p:spPr>
          <a:xfrm>
            <a:off x="2692688" y="35810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E00D3AF4-3BBA-4C28-9429-2C35A05E8EE9}"/>
              </a:ext>
            </a:extLst>
          </p:cNvPr>
          <p:cNvCxnSpPr/>
          <p:nvPr/>
        </p:nvCxnSpPr>
        <p:spPr>
          <a:xfrm>
            <a:off x="4485735" y="35810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BB13F285-D0F0-41B6-B782-BBBC37A8A26B}"/>
              </a:ext>
            </a:extLst>
          </p:cNvPr>
          <p:cNvCxnSpPr/>
          <p:nvPr/>
        </p:nvCxnSpPr>
        <p:spPr>
          <a:xfrm flipV="1">
            <a:off x="2684680" y="3580408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19B0A4CF-3226-4CC8-BBE3-F07C0609E4A6}"/>
              </a:ext>
            </a:extLst>
          </p:cNvPr>
          <p:cNvCxnSpPr/>
          <p:nvPr/>
        </p:nvCxnSpPr>
        <p:spPr>
          <a:xfrm flipH="1">
            <a:off x="3632439" y="3240074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44A1C39B-A071-46F9-931D-E352B2019BFD}"/>
              </a:ext>
            </a:extLst>
          </p:cNvPr>
          <p:cNvSpPr txBox="1"/>
          <p:nvPr/>
        </p:nvSpPr>
        <p:spPr>
          <a:xfrm>
            <a:off x="2003042" y="4554094"/>
            <a:ext cx="8931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FF4AE2F-4F8C-4C7E-8AB7-E36F47234E6C}"/>
              </a:ext>
            </a:extLst>
          </p:cNvPr>
          <p:cNvSpPr txBox="1"/>
          <p:nvPr/>
        </p:nvSpPr>
        <p:spPr>
          <a:xfrm>
            <a:off x="3820168" y="455409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9BCCF82-7453-4A46-A4A1-B8477FEBFD18}"/>
              </a:ext>
            </a:extLst>
          </p:cNvPr>
          <p:cNvSpPr txBox="1"/>
          <p:nvPr/>
        </p:nvSpPr>
        <p:spPr>
          <a:xfrm>
            <a:off x="392265" y="624712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A6223EFD-D02F-4EEB-9B36-E2E9A2066B29}"/>
              </a:ext>
            </a:extLst>
          </p:cNvPr>
          <p:cNvSpPr txBox="1"/>
          <p:nvPr/>
        </p:nvSpPr>
        <p:spPr>
          <a:xfrm>
            <a:off x="2351161" y="6247128"/>
            <a:ext cx="7328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BB80AB5-A346-4E06-8069-5BFE620A9D44}"/>
              </a:ext>
            </a:extLst>
          </p:cNvPr>
          <p:cNvSpPr txBox="1"/>
          <p:nvPr/>
        </p:nvSpPr>
        <p:spPr>
          <a:xfrm>
            <a:off x="4310057" y="624712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5159081"/>
      </p:ext>
    </p:extLst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05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04713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638666" y="3358231"/>
            <a:ext cx="3682624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63884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85126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9183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5940821" y="4240943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7856077" y="4240943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4846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072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C86C8FB2-708E-4A3D-8EC0-C73DE5410E2D}"/>
              </a:ext>
            </a:extLst>
          </p:cNvPr>
          <p:cNvCxnSpPr/>
          <p:nvPr/>
        </p:nvCxnSpPr>
        <p:spPr>
          <a:xfrm>
            <a:off x="10317429" y="33434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bject 60">
            <a:extLst>
              <a:ext uri="{FF2B5EF4-FFF2-40B4-BE49-F238E27FC236}">
                <a16:creationId xmlns:a16="http://schemas.microsoft.com/office/drawing/2014/main" id="{00370202-C8A9-4295-AA9A-C5D115803D58}"/>
              </a:ext>
            </a:extLst>
          </p:cNvPr>
          <p:cNvSpPr/>
          <p:nvPr/>
        </p:nvSpPr>
        <p:spPr>
          <a:xfrm>
            <a:off x="9723069" y="36844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7826A51-1CDA-4D2A-BFA3-002D2697566D}"/>
              </a:ext>
            </a:extLst>
          </p:cNvPr>
          <p:cNvSpPr txBox="1"/>
          <p:nvPr/>
        </p:nvSpPr>
        <p:spPr>
          <a:xfrm>
            <a:off x="9660846" y="4226163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775D8290-5536-42F5-AACE-9CAED0C1C3F0}"/>
              </a:ext>
            </a:extLst>
          </p:cNvPr>
          <p:cNvSpPr txBox="1"/>
          <p:nvPr/>
        </p:nvSpPr>
        <p:spPr>
          <a:xfrm>
            <a:off x="10112057" y="328091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88213008"/>
      </p:ext>
    </p:extLst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260499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430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Strategic Forces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68733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20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81262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8914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1844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197665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170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196232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891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778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761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778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1544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7785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2064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7182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72851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39266"/>
            <a:ext cx="705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90277" y="2742917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14 x URAL 375D C3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5418438" y="273313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375D C3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7850365" y="273313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375D C3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10453788" y="2742917"/>
            <a:ext cx="140625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</p:txBody>
      </p:sp>
    </p:spTree>
    <p:extLst>
      <p:ext uri="{BB962C8B-B14F-4D97-AF65-F5344CB8AC3E}">
        <p14:creationId xmlns:p14="http://schemas.microsoft.com/office/powerpoint/2010/main" val="176700084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842030552"/>
      </p:ext>
    </p:extLst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1873824631"/>
      </p:ext>
    </p:extLst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1352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13524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237085421"/>
      </p:ext>
    </p:extLst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5349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1352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811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BTR-ZD 23mm ADA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811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BTR-ZD 23mm ADA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811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BTR-ZD 23mm ADA</a:t>
            </a:r>
          </a:p>
        </p:txBody>
      </p:sp>
    </p:spTree>
    <p:extLst>
      <p:ext uri="{BB962C8B-B14F-4D97-AF65-F5344CB8AC3E}">
        <p14:creationId xmlns:p14="http://schemas.microsoft.com/office/powerpoint/2010/main" val="357733069"/>
      </p:ext>
    </p:extLst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>
                <a:latin typeface="Arial" panose="020B0604020202020204" pitchFamily="34" charset="0"/>
                <a:cs typeface="Arial" panose="020B0604020202020204" pitchFamily="34" charset="0"/>
              </a:rPr>
              <a:t>SAM Battery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29073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Generic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3883810"/>
      </p:ext>
    </p:extLst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134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1352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SA-24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SA-24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SA-24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1190828208"/>
      </p:ext>
    </p:extLst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03105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1217763459"/>
      </p:ext>
    </p:extLst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1997411"/>
      </p:ext>
    </p:extLst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C349E37-0F74-4857-AD5B-F83EE3A7FFF6}"/>
              </a:ext>
            </a:extLst>
          </p:cNvPr>
          <p:cNvSpPr txBox="1"/>
          <p:nvPr/>
        </p:nvSpPr>
        <p:spPr>
          <a:xfrm>
            <a:off x="10432273" y="2699650"/>
            <a:ext cx="13308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Generic Snow Mobile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72EBB42-C33C-4DFB-8682-9BA0E27D622B}"/>
              </a:ext>
            </a:extLst>
          </p:cNvPr>
          <p:cNvSpPr txBox="1"/>
          <p:nvPr/>
        </p:nvSpPr>
        <p:spPr>
          <a:xfrm>
            <a:off x="2966987" y="2699650"/>
            <a:ext cx="6639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BTR-D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12A41BE9-92D4-4299-87FC-4FC7C74317DB}"/>
              </a:ext>
            </a:extLst>
          </p:cNvPr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5032D8E5-A562-4DDE-92E3-E39983FB1B68}"/>
              </a:ext>
            </a:extLst>
          </p:cNvPr>
          <p:cNvSpPr txBox="1"/>
          <p:nvPr/>
        </p:nvSpPr>
        <p:spPr>
          <a:xfrm>
            <a:off x="7869850" y="2699650"/>
            <a:ext cx="103105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8FC305A-8ED9-4820-B5CC-35D299D1197C}"/>
              </a:ext>
            </a:extLst>
          </p:cNvPr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EAFB4C99-C1BC-4A21-B03C-29620CB4B0A4}"/>
              </a:ext>
            </a:extLst>
          </p:cNvPr>
          <p:cNvSpPr txBox="1"/>
          <p:nvPr/>
        </p:nvSpPr>
        <p:spPr>
          <a:xfrm>
            <a:off x="2287153" y="6260844"/>
            <a:ext cx="10310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7105B39-037F-4075-88E8-930C9C27CDD6}"/>
              </a:ext>
            </a:extLst>
          </p:cNvPr>
          <p:cNvSpPr txBox="1"/>
          <p:nvPr/>
        </p:nvSpPr>
        <p:spPr>
          <a:xfrm>
            <a:off x="4246049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8350613"/>
      </p:ext>
    </p:extLst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8073717" y="57359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D722C4E-A7B7-4DC7-A7EF-A3727C47F924}"/>
              </a:ext>
            </a:extLst>
          </p:cNvPr>
          <p:cNvSpPr txBox="1"/>
          <p:nvPr/>
        </p:nvSpPr>
        <p:spPr>
          <a:xfrm>
            <a:off x="1114" y="4133883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9B240E0-2666-4A11-AF69-C4842726F512}"/>
              </a:ext>
            </a:extLst>
          </p:cNvPr>
          <p:cNvSpPr txBox="1"/>
          <p:nvPr/>
        </p:nvSpPr>
        <p:spPr>
          <a:xfrm>
            <a:off x="1342752" y="4133883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776E187-4BE3-4C7F-9844-B0B6B004A9AA}"/>
              </a:ext>
            </a:extLst>
          </p:cNvPr>
          <p:cNvSpPr txBox="1"/>
          <p:nvPr/>
        </p:nvSpPr>
        <p:spPr>
          <a:xfrm>
            <a:off x="2720448" y="4139979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F9AAB204-458A-4ABA-B35E-2BF76D6E8F03}"/>
              </a:ext>
            </a:extLst>
          </p:cNvPr>
          <p:cNvSpPr txBox="1"/>
          <p:nvPr/>
        </p:nvSpPr>
        <p:spPr>
          <a:xfrm>
            <a:off x="2897943" y="2787089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647BAB03-19D4-4028-8A7E-1E4746A87EE3}"/>
              </a:ext>
            </a:extLst>
          </p:cNvPr>
          <p:cNvSpPr txBox="1"/>
          <p:nvPr/>
        </p:nvSpPr>
        <p:spPr>
          <a:xfrm>
            <a:off x="7990387" y="2830289"/>
            <a:ext cx="9765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MTU-72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540A6A14-C34F-4AD9-B0E7-4B814D2C8AA0}"/>
              </a:ext>
            </a:extLst>
          </p:cNvPr>
          <p:cNvSpPr txBox="1"/>
          <p:nvPr/>
        </p:nvSpPr>
        <p:spPr>
          <a:xfrm>
            <a:off x="10426806" y="2829068"/>
            <a:ext cx="141577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D58EBFE1-839B-4818-B0EF-CD8FFA5515E2}"/>
              </a:ext>
            </a:extLst>
          </p:cNvPr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</p:txBody>
      </p:sp>
    </p:spTree>
    <p:extLst>
      <p:ext uri="{BB962C8B-B14F-4D97-AF65-F5344CB8AC3E}">
        <p14:creationId xmlns:p14="http://schemas.microsoft.com/office/powerpoint/2010/main" val="323391796"/>
      </p:ext>
    </p:extLst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0245" y="27170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5010" y="2265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29037" y="3265735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54180" y="225047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DA5B847-9CD8-4132-852E-96B88CDE87DF}"/>
              </a:ext>
            </a:extLst>
          </p:cNvPr>
          <p:cNvSpPr/>
          <p:nvPr/>
        </p:nvSpPr>
        <p:spPr>
          <a:xfrm>
            <a:off x="2991057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45FF2355-66BE-43D9-BDD8-0F27F552DA88}"/>
              </a:ext>
            </a:extLst>
          </p:cNvPr>
          <p:cNvCxnSpPr/>
          <p:nvPr/>
        </p:nvCxnSpPr>
        <p:spPr>
          <a:xfrm>
            <a:off x="3585822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0B9EAABE-7573-41FE-A4C8-749A0BC15C30}"/>
              </a:ext>
            </a:extLst>
          </p:cNvPr>
          <p:cNvSpPr txBox="1"/>
          <p:nvPr/>
        </p:nvSpPr>
        <p:spPr>
          <a:xfrm>
            <a:off x="2919849" y="3248278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B760770-31E5-4950-A9B6-F75E49880075}"/>
              </a:ext>
            </a:extLst>
          </p:cNvPr>
          <p:cNvSpPr txBox="1"/>
          <p:nvPr/>
        </p:nvSpPr>
        <p:spPr>
          <a:xfrm>
            <a:off x="3387842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81052689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4751261"/>
      </p:ext>
    </p:extLst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63ECA96F-CA22-467D-9A59-F906645C5AA4}"/>
              </a:ext>
            </a:extLst>
          </p:cNvPr>
          <p:cNvSpPr txBox="1"/>
          <p:nvPr/>
        </p:nvSpPr>
        <p:spPr>
          <a:xfrm>
            <a:off x="328257" y="6260844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AB7B501-E75E-48D7-9F42-4E7BD06EA289}"/>
              </a:ext>
            </a:extLst>
          </p:cNvPr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BCF4C03-0263-429E-92FF-6C2730A4C0F5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1A3889D-9E7D-4D3D-BC28-6B0F3A2A9B47}"/>
              </a:ext>
            </a:extLst>
          </p:cNvPr>
          <p:cNvSpPr txBox="1"/>
          <p:nvPr/>
        </p:nvSpPr>
        <p:spPr>
          <a:xfrm>
            <a:off x="10422506" y="2703491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3831100650"/>
      </p:ext>
    </p:extLst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617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1436547"/>
      </p:ext>
    </p:extLst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54958458"/>
      </p:ext>
    </p:extLst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131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USat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132506"/>
      </p:ext>
    </p:extLst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F5BD977-FC55-4BA1-91B2-1C980DF5EB55}"/>
              </a:ext>
            </a:extLst>
          </p:cNvPr>
          <p:cNvSpPr txBox="1"/>
          <p:nvPr/>
        </p:nvSpPr>
        <p:spPr>
          <a:xfrm>
            <a:off x="354633" y="6260844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400DE02-BC99-4D04-AA2D-7F2E98544B16}"/>
              </a:ext>
            </a:extLst>
          </p:cNvPr>
          <p:cNvSpPr txBox="1"/>
          <p:nvPr/>
        </p:nvSpPr>
        <p:spPr>
          <a:xfrm>
            <a:off x="2313529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4E29B6D-39D5-4637-A727-C6B9813755AE}"/>
              </a:ext>
            </a:extLst>
          </p:cNvPr>
          <p:cNvSpPr txBox="1"/>
          <p:nvPr/>
        </p:nvSpPr>
        <p:spPr>
          <a:xfrm>
            <a:off x="4272425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9674815"/>
      </p:ext>
    </p:extLst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885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173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6948442"/>
      </p:ext>
    </p:extLst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483199467"/>
      </p:ext>
    </p:extLst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7799258"/>
      </p:ext>
    </p:extLst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06004BF-1D81-40F5-B8DC-92A60D243427}"/>
              </a:ext>
            </a:extLst>
          </p:cNvPr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0B8719A8-C619-4FB9-89DB-314770A0CFD1}"/>
              </a:ext>
            </a:extLst>
          </p:cNvPr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1CFB134-1EC2-4707-BA6E-CD7835A0D8F4}"/>
              </a:ext>
            </a:extLst>
          </p:cNvPr>
          <p:cNvSpPr txBox="1"/>
          <p:nvPr/>
        </p:nvSpPr>
        <p:spPr>
          <a:xfrm>
            <a:off x="4284836" y="4653158"/>
            <a:ext cx="10903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4785048"/>
      </p:ext>
    </p:extLst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32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3532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1220780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5946847"/>
      </p:ext>
    </p:extLst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5837643"/>
      </p:ext>
    </p:extLst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</p:spTree>
    <p:extLst>
      <p:ext uri="{BB962C8B-B14F-4D97-AF65-F5344CB8AC3E}">
        <p14:creationId xmlns:p14="http://schemas.microsoft.com/office/powerpoint/2010/main" val="143210454"/>
      </p:ext>
    </p:extLst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6975148"/>
      </p:ext>
    </p:extLst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3610157"/>
      </p:ext>
    </p:extLst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617C06D6-EA18-4B8D-9C0A-B687FD63ACFD}"/>
              </a:ext>
            </a:extLst>
          </p:cNvPr>
          <p:cNvSpPr txBox="1"/>
          <p:nvPr/>
        </p:nvSpPr>
        <p:spPr>
          <a:xfrm>
            <a:off x="986958" y="3308493"/>
            <a:ext cx="88678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MTLB-RPM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2826057-D04A-422B-A200-F6F1A1E26E11}"/>
              </a:ext>
            </a:extLst>
          </p:cNvPr>
          <p:cNvSpPr txBox="1"/>
          <p:nvPr/>
        </p:nvSpPr>
        <p:spPr>
          <a:xfrm>
            <a:off x="5416856" y="3305931"/>
            <a:ext cx="11865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ARS 14K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852E764F-41A0-4B40-BDDF-E6548042B077}"/>
              </a:ext>
            </a:extLst>
          </p:cNvPr>
          <p:cNvSpPr txBox="1"/>
          <p:nvPr/>
        </p:nvSpPr>
        <p:spPr>
          <a:xfrm>
            <a:off x="9961945" y="3271085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9313222"/>
      </p:ext>
    </p:extLst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854890A-72FB-4C11-9084-1FF400611ACB}"/>
              </a:ext>
            </a:extLst>
          </p:cNvPr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608A1EF-0A9F-4441-B0B2-8B5993BC67B6}"/>
              </a:ext>
            </a:extLst>
          </p:cNvPr>
          <p:cNvSpPr txBox="1"/>
          <p:nvPr/>
        </p:nvSpPr>
        <p:spPr>
          <a:xfrm>
            <a:off x="10432273" y="3257434"/>
            <a:ext cx="10134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7598436-8F22-4AFA-8FF0-C5E9633B2A59}"/>
              </a:ext>
            </a:extLst>
          </p:cNvPr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485BAFEE-42B8-4605-9D33-4CAE66EFDC66}"/>
              </a:ext>
            </a:extLst>
          </p:cNvPr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A5C09543-A7DC-426F-AA97-045B39F3B121}"/>
              </a:ext>
            </a:extLst>
          </p:cNvPr>
          <p:cNvSpPr txBox="1"/>
          <p:nvPr/>
        </p:nvSpPr>
        <p:spPr>
          <a:xfrm>
            <a:off x="7979073" y="325281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6536605"/>
      </p:ext>
    </p:extLst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4225 Field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 Mechanized Infantry Division Arctic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  <a:endParaRPr lang="en-US" sz="1200" b="1" dirty="0"/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 Portable </a:t>
            </a:r>
          </a:p>
          <a:p>
            <a:pPr algn="ctr"/>
            <a:r>
              <a:rPr lang="en-US" sz="1200" dirty="0"/>
              <a:t>Air Defense Platoon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1879649" y="344345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63118" y="36632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81506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109751013"/>
      </p:ext>
    </p:extLst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Field Artillery 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03105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04227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9637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75052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7505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04227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01341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287ED5CA-E8FE-42A9-A61C-0A45E8F84898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536939374"/>
      </p:ext>
    </p:extLst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996012583"/>
      </p:ext>
    </p:extLst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3251084"/>
            <a:ext cx="7676" cy="211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87145" y="56870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6833" y="535573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8859" y="53529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55210" y="53529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12800" y="53529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23997" y="568959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60850" y="56940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44F306FA-7A28-46A1-928F-C33B3B64E43F}"/>
              </a:ext>
            </a:extLst>
          </p:cNvPr>
          <p:cNvSpPr/>
          <p:nvPr/>
        </p:nvSpPr>
        <p:spPr>
          <a:xfrm>
            <a:off x="2090320" y="3993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Control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B6686364-76BC-40BD-92FE-6AE59E55494F}"/>
              </a:ext>
            </a:extLst>
          </p:cNvPr>
          <p:cNvSpPr/>
          <p:nvPr/>
        </p:nvSpPr>
        <p:spPr>
          <a:xfrm>
            <a:off x="3891375" y="3993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9844F3D-A109-4FA2-BC0C-D99F17C85DAD}"/>
              </a:ext>
            </a:extLst>
          </p:cNvPr>
          <p:cNvSpPr txBox="1"/>
          <p:nvPr/>
        </p:nvSpPr>
        <p:spPr>
          <a:xfrm>
            <a:off x="2496292" y="35345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1C5AB95-19DD-4650-AE28-E3FB4E0A973C}"/>
              </a:ext>
            </a:extLst>
          </p:cNvPr>
          <p:cNvSpPr txBox="1"/>
          <p:nvPr/>
        </p:nvSpPr>
        <p:spPr>
          <a:xfrm>
            <a:off x="4299770" y="35345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5DFAD1E0-A601-4063-A755-CB47D4F7734B}"/>
              </a:ext>
            </a:extLst>
          </p:cNvPr>
          <p:cNvCxnSpPr/>
          <p:nvPr/>
        </p:nvCxnSpPr>
        <p:spPr>
          <a:xfrm>
            <a:off x="2692688" y="35810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E00D3AF4-3BBA-4C28-9429-2C35A05E8EE9}"/>
              </a:ext>
            </a:extLst>
          </p:cNvPr>
          <p:cNvCxnSpPr/>
          <p:nvPr/>
        </p:nvCxnSpPr>
        <p:spPr>
          <a:xfrm>
            <a:off x="4485735" y="35810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BB13F285-D0F0-41B6-B782-BBBC37A8A26B}"/>
              </a:ext>
            </a:extLst>
          </p:cNvPr>
          <p:cNvCxnSpPr/>
          <p:nvPr/>
        </p:nvCxnSpPr>
        <p:spPr>
          <a:xfrm flipV="1">
            <a:off x="2684680" y="3580408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19B0A4CF-3226-4CC8-BBE3-F07C0609E4A6}"/>
              </a:ext>
            </a:extLst>
          </p:cNvPr>
          <p:cNvCxnSpPr/>
          <p:nvPr/>
        </p:nvCxnSpPr>
        <p:spPr>
          <a:xfrm flipH="1">
            <a:off x="3632439" y="3240074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44A1C39B-A071-46F9-931D-E352B2019BFD}"/>
              </a:ext>
            </a:extLst>
          </p:cNvPr>
          <p:cNvSpPr txBox="1"/>
          <p:nvPr/>
        </p:nvSpPr>
        <p:spPr>
          <a:xfrm>
            <a:off x="2003042" y="4554094"/>
            <a:ext cx="8931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FF4AE2F-4F8C-4C7E-8AB7-E36F47234E6C}"/>
              </a:ext>
            </a:extLst>
          </p:cNvPr>
          <p:cNvSpPr txBox="1"/>
          <p:nvPr/>
        </p:nvSpPr>
        <p:spPr>
          <a:xfrm>
            <a:off x="3820168" y="455409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9BCCF82-7453-4A46-A4A1-B8477FEBFD18}"/>
              </a:ext>
            </a:extLst>
          </p:cNvPr>
          <p:cNvSpPr txBox="1"/>
          <p:nvPr/>
        </p:nvSpPr>
        <p:spPr>
          <a:xfrm>
            <a:off x="392265" y="624712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A6223EFD-D02F-4EEB-9B36-E2E9A2066B29}"/>
              </a:ext>
            </a:extLst>
          </p:cNvPr>
          <p:cNvSpPr txBox="1"/>
          <p:nvPr/>
        </p:nvSpPr>
        <p:spPr>
          <a:xfrm>
            <a:off x="2351161" y="6247128"/>
            <a:ext cx="7328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BB80AB5-A346-4E06-8069-5BFE620A9D44}"/>
              </a:ext>
            </a:extLst>
          </p:cNvPr>
          <p:cNvSpPr txBox="1"/>
          <p:nvPr/>
        </p:nvSpPr>
        <p:spPr>
          <a:xfrm>
            <a:off x="4310057" y="624712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059233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737407"/>
      </p:ext>
    </p:extLst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05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04713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638666" y="3358231"/>
            <a:ext cx="3682624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63884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85126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9183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5940821" y="4240943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7856077" y="4240943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4846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072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C86C8FB2-708E-4A3D-8EC0-C73DE5410E2D}"/>
              </a:ext>
            </a:extLst>
          </p:cNvPr>
          <p:cNvCxnSpPr/>
          <p:nvPr/>
        </p:nvCxnSpPr>
        <p:spPr>
          <a:xfrm>
            <a:off x="10317429" y="33434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bject 60">
            <a:extLst>
              <a:ext uri="{FF2B5EF4-FFF2-40B4-BE49-F238E27FC236}">
                <a16:creationId xmlns:a16="http://schemas.microsoft.com/office/drawing/2014/main" id="{00370202-C8A9-4295-AA9A-C5D115803D58}"/>
              </a:ext>
            </a:extLst>
          </p:cNvPr>
          <p:cNvSpPr/>
          <p:nvPr/>
        </p:nvSpPr>
        <p:spPr>
          <a:xfrm>
            <a:off x="9723069" y="36844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7826A51-1CDA-4D2A-BFA3-002D2697566D}"/>
              </a:ext>
            </a:extLst>
          </p:cNvPr>
          <p:cNvSpPr txBox="1"/>
          <p:nvPr/>
        </p:nvSpPr>
        <p:spPr>
          <a:xfrm>
            <a:off x="9660846" y="4226163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775D8290-5536-42F5-AACE-9CAED0C1C3F0}"/>
              </a:ext>
            </a:extLst>
          </p:cNvPr>
          <p:cNvSpPr txBox="1"/>
          <p:nvPr/>
        </p:nvSpPr>
        <p:spPr>
          <a:xfrm>
            <a:off x="10112057" y="328091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64721985"/>
      </p:ext>
    </p:extLst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5463741"/>
      </p:ext>
    </p:extLst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4270330136"/>
      </p:ext>
    </p:extLst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04227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316672602"/>
      </p:ext>
    </p:extLst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</a:t>
            </a:r>
          </a:p>
          <a:p>
            <a:pPr algn="ctr"/>
            <a:r>
              <a:rPr lang="en-US" sz="1200" dirty="0"/>
              <a:t>Rocket Launcher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</a:t>
            </a:r>
          </a:p>
          <a:p>
            <a:pPr algn="ctr"/>
            <a:r>
              <a:rPr lang="en-US" sz="1200" dirty="0"/>
              <a:t>Rocket Launcher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94769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</a:t>
            </a:r>
          </a:p>
          <a:p>
            <a:pPr algn="ctr"/>
            <a:r>
              <a:rPr lang="en-US" sz="1200" dirty="0"/>
              <a:t>Rocket Launcher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94769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3251084"/>
            <a:ext cx="7676" cy="211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87145" y="56870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6833" y="535573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8859" y="53529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55210" y="53529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12800" y="53529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23997" y="568959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60850" y="56940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44F306FA-7A28-46A1-928F-C33B3B64E43F}"/>
              </a:ext>
            </a:extLst>
          </p:cNvPr>
          <p:cNvSpPr/>
          <p:nvPr/>
        </p:nvSpPr>
        <p:spPr>
          <a:xfrm>
            <a:off x="2090320" y="3993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Control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B6686364-76BC-40BD-92FE-6AE59E55494F}"/>
              </a:ext>
            </a:extLst>
          </p:cNvPr>
          <p:cNvSpPr/>
          <p:nvPr/>
        </p:nvSpPr>
        <p:spPr>
          <a:xfrm>
            <a:off x="3891375" y="3993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9844F3D-A109-4FA2-BC0C-D99F17C85DAD}"/>
              </a:ext>
            </a:extLst>
          </p:cNvPr>
          <p:cNvSpPr txBox="1"/>
          <p:nvPr/>
        </p:nvSpPr>
        <p:spPr>
          <a:xfrm>
            <a:off x="2496292" y="35345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1C5AB95-19DD-4650-AE28-E3FB4E0A973C}"/>
              </a:ext>
            </a:extLst>
          </p:cNvPr>
          <p:cNvSpPr txBox="1"/>
          <p:nvPr/>
        </p:nvSpPr>
        <p:spPr>
          <a:xfrm>
            <a:off x="4299770" y="35345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5DFAD1E0-A601-4063-A755-CB47D4F7734B}"/>
              </a:ext>
            </a:extLst>
          </p:cNvPr>
          <p:cNvCxnSpPr/>
          <p:nvPr/>
        </p:nvCxnSpPr>
        <p:spPr>
          <a:xfrm>
            <a:off x="2692688" y="35810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E00D3AF4-3BBA-4C28-9429-2C35A05E8EE9}"/>
              </a:ext>
            </a:extLst>
          </p:cNvPr>
          <p:cNvCxnSpPr/>
          <p:nvPr/>
        </p:nvCxnSpPr>
        <p:spPr>
          <a:xfrm>
            <a:off x="4485735" y="35810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BB13F285-D0F0-41B6-B782-BBBC37A8A26B}"/>
              </a:ext>
            </a:extLst>
          </p:cNvPr>
          <p:cNvCxnSpPr/>
          <p:nvPr/>
        </p:nvCxnSpPr>
        <p:spPr>
          <a:xfrm flipV="1">
            <a:off x="2684680" y="3580408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19B0A4CF-3226-4CC8-BBE3-F07C0609E4A6}"/>
              </a:ext>
            </a:extLst>
          </p:cNvPr>
          <p:cNvCxnSpPr/>
          <p:nvPr/>
        </p:nvCxnSpPr>
        <p:spPr>
          <a:xfrm flipH="1">
            <a:off x="3632439" y="3240074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44A1C39B-A071-46F9-931D-E352B2019BFD}"/>
              </a:ext>
            </a:extLst>
          </p:cNvPr>
          <p:cNvSpPr txBox="1"/>
          <p:nvPr/>
        </p:nvSpPr>
        <p:spPr>
          <a:xfrm>
            <a:off x="2003042" y="4554094"/>
            <a:ext cx="8322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FF4AE2F-4F8C-4C7E-8AB7-E36F47234E6C}"/>
              </a:ext>
            </a:extLst>
          </p:cNvPr>
          <p:cNvSpPr txBox="1"/>
          <p:nvPr/>
        </p:nvSpPr>
        <p:spPr>
          <a:xfrm>
            <a:off x="3820168" y="455409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9BCCF82-7453-4A46-A4A1-B8477FEBFD18}"/>
              </a:ext>
            </a:extLst>
          </p:cNvPr>
          <p:cNvSpPr txBox="1"/>
          <p:nvPr/>
        </p:nvSpPr>
        <p:spPr>
          <a:xfrm>
            <a:off x="392265" y="6247128"/>
            <a:ext cx="7649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A6223EFD-D02F-4EEB-9B36-E2E9A2066B29}"/>
              </a:ext>
            </a:extLst>
          </p:cNvPr>
          <p:cNvSpPr txBox="1"/>
          <p:nvPr/>
        </p:nvSpPr>
        <p:spPr>
          <a:xfrm>
            <a:off x="2351161" y="6247128"/>
            <a:ext cx="7328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BB80AB5-A346-4E06-8069-5BFE620A9D44}"/>
              </a:ext>
            </a:extLst>
          </p:cNvPr>
          <p:cNvSpPr txBox="1"/>
          <p:nvPr/>
        </p:nvSpPr>
        <p:spPr>
          <a:xfrm>
            <a:off x="4310057" y="624712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6394099"/>
      </p:ext>
    </p:extLst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05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04713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638666" y="3358231"/>
            <a:ext cx="3682624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63884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85126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9183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5940821" y="4240943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7856077" y="4240943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4846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072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C86C8FB2-708E-4A3D-8EC0-C73DE5410E2D}"/>
              </a:ext>
            </a:extLst>
          </p:cNvPr>
          <p:cNvCxnSpPr/>
          <p:nvPr/>
        </p:nvCxnSpPr>
        <p:spPr>
          <a:xfrm>
            <a:off x="10317429" y="33434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bject 60">
            <a:extLst>
              <a:ext uri="{FF2B5EF4-FFF2-40B4-BE49-F238E27FC236}">
                <a16:creationId xmlns:a16="http://schemas.microsoft.com/office/drawing/2014/main" id="{00370202-C8A9-4295-AA9A-C5D115803D58}"/>
              </a:ext>
            </a:extLst>
          </p:cNvPr>
          <p:cNvSpPr/>
          <p:nvPr/>
        </p:nvSpPr>
        <p:spPr>
          <a:xfrm>
            <a:off x="9723069" y="36844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7826A51-1CDA-4D2A-BFA3-002D2697566D}"/>
              </a:ext>
            </a:extLst>
          </p:cNvPr>
          <p:cNvSpPr txBox="1"/>
          <p:nvPr/>
        </p:nvSpPr>
        <p:spPr>
          <a:xfrm>
            <a:off x="9660846" y="4226163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775D8290-5536-42F5-AACE-9CAED0C1C3F0}"/>
              </a:ext>
            </a:extLst>
          </p:cNvPr>
          <p:cNvSpPr txBox="1"/>
          <p:nvPr/>
        </p:nvSpPr>
        <p:spPr>
          <a:xfrm>
            <a:off x="10112057" y="328091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556628313"/>
      </p:ext>
    </p:extLst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5580258"/>
      </p:ext>
    </p:extLst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1223792527"/>
      </p:ext>
    </p:extLst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4372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7434"/>
            <a:ext cx="0" cy="21445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248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9354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90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274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31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273505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273505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273505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301351132"/>
      </p:ext>
    </p:extLst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Meteorological Survey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Battery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Survey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768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324797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5555095"/>
      </p:ext>
    </p:extLst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Sound Ranging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Battery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>
            <a:cxnSpLocks/>
          </p:cNvCxnSpPr>
          <p:nvPr/>
        </p:nvCxnSpPr>
        <p:spPr>
          <a:xfrm>
            <a:off x="1660229" y="2258998"/>
            <a:ext cx="8672491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685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727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72624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602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32263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12626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9655033" y="3257434"/>
            <a:ext cx="248818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AISTYONOK (Portable Mortar Locating Radar)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62" y="3248278"/>
            <a:ext cx="248818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AISTYONOK (Portable Mortar Locating Radar)</a:t>
            </a:r>
          </a:p>
        </p:txBody>
      </p:sp>
    </p:spTree>
    <p:extLst>
      <p:ext uri="{BB962C8B-B14F-4D97-AF65-F5344CB8AC3E}">
        <p14:creationId xmlns:p14="http://schemas.microsoft.com/office/powerpoint/2010/main" val="408816028"/>
      </p:ext>
    </p:extLst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Sensor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Battery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1944877"/>
      </p:ext>
    </p:extLst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Radar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Battery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131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IL-220 CB CM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131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IL-220 CB CM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3668104"/>
      </p:ext>
    </p:extLst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SA-24 MANPAD Launcher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SA-24 MANPAD Launcher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SA-24 MANPAD Launcher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337199268"/>
      </p:ext>
    </p:extLst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706418833"/>
      </p:ext>
    </p:extLst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705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3783068"/>
      </p:ext>
    </p:extLst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6411AC0-9210-4644-A591-CB398D1B2C92}"/>
              </a:ext>
            </a:extLst>
          </p:cNvPr>
          <p:cNvSpPr txBox="1"/>
          <p:nvPr/>
        </p:nvSpPr>
        <p:spPr>
          <a:xfrm>
            <a:off x="392265" y="6308665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4A85788-557B-471B-9031-F5AACB6A4EFA}"/>
              </a:ext>
            </a:extLst>
          </p:cNvPr>
          <p:cNvSpPr txBox="1"/>
          <p:nvPr/>
        </p:nvSpPr>
        <p:spPr>
          <a:xfrm>
            <a:off x="2351161" y="6308665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E61C0CC-64B3-4D30-BAFD-9B374024E427}"/>
              </a:ext>
            </a:extLst>
          </p:cNvPr>
          <p:cNvSpPr txBox="1"/>
          <p:nvPr/>
        </p:nvSpPr>
        <p:spPr>
          <a:xfrm>
            <a:off x="4310057" y="6308665"/>
            <a:ext cx="705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9155598"/>
      </p:ext>
    </p:extLst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3457715"/>
      </p:ext>
    </p:extLst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4945203"/>
      </p:ext>
    </p:extLst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303561774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3392085"/>
      </p:ext>
    </p:extLst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C94524F0-FE86-4D5A-A39D-32094ADD3F80}"/>
              </a:ext>
            </a:extLst>
          </p:cNvPr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3107D4ED-C448-4813-B9E5-0E572BBFA69A}"/>
              </a:ext>
            </a:extLst>
          </p:cNvPr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1E8B950A-3051-487C-B0C8-BC84B74E3ABE}"/>
              </a:ext>
            </a:extLst>
          </p:cNvPr>
          <p:cNvSpPr txBox="1"/>
          <p:nvPr/>
        </p:nvSpPr>
        <p:spPr>
          <a:xfrm>
            <a:off x="4284836" y="4653158"/>
            <a:ext cx="10903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8630467"/>
      </p:ext>
    </p:extLst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32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3532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895581557"/>
      </p:ext>
    </p:extLst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2923365"/>
      </p:ext>
    </p:extLst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</p:spTree>
    <p:extLst>
      <p:ext uri="{BB962C8B-B14F-4D97-AF65-F5344CB8AC3E}">
        <p14:creationId xmlns:p14="http://schemas.microsoft.com/office/powerpoint/2010/main" val="3178505329"/>
      </p:ext>
    </p:extLst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9962692"/>
      </p:ext>
    </p:extLst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2185801"/>
      </p:ext>
    </p:extLst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86958" y="3308493"/>
            <a:ext cx="88678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MTLB-RPM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16856" y="3305931"/>
            <a:ext cx="11865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ARS 14K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61945" y="3271085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944286"/>
      </p:ext>
    </p:extLst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63ECA96F-CA22-467D-9A59-F906645C5AA4}"/>
              </a:ext>
            </a:extLst>
          </p:cNvPr>
          <p:cNvSpPr txBox="1"/>
          <p:nvPr/>
        </p:nvSpPr>
        <p:spPr>
          <a:xfrm>
            <a:off x="328257" y="6260844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AB7B501-E75E-48D7-9F42-4E7BD06EA289}"/>
              </a:ext>
            </a:extLst>
          </p:cNvPr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BCF4C03-0263-429E-92FF-6C2730A4C0F5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1A3889D-9E7D-4D3D-BC28-6B0F3A2A9B47}"/>
              </a:ext>
            </a:extLst>
          </p:cNvPr>
          <p:cNvSpPr txBox="1"/>
          <p:nvPr/>
        </p:nvSpPr>
        <p:spPr>
          <a:xfrm>
            <a:off x="10422506" y="2703491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2275614635"/>
      </p:ext>
    </p:extLst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617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1394016"/>
      </p:ext>
    </p:extLst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5103714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857340784"/>
      </p:ext>
    </p:extLst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131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USat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3488815"/>
      </p:ext>
    </p:extLst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134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255563001"/>
      </p:ext>
    </p:extLst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4226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 Mechanized Infantry Division Arctic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15536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64554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912920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9623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Battery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9625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997080585"/>
      </p:ext>
    </p:extLst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Field Artillery 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1352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DOG EAR Radar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03105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04227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9637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75052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7505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04227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01341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287ED5CA-E8FE-42A9-A61C-0A45E8F84898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52308569"/>
      </p:ext>
    </p:extLst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0860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36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SA-15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Bty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C3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841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Uk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4189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SA-15 Gauntlet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4189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SA-15 Gauntlet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4189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SA-15 Gauntlet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1063673"/>
      </p:ext>
    </p:extLst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0860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1352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SA-24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SA-24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SA-24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3133938255"/>
      </p:ext>
    </p:extLst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R330KB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370764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11361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31001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>
            <a:off x="4310057" y="3615050"/>
            <a:ext cx="24419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3620369" y="4588736"/>
            <a:ext cx="22701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R330B Automated Jammer System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R330P VHF Jammer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R378B HF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R934B VHF?UHF Jammer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72648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BTR-ZD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41464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20614" y="3569170"/>
            <a:ext cx="3834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>
            <a:cxnSpLocks/>
          </p:cNvCxnSpPr>
          <p:nvPr/>
        </p:nvCxnSpPr>
        <p:spPr>
          <a:xfrm>
            <a:off x="9017010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 flipV="1">
            <a:off x="9009002" y="3605950"/>
            <a:ext cx="2065070" cy="103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327364" y="4588736"/>
            <a:ext cx="20597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R330B Automated Jammer System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R330P VHF Jammer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R378B HF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R934B VHF?UHF Jammer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72648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BTR-ZD</a:t>
            </a:r>
          </a:p>
        </p:txBody>
      </p:sp>
    </p:spTree>
    <p:extLst>
      <p:ext uri="{BB962C8B-B14F-4D97-AF65-F5344CB8AC3E}">
        <p14:creationId xmlns:p14="http://schemas.microsoft.com/office/powerpoint/2010/main" val="3807980663"/>
      </p:ext>
    </p:extLst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07B63A7-87E8-4221-A2F1-DA833734F49E}"/>
              </a:ext>
            </a:extLst>
          </p:cNvPr>
          <p:cNvSpPr txBox="1"/>
          <p:nvPr/>
        </p:nvSpPr>
        <p:spPr>
          <a:xfrm>
            <a:off x="454833" y="3279113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FB20793-21CC-44CD-B31A-5EE62BD0595F}"/>
              </a:ext>
            </a:extLst>
          </p:cNvPr>
          <p:cNvSpPr txBox="1"/>
          <p:nvPr/>
        </p:nvSpPr>
        <p:spPr>
          <a:xfrm>
            <a:off x="3062023" y="328276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F5316A1-4504-454C-9A5A-617C4311760E}"/>
              </a:ext>
            </a:extLst>
          </p:cNvPr>
          <p:cNvSpPr txBox="1"/>
          <p:nvPr/>
        </p:nvSpPr>
        <p:spPr>
          <a:xfrm>
            <a:off x="7930903" y="3272985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B973EF0-0A92-4A37-A353-112266DCBB93}"/>
              </a:ext>
            </a:extLst>
          </p:cNvPr>
          <p:cNvSpPr txBox="1"/>
          <p:nvPr/>
        </p:nvSpPr>
        <p:spPr>
          <a:xfrm>
            <a:off x="10453788" y="3282764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2305316"/>
      </p:ext>
    </p:extLst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0E6A5F-B79A-4F19-B32C-FBD030002F39}"/>
              </a:ext>
            </a:extLst>
          </p:cNvPr>
          <p:cNvSpPr txBox="1"/>
          <p:nvPr/>
        </p:nvSpPr>
        <p:spPr>
          <a:xfrm>
            <a:off x="2983065" y="3248278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F2315BF-0DF4-42AD-94B8-813BD4AE67BF}"/>
              </a:ext>
            </a:extLst>
          </p:cNvPr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F928D5C-54FB-45ED-84E9-5224727BD50D}"/>
              </a:ext>
            </a:extLst>
          </p:cNvPr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8C49E7D-A1B2-4F40-8B3E-E22B32C29A5D}"/>
              </a:ext>
            </a:extLst>
          </p:cNvPr>
          <p:cNvSpPr txBox="1"/>
          <p:nvPr/>
        </p:nvSpPr>
        <p:spPr>
          <a:xfrm>
            <a:off x="423162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170287"/>
      </p:ext>
    </p:extLst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Technical Maintenance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587489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388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88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29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88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77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75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77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85199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886939"/>
            <a:ext cx="72808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3421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8901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8755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1852" y="5900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886939"/>
            <a:ext cx="142218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882899"/>
            <a:ext cx="142218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886939"/>
            <a:ext cx="142218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10139" y="2886939"/>
            <a:ext cx="142218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787399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529469423"/>
      </p:ext>
    </p:extLst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4227 Support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 Mechanized Infantry Division Arctic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3059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95783" y="2074186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7464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95850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9995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74477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874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201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26340" y="18298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04217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723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47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3739" y="517176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132889671"/>
      </p:ext>
    </p:extLst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Support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893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04227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9637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75052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7505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04227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01341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287ED5CA-E8FE-42A9-A61C-0A45E8F84898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62548333"/>
      </p:ext>
    </p:extLst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676636347"/>
      </p:ext>
    </p:extLst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705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8500105"/>
      </p:ext>
    </p:extLst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6411AC0-9210-4644-A591-CB398D1B2C92}"/>
              </a:ext>
            </a:extLst>
          </p:cNvPr>
          <p:cNvSpPr txBox="1"/>
          <p:nvPr/>
        </p:nvSpPr>
        <p:spPr>
          <a:xfrm>
            <a:off x="392265" y="6308665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4A85788-557B-471B-9031-F5AACB6A4EFA}"/>
              </a:ext>
            </a:extLst>
          </p:cNvPr>
          <p:cNvSpPr txBox="1"/>
          <p:nvPr/>
        </p:nvSpPr>
        <p:spPr>
          <a:xfrm>
            <a:off x="2351161" y="6308665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E61C0CC-64B3-4D30-BAFD-9B374024E427}"/>
              </a:ext>
            </a:extLst>
          </p:cNvPr>
          <p:cNvSpPr txBox="1"/>
          <p:nvPr/>
        </p:nvSpPr>
        <p:spPr>
          <a:xfrm>
            <a:off x="4310057" y="6308665"/>
            <a:ext cx="705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3720033"/>
      </p:ext>
    </p:extLst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9245983"/>
      </p:ext>
    </p:extLst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1014810"/>
      </p:ext>
    </p:extLst>
  </p:cSld>
  <p:clrMapOvr>
    <a:masterClrMapping/>
  </p:clrMapOvr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567775423"/>
      </p:ext>
    </p:extLst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193047465"/>
      </p:ext>
    </p:extLst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0" cy="44592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173" y="70637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2554" y="19084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>
            <a:off x="838200" y="4538030"/>
            <a:ext cx="357051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>
            <a:cxnSpLocks/>
          </p:cNvCxnSpPr>
          <p:nvPr/>
        </p:nvCxnSpPr>
        <p:spPr>
          <a:xfrm flipH="1">
            <a:off x="1088729" y="2898809"/>
            <a:ext cx="1636" cy="163825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5510506"/>
            <a:ext cx="705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5510506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object 60">
            <a:extLst>
              <a:ext uri="{FF2B5EF4-FFF2-40B4-BE49-F238E27FC236}">
                <a16:creationId xmlns:a16="http://schemas.microsoft.com/office/drawing/2014/main" id="{3FC8DBD0-E4D4-4604-92D4-50DC31FFD208}"/>
              </a:ext>
            </a:extLst>
          </p:cNvPr>
          <p:cNvSpPr/>
          <p:nvPr/>
        </p:nvSpPr>
        <p:spPr>
          <a:xfrm>
            <a:off x="3814354" y="49400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D35B5CC-1A12-46B9-864A-D01829257344}"/>
              </a:ext>
            </a:extLst>
          </p:cNvPr>
          <p:cNvCxnSpPr/>
          <p:nvPr/>
        </p:nvCxnSpPr>
        <p:spPr>
          <a:xfrm>
            <a:off x="4408714" y="45278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30535F06-FB8E-42CF-A8A3-B7F1371F00D4}"/>
              </a:ext>
            </a:extLst>
          </p:cNvPr>
          <p:cNvSpPr txBox="1"/>
          <p:nvPr/>
        </p:nvSpPr>
        <p:spPr>
          <a:xfrm>
            <a:off x="3743147" y="5500922"/>
            <a:ext cx="72808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F8339FF-A12D-467C-87FA-57F2402E8F7F}"/>
              </a:ext>
            </a:extLst>
          </p:cNvPr>
          <p:cNvSpPr txBox="1"/>
          <p:nvPr/>
        </p:nvSpPr>
        <p:spPr>
          <a:xfrm>
            <a:off x="3407221" y="189624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4A3006BC-58A2-42AE-BADB-45FB5DDC7FF1}"/>
              </a:ext>
            </a:extLst>
          </p:cNvPr>
          <p:cNvSpPr txBox="1"/>
          <p:nvPr/>
        </p:nvSpPr>
        <p:spPr>
          <a:xfrm>
            <a:off x="8296374" y="189624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E133CCB-AF8A-4866-81B4-074B2F252CD7}"/>
              </a:ext>
            </a:extLst>
          </p:cNvPr>
          <p:cNvSpPr txBox="1"/>
          <p:nvPr/>
        </p:nvSpPr>
        <p:spPr>
          <a:xfrm>
            <a:off x="10870976" y="186982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51970175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Company,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78604167"/>
      </p:ext>
    </p:extLst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134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0134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52864470"/>
      </p:ext>
    </p:extLst>
  </p:cSld>
  <p:clrMapOvr>
    <a:masterClrMapping/>
  </p:clrMapOvr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0" cy="44592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173" y="70637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2554" y="19084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754" y="23501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</a:t>
            </a:r>
          </a:p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</a:t>
            </a:r>
          </a:p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519" y="189819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>
            <a:off x="838200" y="4538030"/>
            <a:ext cx="357051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>
            <a:cxnSpLocks/>
          </p:cNvCxnSpPr>
          <p:nvPr/>
        </p:nvCxnSpPr>
        <p:spPr>
          <a:xfrm flipH="1">
            <a:off x="1088729" y="2898809"/>
            <a:ext cx="1636" cy="163825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5510506"/>
            <a:ext cx="705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5510506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object 60">
            <a:extLst>
              <a:ext uri="{FF2B5EF4-FFF2-40B4-BE49-F238E27FC236}">
                <a16:creationId xmlns:a16="http://schemas.microsoft.com/office/drawing/2014/main" id="{3FC8DBD0-E4D4-4604-92D4-50DC31FFD208}"/>
              </a:ext>
            </a:extLst>
          </p:cNvPr>
          <p:cNvSpPr/>
          <p:nvPr/>
        </p:nvSpPr>
        <p:spPr>
          <a:xfrm>
            <a:off x="3814354" y="49400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D35B5CC-1A12-46B9-864A-D01829257344}"/>
              </a:ext>
            </a:extLst>
          </p:cNvPr>
          <p:cNvCxnSpPr/>
          <p:nvPr/>
        </p:nvCxnSpPr>
        <p:spPr>
          <a:xfrm>
            <a:off x="4408714" y="45278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30535F06-FB8E-42CF-A8A3-B7F1371F00D4}"/>
              </a:ext>
            </a:extLst>
          </p:cNvPr>
          <p:cNvSpPr txBox="1"/>
          <p:nvPr/>
        </p:nvSpPr>
        <p:spPr>
          <a:xfrm>
            <a:off x="3743147" y="5500922"/>
            <a:ext cx="72808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F8339FF-A12D-467C-87FA-57F2402E8F7F}"/>
              </a:ext>
            </a:extLst>
          </p:cNvPr>
          <p:cNvSpPr txBox="1"/>
          <p:nvPr/>
        </p:nvSpPr>
        <p:spPr>
          <a:xfrm>
            <a:off x="5843702" y="1896546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E133CCB-AF8A-4866-81B4-074B2F252CD7}"/>
              </a:ext>
            </a:extLst>
          </p:cNvPr>
          <p:cNvSpPr txBox="1"/>
          <p:nvPr/>
        </p:nvSpPr>
        <p:spPr>
          <a:xfrm>
            <a:off x="10870976" y="186982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748047747"/>
      </p:ext>
    </p:extLst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7685085"/>
      </p:ext>
    </p:extLst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</p:spTree>
    <p:extLst>
      <p:ext uri="{BB962C8B-B14F-4D97-AF65-F5344CB8AC3E}">
        <p14:creationId xmlns:p14="http://schemas.microsoft.com/office/powerpoint/2010/main" val="662299514"/>
      </p:ext>
    </p:extLst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6819601"/>
      </p:ext>
    </p:extLst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8246064"/>
      </p:ext>
    </p:extLst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357832557"/>
      </p:ext>
    </p:extLst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356603" y="23138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08015" y="23073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952352" y="18523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412278" y="1852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7857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843786" y="20882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301513" y="207642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691094750"/>
      </p:ext>
    </p:extLst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0" cy="44592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173" y="70637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2554" y="19084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>
            <a:off x="838200" y="4538030"/>
            <a:ext cx="357051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>
            <a:cxnSpLocks/>
          </p:cNvCxnSpPr>
          <p:nvPr/>
        </p:nvCxnSpPr>
        <p:spPr>
          <a:xfrm flipH="1">
            <a:off x="1088729" y="2898809"/>
            <a:ext cx="1636" cy="163825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5510506"/>
            <a:ext cx="705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5510506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object 60">
            <a:extLst>
              <a:ext uri="{FF2B5EF4-FFF2-40B4-BE49-F238E27FC236}">
                <a16:creationId xmlns:a16="http://schemas.microsoft.com/office/drawing/2014/main" id="{3FC8DBD0-E4D4-4604-92D4-50DC31FFD208}"/>
              </a:ext>
            </a:extLst>
          </p:cNvPr>
          <p:cNvSpPr/>
          <p:nvPr/>
        </p:nvSpPr>
        <p:spPr>
          <a:xfrm>
            <a:off x="3814354" y="49400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D35B5CC-1A12-46B9-864A-D01829257344}"/>
              </a:ext>
            </a:extLst>
          </p:cNvPr>
          <p:cNvCxnSpPr/>
          <p:nvPr/>
        </p:nvCxnSpPr>
        <p:spPr>
          <a:xfrm>
            <a:off x="4408714" y="45278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30535F06-FB8E-42CF-A8A3-B7F1371F00D4}"/>
              </a:ext>
            </a:extLst>
          </p:cNvPr>
          <p:cNvSpPr txBox="1"/>
          <p:nvPr/>
        </p:nvSpPr>
        <p:spPr>
          <a:xfrm>
            <a:off x="3743147" y="5500922"/>
            <a:ext cx="72808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F8339FF-A12D-467C-87FA-57F2402E8F7F}"/>
              </a:ext>
            </a:extLst>
          </p:cNvPr>
          <p:cNvSpPr txBox="1"/>
          <p:nvPr/>
        </p:nvSpPr>
        <p:spPr>
          <a:xfrm>
            <a:off x="3407221" y="189624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4A3006BC-58A2-42AE-BADB-45FB5DDC7FF1}"/>
              </a:ext>
            </a:extLst>
          </p:cNvPr>
          <p:cNvSpPr txBox="1"/>
          <p:nvPr/>
        </p:nvSpPr>
        <p:spPr>
          <a:xfrm>
            <a:off x="8296374" y="189624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E133CCB-AF8A-4866-81B4-074B2F252CD7}"/>
              </a:ext>
            </a:extLst>
          </p:cNvPr>
          <p:cNvSpPr txBox="1"/>
          <p:nvPr/>
        </p:nvSpPr>
        <p:spPr>
          <a:xfrm>
            <a:off x="10870976" y="186982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FB08ECEE-1D65-433C-B012-35FB7B19EFD5}"/>
              </a:ext>
            </a:extLst>
          </p:cNvPr>
          <p:cNvSpPr/>
          <p:nvPr/>
        </p:nvSpPr>
        <p:spPr>
          <a:xfrm>
            <a:off x="5501640" y="23733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A585E846-2CC2-4676-8F5F-627A90D7A563}"/>
              </a:ext>
            </a:extLst>
          </p:cNvPr>
          <p:cNvCxnSpPr/>
          <p:nvPr/>
        </p:nvCxnSpPr>
        <p:spPr>
          <a:xfrm>
            <a:off x="6096405" y="19213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034D1C11-BA44-4926-AF9D-F3F95F92B149}"/>
              </a:ext>
            </a:extLst>
          </p:cNvPr>
          <p:cNvSpPr txBox="1"/>
          <p:nvPr/>
        </p:nvSpPr>
        <p:spPr>
          <a:xfrm>
            <a:off x="5854588" y="1919730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178188681"/>
      </p:ext>
    </p:extLst>
  </p:cSld>
  <p:clrMapOvr>
    <a:masterClrMapping/>
  </p:clrMapOvr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POL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6129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6129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6129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26013752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Battalion, 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53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27325" y="324827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674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6206417"/>
      </p:ext>
    </p:extLst>
  </p:cSld>
  <p:clrMapOvr>
    <a:masterClrMapping/>
  </p:clrMapOvr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7401249"/>
      </p:ext>
    </p:extLst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3654040190"/>
      </p:ext>
    </p:extLst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833820010"/>
      </p:ext>
    </p:extLst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86958" y="3308493"/>
            <a:ext cx="88678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MTLB-RPM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16856" y="3305931"/>
            <a:ext cx="11865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ARS 14K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61945" y="3271085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3387614"/>
      </p:ext>
    </p:extLst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134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55916120"/>
      </p:ext>
    </p:extLst>
  </p:cSld>
  <p:clrMapOvr>
    <a:masterClrMapping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4228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 Mechanized Infantry Division Arctic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145832" y="23102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8607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140413" y="23056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1049394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1097334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41581" y="18487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744676" y="18505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1108411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7857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633015" y="20846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99346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633911" y="207467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4074035965"/>
      </p:ext>
    </p:extLst>
  </p:cSld>
  <p:clrMapOvr>
    <a:masterClrMapping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422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268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75519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8000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85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60370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587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1839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857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C3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6248084"/>
      </p:ext>
    </p:extLst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Self Propelled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422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8531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 KLIVER ATGM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8531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 KLIVER ATGM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798E7609-986A-4C9D-A06F-8042408D8077}"/>
              </a:ext>
            </a:extLst>
          </p:cNvPr>
          <p:cNvSpPr txBox="1"/>
          <p:nvPr/>
        </p:nvSpPr>
        <p:spPr>
          <a:xfrm>
            <a:off x="328257" y="6260844"/>
            <a:ext cx="7857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C3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D7E9F161-E9C3-4773-8E3C-ECEE8FBC5F64}"/>
              </a:ext>
            </a:extLst>
          </p:cNvPr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6E10BBD-6E25-42DE-82E6-85F881588ADF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2542488"/>
      </p:ext>
    </p:extLst>
  </p:cSld>
  <p:clrMapOvr>
    <a:masterClrMapping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422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50E930A-D76C-40C6-95CC-3149E716EEA2}"/>
              </a:ext>
            </a:extLst>
          </p:cNvPr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243F926-9BF9-4B17-82E5-38109CA6DD40}"/>
              </a:ext>
            </a:extLst>
          </p:cNvPr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2FDA362-82DC-4C80-829E-69C8E4ABA4E1}"/>
              </a:ext>
            </a:extLst>
          </p:cNvPr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516D689-F621-4E64-9BAE-B18CBDD54BAE}"/>
              </a:ext>
            </a:extLst>
          </p:cNvPr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793059846"/>
      </p:ext>
    </p:extLst>
  </p:cSld>
  <p:clrMapOvr>
    <a:masterClrMapping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422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952147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053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Strategic Forces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4894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00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79283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6935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3453" y="21491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6094" y="170337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4107" y="21435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</a:t>
            </a:r>
          </a:p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6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580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56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58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008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0247" y="16984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19473"/>
            <a:ext cx="135966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67979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27300" y="169825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098467" y="2692197"/>
            <a:ext cx="1998" cy="10287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467475" y="3720974"/>
            <a:ext cx="46405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467475" y="3720974"/>
            <a:ext cx="1998" cy="86940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981075" y="4590376"/>
            <a:ext cx="10126916" cy="4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79077" y="459037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107991" y="463252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241936" y="463252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3051455" y="459037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369597" y="460999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5168652" y="4616699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394345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Integral Fires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94346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80423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471180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Force Protection Section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871181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357258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586494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Operations Force Section</a:t>
            </a:r>
            <a:endParaRPr sz="1200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86495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472572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6783519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183520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6669597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8657640" y="4963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Civil Affairs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57641" y="45318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543718" y="555050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525839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25840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0411917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0751492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Battalion, 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6586195"/>
      </p:ext>
    </p:extLst>
  </p:cSld>
  <p:clrMapOvr>
    <a:masterClrMapping/>
  </p:clrMapOvr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4229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 Mechanized Infantry Division Arctic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229987" y="23024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936902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Intercept &amp; Electronic</a:t>
            </a:r>
          </a:p>
          <a:p>
            <a:pPr algn="ctr"/>
            <a:r>
              <a:rPr lang="en-US" sz="1200" dirty="0"/>
              <a:t>Warfare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3229987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3553256" y="517176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825736" y="1840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545987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3818478" y="520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5693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MTLB0U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7857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717170" y="207679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4290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6" name="object 60">
            <a:extLst>
              <a:ext uri="{FF2B5EF4-FFF2-40B4-BE49-F238E27FC236}">
                <a16:creationId xmlns:a16="http://schemas.microsoft.com/office/drawing/2014/main" id="{1B573FCA-9008-45DF-938C-59ECFBA6E993}"/>
              </a:ext>
            </a:extLst>
          </p:cNvPr>
          <p:cNvSpPr/>
          <p:nvPr/>
        </p:nvSpPr>
        <p:spPr>
          <a:xfrm>
            <a:off x="7936902" y="5625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6BD28D3-2863-4F98-A0C5-EB3323B042C5}"/>
              </a:ext>
            </a:extLst>
          </p:cNvPr>
          <p:cNvSpPr txBox="1"/>
          <p:nvPr/>
        </p:nvSpPr>
        <p:spPr>
          <a:xfrm>
            <a:off x="8260171" y="518928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3D937190-9BED-4DB7-8B17-C855284466C3}"/>
              </a:ext>
            </a:extLst>
          </p:cNvPr>
          <p:cNvCxnSpPr/>
          <p:nvPr/>
        </p:nvCxnSpPr>
        <p:spPr>
          <a:xfrm>
            <a:off x="8525393" y="5226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0F2117D0-220C-4EEA-A5FA-EC832BDCDBC2}"/>
              </a:ext>
            </a:extLst>
          </p:cNvPr>
          <p:cNvSpPr txBox="1"/>
          <p:nvPr/>
        </p:nvSpPr>
        <p:spPr>
          <a:xfrm>
            <a:off x="10836455" y="18333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703942971"/>
      </p:ext>
    </p:extLst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4229 Reconnaissance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69281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BTR-D 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69281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BTR-D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69281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BTR-D 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798E7609-986A-4C9D-A06F-8042408D8077}"/>
              </a:ext>
            </a:extLst>
          </p:cNvPr>
          <p:cNvSpPr txBox="1"/>
          <p:nvPr/>
        </p:nvSpPr>
        <p:spPr>
          <a:xfrm>
            <a:off x="328257" y="6260844"/>
            <a:ext cx="7857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C3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D7E9F161-E9C3-4773-8E3C-ECEE8FBC5F64}"/>
              </a:ext>
            </a:extLst>
          </p:cNvPr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6E10BBD-6E25-42DE-82E6-85F881588ADF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9701657"/>
      </p:ext>
    </p:extLst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Intercept &amp; Electronic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4229 Reconnaissance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Intercept &amp; 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</a:t>
            </a:r>
            <a:r>
              <a:rPr lang="en-US" sz="1200" dirty="0" err="1"/>
              <a:t>PLatoon</a:t>
            </a:r>
            <a:endParaRPr lang="en-US"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95410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SKYLARK IV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</a:t>
            </a:r>
          </a:p>
          <a:p>
            <a:pPr algn="ctr"/>
            <a:r>
              <a:rPr lang="en-US" sz="1200" dirty="0"/>
              <a:t>Warfare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22701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R330B Automated Jammer System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R330P VHF Jammer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R378B HF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R934B VHF?UHF Jammer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2317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 1L219 ZOOPARK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 1L245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MTLN 1RL243 RUBICON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798E7609-986A-4C9D-A06F-8042408D8077}"/>
              </a:ext>
            </a:extLst>
          </p:cNvPr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D7E9F161-E9C3-4773-8E3C-ECEE8FBC5F64}"/>
              </a:ext>
            </a:extLst>
          </p:cNvPr>
          <p:cNvSpPr txBox="1"/>
          <p:nvPr/>
        </p:nvSpPr>
        <p:spPr>
          <a:xfrm>
            <a:off x="2287153" y="6260844"/>
            <a:ext cx="10310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6E10BBD-6E25-42DE-82E6-85F881588ADF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object 60">
            <a:extLst>
              <a:ext uri="{FF2B5EF4-FFF2-40B4-BE49-F238E27FC236}">
                <a16:creationId xmlns:a16="http://schemas.microsoft.com/office/drawing/2014/main" id="{B4247ED0-0F5F-4560-9E4B-97BB0810E3F7}"/>
              </a:ext>
            </a:extLst>
          </p:cNvPr>
          <p:cNvSpPr/>
          <p:nvPr/>
        </p:nvSpPr>
        <p:spPr>
          <a:xfrm>
            <a:off x="5495625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Reconnaissance Platoon</a:t>
            </a: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C834B826-73AA-406C-8FA4-295928E36148}"/>
              </a:ext>
            </a:extLst>
          </p:cNvPr>
          <p:cNvCxnSpPr/>
          <p:nvPr/>
        </p:nvCxnSpPr>
        <p:spPr>
          <a:xfrm>
            <a:off x="6091545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C02FEE32-8ED7-443E-B9FD-BE6E927697A4}"/>
              </a:ext>
            </a:extLst>
          </p:cNvPr>
          <p:cNvSpPr txBox="1"/>
          <p:nvPr/>
        </p:nvSpPr>
        <p:spPr>
          <a:xfrm>
            <a:off x="5399619" y="3275388"/>
            <a:ext cx="14398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 R-381T1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Taran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 R-381T2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Taran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MTLN R-381T3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Taran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3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F7C012A0-5520-4465-8427-AF60F8BEEA50}"/>
              </a:ext>
            </a:extLst>
          </p:cNvPr>
          <p:cNvSpPr txBox="1"/>
          <p:nvPr/>
        </p:nvSpPr>
        <p:spPr>
          <a:xfrm>
            <a:off x="5844494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207092679"/>
      </p:ext>
    </p:extLst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4229 Reconnaissance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86958" y="3308493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61945" y="3271085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4782EC2E-C21A-43CB-BD81-DB42B0AA4D41}"/>
              </a:ext>
            </a:extLst>
          </p:cNvPr>
          <p:cNvSpPr/>
          <p:nvPr/>
        </p:nvSpPr>
        <p:spPr>
          <a:xfrm>
            <a:off x="5501640" y="27016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6884063-8B3D-4A9B-A71C-5D6DB7D62692}"/>
              </a:ext>
            </a:extLst>
          </p:cNvPr>
          <p:cNvSpPr txBox="1"/>
          <p:nvPr/>
        </p:nvSpPr>
        <p:spPr>
          <a:xfrm>
            <a:off x="5905847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F65E787F-2CF0-4730-BC38-FB99DD924EB6}"/>
              </a:ext>
            </a:extLst>
          </p:cNvPr>
          <p:cNvCxnSpPr/>
          <p:nvPr/>
        </p:nvCxnSpPr>
        <p:spPr>
          <a:xfrm>
            <a:off x="6093360" y="22572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0618737C-F3E9-429A-AB35-22720456347F}"/>
              </a:ext>
            </a:extLst>
          </p:cNvPr>
          <p:cNvSpPr txBox="1"/>
          <p:nvPr/>
        </p:nvSpPr>
        <p:spPr>
          <a:xfrm>
            <a:off x="5402504" y="3306757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</p:txBody>
      </p:sp>
    </p:spTree>
    <p:extLst>
      <p:ext uri="{BB962C8B-B14F-4D97-AF65-F5344CB8AC3E}">
        <p14:creationId xmlns:p14="http://schemas.microsoft.com/office/powerpoint/2010/main" val="1469871264"/>
      </p:ext>
    </p:extLst>
  </p:cSld>
  <p:clrMapOvr>
    <a:masterClrMapping/>
  </p:clrMapOvr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Sensor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4229 Reconnaissance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</a:p>
          <a:p>
            <a:pPr algn="ctr"/>
            <a:endParaRPr lang="en-US"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86958" y="3308493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61945" y="3271085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415424"/>
      </p:ext>
    </p:extLst>
  </p:cSld>
  <p:clrMapOvr>
    <a:masterClrMapping/>
  </p:clrMapOvr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4229 Reconnaissance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86958" y="3308493"/>
            <a:ext cx="13308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61945" y="3271085"/>
            <a:ext cx="13308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4782EC2E-C21A-43CB-BD81-DB42B0AA4D41}"/>
              </a:ext>
            </a:extLst>
          </p:cNvPr>
          <p:cNvSpPr/>
          <p:nvPr/>
        </p:nvSpPr>
        <p:spPr>
          <a:xfrm>
            <a:off x="5501640" y="27016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6884063-8B3D-4A9B-A71C-5D6DB7D62692}"/>
              </a:ext>
            </a:extLst>
          </p:cNvPr>
          <p:cNvSpPr txBox="1"/>
          <p:nvPr/>
        </p:nvSpPr>
        <p:spPr>
          <a:xfrm>
            <a:off x="5905847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F65E787F-2CF0-4730-BC38-FB99DD924EB6}"/>
              </a:ext>
            </a:extLst>
          </p:cNvPr>
          <p:cNvCxnSpPr/>
          <p:nvPr/>
        </p:nvCxnSpPr>
        <p:spPr>
          <a:xfrm>
            <a:off x="6093360" y="22572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0618737C-F3E9-429A-AB35-22720456347F}"/>
              </a:ext>
            </a:extLst>
          </p:cNvPr>
          <p:cNvSpPr txBox="1"/>
          <p:nvPr/>
        </p:nvSpPr>
        <p:spPr>
          <a:xfrm>
            <a:off x="5402504" y="3306757"/>
            <a:ext cx="13308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7181732"/>
      </p:ext>
    </p:extLst>
  </p:cSld>
  <p:clrMapOvr>
    <a:masterClrMapping/>
  </p:clrMapOvr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4229 Reconnaissance Battalion, 422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50E930A-D76C-40C6-95CC-3149E716EEA2}"/>
              </a:ext>
            </a:extLst>
          </p:cNvPr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243F926-9BF9-4B17-82E5-38109CA6DD40}"/>
              </a:ext>
            </a:extLst>
          </p:cNvPr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2FDA362-82DC-4C80-829E-69C8E4ABA4E1}"/>
              </a:ext>
            </a:extLst>
          </p:cNvPr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516D689-F621-4E64-9BAE-B18CBDD54BAE}"/>
              </a:ext>
            </a:extLst>
          </p:cNvPr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4010138111"/>
      </p:ext>
    </p:extLst>
  </p:cSld>
  <p:clrMapOvr>
    <a:masterClrMapping/>
  </p:clrMapOvr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4229 Reconnaissance Battalion, 422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6076394"/>
      </p:ext>
    </p:extLst>
  </p:cSld>
  <p:clrMapOvr>
    <a:masterClrMapping/>
  </p:clrMapOvr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42210 Sniper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 Mechanized Infantry Division Arctic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338C9A2-AD6A-4997-9CED-EEC38EF34039}"/>
              </a:ext>
            </a:extLst>
          </p:cNvPr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6FF1E9B-E928-4012-9DEE-C33954F614FD}"/>
              </a:ext>
            </a:extLst>
          </p:cNvPr>
          <p:cNvSpPr txBox="1"/>
          <p:nvPr/>
        </p:nvSpPr>
        <p:spPr>
          <a:xfrm>
            <a:off x="2287153" y="6260844"/>
            <a:ext cx="10310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B2F7BCF-BE80-46B7-9E13-92CBF7B70B6B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382248"/>
      </p:ext>
    </p:extLst>
  </p:cSld>
  <p:clrMapOvr>
    <a:masterClrMapping/>
  </p:clrMapOvr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54734362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8716" y="27256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3481" y="22736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7508" y="327428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6931" y="22590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AB1BFA0D-EDB7-4C73-9B3C-3D2D1C6180D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A21C540-0E92-4810-82D8-6EA94F8F9DA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FCD0190-C8B5-45A5-A7F9-7DD29414783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4DB99A4-C982-40F3-BD9B-DBC6712ED63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06531578"/>
      </p:ext>
    </p:extLst>
  </p:cSld>
  <p:clrMapOvr>
    <a:masterClrMapping/>
  </p:clrMapOvr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42211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 Mechanized Infantry Division Arctic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478443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27477" y="23354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10508911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3001935" y="5607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10988315" y="208152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550164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8002047" y="5607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325316" y="517134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4074192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145633" y="18449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3596295" y="521206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8590538" y="52089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965626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034865" y="211035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9817" y="516997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3335310" y="516408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CB56937F-8707-45D5-8F21-1C675952915C}"/>
              </a:ext>
            </a:extLst>
          </p:cNvPr>
          <p:cNvCxnSpPr/>
          <p:nvPr/>
        </p:nvCxnSpPr>
        <p:spPr>
          <a:xfrm>
            <a:off x="6095957" y="51950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D621EA9B-9D23-437C-826F-D11850512769}"/>
              </a:ext>
            </a:extLst>
          </p:cNvPr>
          <p:cNvSpPr/>
          <p:nvPr/>
        </p:nvSpPr>
        <p:spPr>
          <a:xfrm>
            <a:off x="489935" y="5607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8A21F480-0EE4-4918-B941-9875D8557732}"/>
              </a:ext>
            </a:extLst>
          </p:cNvPr>
          <p:cNvSpPr txBox="1"/>
          <p:nvPr/>
        </p:nvSpPr>
        <p:spPr>
          <a:xfrm>
            <a:off x="823310" y="516408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3B674BD-6674-4ED5-94F2-9A10974D3822}"/>
              </a:ext>
            </a:extLst>
          </p:cNvPr>
          <p:cNvSpPr txBox="1"/>
          <p:nvPr/>
        </p:nvSpPr>
        <p:spPr>
          <a:xfrm>
            <a:off x="10427019" y="2868214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MTU-72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Loader Backhoe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Bulldozer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BTM-3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3B01CC7-DB28-41B0-8A38-150E561AE1C0}"/>
              </a:ext>
            </a:extLst>
          </p:cNvPr>
          <p:cNvSpPr txBox="1"/>
          <p:nvPr/>
        </p:nvSpPr>
        <p:spPr>
          <a:xfrm>
            <a:off x="399611" y="6173920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9042A298-EA77-427D-91C7-C3BAA3953B6B}"/>
              </a:ext>
            </a:extLst>
          </p:cNvPr>
          <p:cNvSpPr txBox="1"/>
          <p:nvPr/>
        </p:nvSpPr>
        <p:spPr>
          <a:xfrm>
            <a:off x="2904344" y="6181987"/>
            <a:ext cx="127310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IRM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A0193107-D342-4A37-A6FA-FC2EEF5BA53B}"/>
              </a:ext>
            </a:extLst>
          </p:cNvPr>
          <p:cNvSpPr txBox="1"/>
          <p:nvPr/>
        </p:nvSpPr>
        <p:spPr>
          <a:xfrm>
            <a:off x="5400962" y="6156691"/>
            <a:ext cx="105830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HET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3344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2251 LOS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2010089"/>
      </p:ext>
    </p:extLst>
  </p:cSld>
  <p:clrMapOvr>
    <a:masterClrMapping/>
  </p:clrMapOvr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42211 Engineer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338C9A2-AD6A-4997-9CED-EEC38EF34039}"/>
              </a:ext>
            </a:extLst>
          </p:cNvPr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6FF1E9B-E928-4012-9DEE-C33954F614FD}"/>
              </a:ext>
            </a:extLst>
          </p:cNvPr>
          <p:cNvSpPr txBox="1"/>
          <p:nvPr/>
        </p:nvSpPr>
        <p:spPr>
          <a:xfrm>
            <a:off x="2287153" y="6260844"/>
            <a:ext cx="10310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B2F7BCF-BE80-46B7-9E13-92CBF7B70B6B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0855900"/>
      </p:ext>
    </p:extLst>
  </p:cSld>
  <p:clrMapOvr>
    <a:masterClrMapping/>
  </p:clrMapOvr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739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7280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6065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105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280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280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3961026"/>
      </p:ext>
    </p:extLst>
  </p:cSld>
  <p:clrMapOvr>
    <a:masterClrMapping/>
  </p:clrMapOvr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739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UMZ-G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BMR-3M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6065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105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UMZ-G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BMR-3M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UMZ-G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BMR-3M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9162847"/>
      </p:ext>
    </p:extLst>
  </p:cSld>
  <p:clrMapOvr>
    <a:masterClrMapping/>
  </p:clrMapOvr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739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BRM-3M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UR-77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URAN-6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6065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105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BRM-3M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UR-77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URAN-6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BRM-3M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UR-77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URAN-6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1737760"/>
      </p:ext>
    </p:extLst>
  </p:cSld>
  <p:clrMapOvr>
    <a:masterClrMapping/>
  </p:clrMapOvr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42211 Engineer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338C9A2-AD6A-4997-9CED-EEC38EF34039}"/>
              </a:ext>
            </a:extLst>
          </p:cNvPr>
          <p:cNvSpPr txBox="1"/>
          <p:nvPr/>
        </p:nvSpPr>
        <p:spPr>
          <a:xfrm>
            <a:off x="328257" y="6260844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6FF1E9B-E928-4012-9DEE-C33954F614FD}"/>
              </a:ext>
            </a:extLst>
          </p:cNvPr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B2F7BCF-BE80-46B7-9E13-92CBF7B70B6B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5ADE5681-6EF8-4E1D-B151-23B15895DC82}"/>
              </a:ext>
            </a:extLst>
          </p:cNvPr>
          <p:cNvSpPr/>
          <p:nvPr/>
        </p:nvSpPr>
        <p:spPr>
          <a:xfrm>
            <a:off x="5492124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Platoon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8CF75C-AC6C-4F97-8D77-0328B485674F}"/>
              </a:ext>
            </a:extLst>
          </p:cNvPr>
          <p:cNvCxnSpPr/>
          <p:nvPr/>
        </p:nvCxnSpPr>
        <p:spPr>
          <a:xfrm>
            <a:off x="6086889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F1491CA7-0300-4F3C-A789-6FB0F3170FBA}"/>
              </a:ext>
            </a:extLst>
          </p:cNvPr>
          <p:cNvSpPr txBox="1"/>
          <p:nvPr/>
        </p:nvSpPr>
        <p:spPr>
          <a:xfrm>
            <a:off x="5843894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20C6740-D252-4229-BC25-C91B4A1566B0}"/>
              </a:ext>
            </a:extLst>
          </p:cNvPr>
          <p:cNvSpPr txBox="1"/>
          <p:nvPr/>
        </p:nvSpPr>
        <p:spPr>
          <a:xfrm>
            <a:off x="10435494" y="3285416"/>
            <a:ext cx="133882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 </a:t>
            </a:r>
          </a:p>
        </p:txBody>
      </p:sp>
    </p:spTree>
    <p:extLst>
      <p:ext uri="{BB962C8B-B14F-4D97-AF65-F5344CB8AC3E}">
        <p14:creationId xmlns:p14="http://schemas.microsoft.com/office/powerpoint/2010/main" val="1592638772"/>
      </p:ext>
    </p:extLst>
  </p:cSld>
  <p:clrMapOvr>
    <a:masterClrMapping/>
  </p:clrMapOvr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 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8783472"/>
      </p:ext>
    </p:extLst>
  </p:cSld>
  <p:clrMapOvr>
    <a:masterClrMapping/>
  </p:clrMapOvr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 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927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NDL 10 Assault Boat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68159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97C9D121-B1C4-4D9D-92AD-361AD0F9F53B}"/>
              </a:ext>
            </a:extLst>
          </p:cNvPr>
          <p:cNvSpPr/>
          <p:nvPr/>
        </p:nvSpPr>
        <p:spPr>
          <a:xfrm>
            <a:off x="5491102" y="269288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D5FBC2E-93A6-4D8F-9DAE-9A1E1E52983C}"/>
              </a:ext>
            </a:extLst>
          </p:cNvPr>
          <p:cNvSpPr txBox="1"/>
          <p:nvPr/>
        </p:nvSpPr>
        <p:spPr>
          <a:xfrm>
            <a:off x="5941029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5AD62C6-8A69-4812-9064-050BEF9ED9D1}"/>
              </a:ext>
            </a:extLst>
          </p:cNvPr>
          <p:cNvCxnSpPr/>
          <p:nvPr/>
        </p:nvCxnSpPr>
        <p:spPr>
          <a:xfrm>
            <a:off x="6082822" y="22484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F9BC3BB-B262-4150-BD9E-C13BF29E4DF2}"/>
              </a:ext>
            </a:extLst>
          </p:cNvPr>
          <p:cNvSpPr txBox="1"/>
          <p:nvPr/>
        </p:nvSpPr>
        <p:spPr>
          <a:xfrm>
            <a:off x="5417255" y="3237750"/>
            <a:ext cx="68159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</a:t>
            </a:r>
          </a:p>
        </p:txBody>
      </p:sp>
    </p:spTree>
    <p:extLst>
      <p:ext uri="{BB962C8B-B14F-4D97-AF65-F5344CB8AC3E}">
        <p14:creationId xmlns:p14="http://schemas.microsoft.com/office/powerpoint/2010/main" val="3144719819"/>
      </p:ext>
    </p:extLst>
  </p:cSld>
  <p:clrMapOvr>
    <a:masterClrMapping/>
  </p:clrMapOvr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42211 Engineer Battalion, 422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50E930A-D76C-40C6-95CC-3149E716EEA2}"/>
              </a:ext>
            </a:extLst>
          </p:cNvPr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243F926-9BF9-4B17-82E5-38109CA6DD40}"/>
              </a:ext>
            </a:extLst>
          </p:cNvPr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2FDA362-82DC-4C80-829E-69C8E4ABA4E1}"/>
              </a:ext>
            </a:extLst>
          </p:cNvPr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516D689-F621-4E64-9BAE-B18CBDD54BAE}"/>
              </a:ext>
            </a:extLst>
          </p:cNvPr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3428633517"/>
      </p:ext>
    </p:extLst>
  </p:cSld>
  <p:clrMapOvr>
    <a:masterClrMapping/>
  </p:clrMapOvr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42211 Engineer Battalion, 422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733489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4152756340"/>
      </p:ext>
    </p:extLst>
  </p:cSld>
  <p:clrMapOvr>
    <a:masterClrMapping/>
  </p:clrMapOvr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42212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 Mechanized Infantry Division Arctic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92472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430" y="2291361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000635" y="2323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318937" y="183986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221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9515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590807" y="1874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>
            <a:cxnSpLocks/>
          </p:cNvCxnSpPr>
          <p:nvPr/>
        </p:nvCxnSpPr>
        <p:spPr>
          <a:xfrm flipH="1">
            <a:off x="6092031" y="1399642"/>
            <a:ext cx="10447" cy="4494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479655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997818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1401" y="180466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00FA35BE-5EE7-4097-8FE9-0D50474CF458}"/>
              </a:ext>
            </a:extLst>
          </p:cNvPr>
          <p:cNvSpPr txBox="1"/>
          <p:nvPr/>
        </p:nvSpPr>
        <p:spPr>
          <a:xfrm>
            <a:off x="156562" y="4204219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AEE87FA-DF7A-4D77-AD1E-CE850E1E1947}"/>
              </a:ext>
            </a:extLst>
          </p:cNvPr>
          <p:cNvSpPr txBox="1"/>
          <p:nvPr/>
        </p:nvSpPr>
        <p:spPr>
          <a:xfrm>
            <a:off x="1973688" y="4204219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2090831"/>
      </p:ext>
    </p:extLst>
  </p:cSld>
  <p:clrMapOvr>
    <a:masterClrMapping/>
  </p:clrMapOvr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42212 Signals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8211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3285766360"/>
      </p:ext>
    </p:extLst>
  </p:cSld>
  <p:clrMapOvr>
    <a:masterClrMapping/>
  </p:clrMapOvr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617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6247007"/>
      </p:ext>
    </p:extLst>
  </p:cSld>
  <p:clrMapOvr>
    <a:masterClrMapping/>
  </p:clrMapOvr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67532305"/>
      </p:ext>
    </p:extLst>
  </p:cSld>
  <p:clrMapOvr>
    <a:masterClrMapping/>
  </p:clrMapOvr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131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USat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9462722"/>
      </p:ext>
    </p:extLst>
  </p:cSld>
  <p:clrMapOvr>
    <a:masterClrMapping/>
  </p:clrMapOvr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42212 Signals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2104619010"/>
      </p:ext>
    </p:extLst>
  </p:cSld>
  <p:clrMapOvr>
    <a:masterClrMapping/>
  </p:clrMapOvr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42212 Signals Battalion, 422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1235126"/>
      </p:ext>
    </p:extLst>
  </p:cSld>
  <p:clrMapOvr>
    <a:masterClrMapping/>
  </p:clrMapOvr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42213 Chemical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 Mechanized Infantry Division Arctic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92472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000635" y="2323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221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590807" y="1874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>
            <a:cxnSpLocks/>
          </p:cNvCxnSpPr>
          <p:nvPr/>
        </p:nvCxnSpPr>
        <p:spPr>
          <a:xfrm flipH="1">
            <a:off x="6092031" y="1399642"/>
            <a:ext cx="10447" cy="4494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479655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1401" y="180466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015056B-8BDE-42A8-8B32-B19FB0AF1300}"/>
              </a:ext>
            </a:extLst>
          </p:cNvPr>
          <p:cNvSpPr txBox="1"/>
          <p:nvPr/>
        </p:nvSpPr>
        <p:spPr>
          <a:xfrm>
            <a:off x="8480039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2CD07B1-0725-476C-A8F8-7B5F48AED938}"/>
              </a:ext>
            </a:extLst>
          </p:cNvPr>
          <p:cNvSpPr txBox="1"/>
          <p:nvPr/>
        </p:nvSpPr>
        <p:spPr>
          <a:xfrm>
            <a:off x="156562" y="4204219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36A2171-2ED3-4165-B68B-504FACD05645}"/>
              </a:ext>
            </a:extLst>
          </p:cNvPr>
          <p:cNvSpPr txBox="1"/>
          <p:nvPr/>
        </p:nvSpPr>
        <p:spPr>
          <a:xfrm>
            <a:off x="1973688" y="4204219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4883684"/>
      </p:ext>
    </p:extLst>
  </p:cSld>
  <p:clrMapOvr>
    <a:masterClrMapping/>
  </p:clrMapOvr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42213 Chemical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072890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96405" y="1702879"/>
            <a:ext cx="6438" cy="18284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431956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6930392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7289458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 flipV="1">
            <a:off x="4674092" y="3498968"/>
            <a:ext cx="2857502" cy="1551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4686046" y="34973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7524752" y="3531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01893487"/>
      </p:ext>
    </p:extLst>
  </p:cSld>
  <p:clrMapOvr>
    <a:masterClrMapping/>
  </p:clrMapOvr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Decontamination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345074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081925416"/>
      </p:ext>
    </p:extLst>
  </p:cSld>
  <p:clrMapOvr>
    <a:masterClrMapping/>
  </p:clrMapOvr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Decontamination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3663865" y="27059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4113792" y="223552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4255585" y="22615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3590018" y="325078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32DDBA-4F6E-4D40-B45C-615BE9A5CD28}"/>
              </a:ext>
            </a:extLst>
          </p:cNvPr>
          <p:cNvSpPr/>
          <p:nvPr/>
        </p:nvSpPr>
        <p:spPr>
          <a:xfrm>
            <a:off x="7336624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CC2CF23-708B-4FDC-AF13-C42C61B3F6EC}"/>
              </a:ext>
            </a:extLst>
          </p:cNvPr>
          <p:cNvSpPr txBox="1"/>
          <p:nvPr/>
        </p:nvSpPr>
        <p:spPr>
          <a:xfrm>
            <a:off x="7786551" y="223840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9A5F4A4-4CA2-4BBE-BB1D-100F497FEB93}"/>
              </a:ext>
            </a:extLst>
          </p:cNvPr>
          <p:cNvCxnSpPr/>
          <p:nvPr/>
        </p:nvCxnSpPr>
        <p:spPr>
          <a:xfrm>
            <a:off x="7928344" y="22643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D3B1FEF1-9BA5-4936-BBA4-B235B6AA7791}"/>
              </a:ext>
            </a:extLst>
          </p:cNvPr>
          <p:cNvSpPr txBox="1"/>
          <p:nvPr/>
        </p:nvSpPr>
        <p:spPr>
          <a:xfrm>
            <a:off x="7262777" y="3253661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3953146"/>
      </p:ext>
    </p:extLst>
  </p:cSld>
  <p:clrMapOvr>
    <a:masterClrMapping/>
  </p:clrMapOvr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NBC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42213 Chemical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A15D564-C2E1-40BA-A92F-18D38B82943F}"/>
              </a:ext>
            </a:extLst>
          </p:cNvPr>
          <p:cNvSpPr txBox="1"/>
          <p:nvPr/>
        </p:nvSpPr>
        <p:spPr>
          <a:xfrm>
            <a:off x="2960222" y="2723242"/>
            <a:ext cx="10871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BA3C78F-37AE-44E7-A033-33F0AC8605B4}"/>
              </a:ext>
            </a:extLst>
          </p:cNvPr>
          <p:cNvSpPr txBox="1"/>
          <p:nvPr/>
        </p:nvSpPr>
        <p:spPr>
          <a:xfrm>
            <a:off x="10443109" y="2702093"/>
            <a:ext cx="10871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2E22-2AE0-41C6-AE4D-F318A7677EE2}"/>
              </a:ext>
            </a:extLst>
          </p:cNvPr>
          <p:cNvSpPr txBox="1"/>
          <p:nvPr/>
        </p:nvSpPr>
        <p:spPr>
          <a:xfrm>
            <a:off x="7862942" y="2694523"/>
            <a:ext cx="10871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5951148"/>
      </p:ext>
    </p:extLst>
  </p:cSld>
  <p:clrMapOvr>
    <a:masterClrMapping/>
  </p:clrMapOvr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42213 Chemical Battalion, 422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4362729"/>
      </p:ext>
    </p:extLst>
  </p:cSld>
  <p:clrMapOvr>
    <a:masterClrMapping/>
  </p:clrMapOvr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42214 Medical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 Mechanized Infantry Division Arctic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178943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7716998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196402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7075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0344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74692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307170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5566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TIGR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666126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9D1BE16-0CC0-461D-AEF5-1C35EA526EF5}"/>
              </a:ext>
            </a:extLst>
          </p:cNvPr>
          <p:cNvSpPr txBox="1"/>
          <p:nvPr/>
        </p:nvSpPr>
        <p:spPr>
          <a:xfrm>
            <a:off x="970945" y="540470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867689728"/>
      </p:ext>
    </p:extLst>
  </p:cSld>
  <p:clrMapOvr>
    <a:masterClrMapping/>
  </p:clrMapOvr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42214 Medical Battalion, 422 Mechanized Infantry Division Arctic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2664843"/>
      </p:ext>
    </p:extLst>
  </p:cSld>
  <p:clrMapOvr>
    <a:masterClrMapping/>
  </p:clrMapOvr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7643991"/>
      </p:ext>
    </p:extLst>
  </p:cSld>
  <p:clrMapOvr>
    <a:masterClrMapping/>
  </p:clrMapOvr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999042"/>
      </p:ext>
    </p:extLst>
  </p:cSld>
  <p:clrMapOvr>
    <a:masterClrMapping/>
  </p:clrMapOvr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42214 Medical Battalion, 422 Mechanized Infantry Division Arctic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44064" y="16647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49363" y="2703491"/>
            <a:ext cx="0" cy="12779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3617" y="42929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2355" y="3961655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45331" y="39589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073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832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09519" y="42955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6372" y="42999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47307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25253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84149" y="484161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585718493"/>
      </p:ext>
    </p:extLst>
  </p:cSld>
  <p:clrMapOvr>
    <a:masterClrMapping/>
  </p:clrMapOvr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Company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99039" y="22641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675554"/>
      </p:ext>
    </p:extLst>
  </p:cSld>
  <p:clrMapOvr>
    <a:masterClrMapping/>
  </p:clrMapOvr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42214 Medical Battalion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6157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934046458"/>
      </p:ext>
    </p:extLst>
  </p:cSld>
  <p:clrMapOvr>
    <a:masterClrMapping/>
  </p:clrMapOvr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42114 Medical422ttalion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86958" y="3308493"/>
            <a:ext cx="88678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MTLB-RPM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16856" y="3305931"/>
            <a:ext cx="11865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ARS 14K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61945" y="3271085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3581821"/>
      </p:ext>
    </p:extLst>
  </p:cSld>
  <p:clrMapOvr>
    <a:masterClrMapping/>
  </p:clrMapOvr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295425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7467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41 Tank</a:t>
            </a:r>
            <a:br>
              <a:rPr lang="en-US" sz="1200" dirty="0"/>
            </a:br>
            <a:r>
              <a:rPr lang="en-US" sz="1200" dirty="0"/>
              <a:t>Division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539317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421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41 Tank Division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19787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1873827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41 Integrated</a:t>
            </a:r>
          </a:p>
          <a:p>
            <a:pPr algn="ctr"/>
            <a:r>
              <a:rPr lang="en-US" sz="1200" dirty="0"/>
              <a:t>Fires Command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339019" y="197874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3250645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41 Integrated </a:t>
            </a:r>
            <a:br>
              <a:rPr lang="en-US" sz="1200" dirty="0"/>
            </a:br>
            <a:r>
              <a:rPr lang="en-US" sz="1200" dirty="0"/>
              <a:t>Support Command</a:t>
            </a:r>
            <a:endParaRPr sz="1200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715837" y="197874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25792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411 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090984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374697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412 Tank</a:t>
            </a:r>
          </a:p>
          <a:p>
            <a:pPr algn="ctr"/>
            <a:r>
              <a:rPr lang="en-US" sz="1200" dirty="0"/>
              <a:t>Brigade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39889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7751515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413 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8163774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9128333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414 Mechanized</a:t>
            </a:r>
          </a:p>
          <a:p>
            <a:pPr algn="ctr"/>
            <a:r>
              <a:rPr lang="en-US" sz="1200" dirty="0"/>
              <a:t>Infantry Brigade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9537318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415 Field</a:t>
            </a:r>
          </a:p>
          <a:p>
            <a:pPr algn="ctr"/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63864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8486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416 Air Defense</a:t>
            </a:r>
          </a:p>
          <a:p>
            <a:pPr algn="ctr"/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640815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94245" y="38590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417 Support</a:t>
            </a:r>
            <a:br>
              <a:rPr lang="en-US" sz="1200" dirty="0"/>
            </a:br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462260" y="3647218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7379" y="38484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418 Anti-Tank</a:t>
            </a:r>
            <a:br>
              <a:rPr lang="en-US" sz="1200" dirty="0"/>
            </a:br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527401" y="364844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8486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410 Reconnaissance Battalion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43972" y="364081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5027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4110 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7867" y="52949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5067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4111 Signals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295347" y="52949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5067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4112 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618948" y="5298903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5027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4113 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936503" y="52949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421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516231" y="1734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897938" y="17479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7342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7315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343201" y="17200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690512" y="17377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308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4382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44671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3454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34380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4445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0968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10531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1112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1085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1031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76809573"/>
      </p:ext>
    </p:extLst>
  </p:cSld>
  <p:clrMapOvr>
    <a:masterClrMapping/>
  </p:clrMapOvr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41 Tank Division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URAK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7198570"/>
      </p:ext>
    </p:extLst>
  </p:cSld>
  <p:clrMapOvr>
    <a:masterClrMapping/>
  </p:clrMapOvr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41 Integrated Fires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295425"/>
            <a:ext cx="8827" cy="24022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7467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41 Integrated Fires 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539317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369772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142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044" y="368080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4138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3930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4142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 err="1"/>
              <a:t>SupportStaff</a:t>
            </a:r>
            <a:r>
              <a:rPr lang="en-US" sz="1200" dirty="0"/>
              <a:t>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367174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4142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393429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36977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36863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36847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36863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45931" y="4729341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</p:spTree>
    <p:extLst>
      <p:ext uri="{BB962C8B-B14F-4D97-AF65-F5344CB8AC3E}">
        <p14:creationId xmlns:p14="http://schemas.microsoft.com/office/powerpoint/2010/main" val="3040806986"/>
      </p:ext>
    </p:extLst>
  </p:cSld>
  <p:clrMapOvr>
    <a:masterClrMapping/>
  </p:clrMapOvr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63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Fires Command,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4858" y="1326842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92496" y="778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9204" y="552960"/>
            <a:ext cx="2777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79585" y="154725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87865" y="19101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1495" y="19282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52305" y="150315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9585" y="15472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0728" y="15359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1666" y="1478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39838" y="2458613"/>
            <a:ext cx="8293" cy="235265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56400" y="480969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73824" y="5244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 Section</a:t>
            </a:r>
            <a:endParaRPr sz="12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7859" y="478362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621944" y="52503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 Operations Team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105242" y="504248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501848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840296" y="478371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71151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</a:t>
            </a:r>
            <a:r>
              <a:rPr lang="en-US" sz="1200"/>
              <a:t>Staff Section</a:t>
            </a:r>
            <a:endParaRPr lang="en-US" sz="12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558694" y="504626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65544" y="4800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216709" y="47983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97768" y="48043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67543" y="48015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-1998" y="583216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1122650" y="2477605"/>
            <a:ext cx="0" cy="27473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5797890" y="2715526"/>
            <a:ext cx="533259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215696" y="31456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 Section</a:t>
            </a:r>
            <a:endParaRPr sz="120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19731" y="268431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63434" y="31561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246732" y="294832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6258" y="31701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1013801" y="296229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807416" y="2710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58199" y="27041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22650" y="27257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5139874" y="3732857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536176" y="583216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416374" y="5829385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9994132" y="582938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7677666" y="373012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0415100" y="372692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1763083"/>
      </p:ext>
    </p:extLst>
  </p:cSld>
  <p:clrMapOvr>
    <a:masterClrMapping/>
  </p:clrMapOvr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Staff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Fires Command,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1387160"/>
      </p:ext>
    </p:extLst>
  </p:cSld>
  <p:clrMapOvr>
    <a:masterClrMapping/>
  </p:clrMapOvr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Fires Command,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9965228"/>
      </p:ext>
    </p:extLst>
  </p:cSld>
  <p:clrMapOvr>
    <a:masterClrMapping/>
  </p:clrMapOvr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Support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41 Integrated Support Command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2" y="2019474"/>
            <a:ext cx="22313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705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24366" y="848739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685555" y="1030968"/>
            <a:ext cx="135966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55959" y="1776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52591" y="4641527"/>
            <a:ext cx="401284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66450" y="503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2176993" y="5019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176212" y="50283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58941" y="46391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2766563" y="46433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4763551" y="4636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7222" y="45706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583662" y="4583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84348" y="5592879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086831" y="560029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117467" y="5601097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578853" y="46093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781495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7038975" y="4598452"/>
            <a:ext cx="3056303" cy="108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457253" y="5011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505443" y="499543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049744" y="46161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92782" y="46030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58025" y="454765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6375151" y="5569929"/>
            <a:ext cx="134844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9446698" y="5568183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908084" y="45763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45607" y="2759958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79199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460470107"/>
      </p:ext>
    </p:extLst>
  </p:cSld>
  <p:clrMapOvr>
    <a:masterClrMapping/>
  </p:clrMapOvr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Support Command, 41 Tank Division</a:t>
            </a:r>
            <a:endParaRPr lang="en-GB" sz="2400" dirty="0"/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0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Box 9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4182528"/>
      </p:ext>
    </p:extLst>
  </p:cSld>
  <p:clrMapOvr>
    <a:masterClrMapping/>
  </p:clrMapOvr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Tactical Security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Support Command,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418438" y="2975879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682055" y="1235484"/>
            <a:ext cx="109837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</p:txBody>
      </p:sp>
    </p:spTree>
    <p:extLst>
      <p:ext uri="{BB962C8B-B14F-4D97-AF65-F5344CB8AC3E}">
        <p14:creationId xmlns:p14="http://schemas.microsoft.com/office/powerpoint/2010/main" val="232436686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0897661"/>
      </p:ext>
    </p:extLst>
  </p:cSld>
  <p:clrMapOvr>
    <a:masterClrMapping/>
  </p:clrMapOvr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Support Command,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685555" y="1030968"/>
            <a:ext cx="135966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715559436"/>
      </p:ext>
    </p:extLst>
  </p:cSld>
  <p:clrMapOvr>
    <a:masterClrMapping/>
  </p:clrMapOvr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2020325" y="368084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80702" y="36632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60510487"/>
      </p:ext>
    </p:extLst>
  </p:cSld>
  <p:clrMapOvr>
    <a:masterClrMapping/>
  </p:clrMapOvr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Tank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URAK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3041520"/>
      </p:ext>
    </p:extLst>
  </p:cSld>
  <p:clrMapOvr>
    <a:masterClrMapping/>
  </p:clrMapOvr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1804452244"/>
      </p:ext>
    </p:extLst>
  </p:cSld>
  <p:clrMapOvr>
    <a:masterClrMapping/>
  </p:clrMapOvr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6350215"/>
      </p:ext>
    </p:extLst>
  </p:cSld>
  <p:clrMapOvr>
    <a:masterClrMapping/>
  </p:clrMapOvr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352071787"/>
      </p:ext>
    </p:extLst>
  </p:cSld>
  <p:clrMapOvr>
    <a:masterClrMapping/>
  </p:clrMapOvr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1854400"/>
      </p:ext>
    </p:extLst>
  </p:cSld>
  <p:clrMapOvr>
    <a:masterClrMapping/>
  </p:clrMapOvr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7279283"/>
      </p:ext>
    </p:extLst>
  </p:cSld>
  <p:clrMapOvr>
    <a:masterClrMapping/>
  </p:clrMapOvr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2253833204"/>
      </p:ext>
    </p:extLst>
  </p:cSld>
  <p:clrMapOvr>
    <a:masterClrMapping/>
  </p:clrMapOvr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780104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9780294"/>
      </p:ext>
    </p:extLst>
  </p:cSld>
  <p:clrMapOvr>
    <a:masterClrMapping/>
  </p:clrMapOvr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071462413"/>
      </p:ext>
    </p:extLst>
  </p:cSld>
  <p:clrMapOvr>
    <a:masterClrMapping/>
  </p:clrMapOvr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9681441"/>
      </p:ext>
    </p:extLst>
  </p:cSld>
  <p:clrMapOvr>
    <a:masterClrMapping/>
  </p:clrMapOvr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752192024"/>
      </p:ext>
    </p:extLst>
  </p:cSld>
  <p:clrMapOvr>
    <a:masterClrMapping/>
  </p:clrMapOvr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020384643"/>
      </p:ext>
    </p:extLst>
  </p:cSld>
  <p:clrMapOvr>
    <a:masterClrMapping/>
  </p:clrMapOvr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55956110"/>
      </p:ext>
    </p:extLst>
  </p:cSld>
  <p:clrMapOvr>
    <a:masterClrMapping/>
  </p:clrMapOvr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81033EB-4E59-46D3-9CA6-7049E7487F3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A0E7A52-CBBF-44E1-9BAA-AD7AFFFC76F6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A95DB8A-C697-46A9-A5B8-60CAAA1EEA1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7691996-C3D2-4B8E-9D16-231121A824F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882370747"/>
      </p:ext>
    </p:extLst>
  </p:cSld>
  <p:clrMapOvr>
    <a:masterClrMapping/>
  </p:clrMapOvr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76003793"/>
      </p:ext>
    </p:extLst>
  </p:cSld>
  <p:clrMapOvr>
    <a:masterClrMapping/>
  </p:clrMapOvr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274269597"/>
      </p:ext>
    </p:extLst>
  </p:cSld>
  <p:clrMapOvr>
    <a:masterClrMapping/>
  </p:clrMapOvr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484162540"/>
      </p:ext>
    </p:extLst>
  </p:cSld>
  <p:clrMapOvr>
    <a:masterClrMapping/>
  </p:clrMapOvr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154281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B30C8D0-4586-47BE-A93F-7392B2CC3800}"/>
              </a:ext>
            </a:extLst>
          </p:cNvPr>
          <p:cNvSpPr/>
          <p:nvPr/>
        </p:nvSpPr>
        <p:spPr>
          <a:xfrm>
            <a:off x="7707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96FDBED-15B8-4E40-B3A4-5953664A73F9}"/>
              </a:ext>
            </a:extLst>
          </p:cNvPr>
          <p:cNvCxnSpPr/>
          <p:nvPr/>
        </p:nvCxnSpPr>
        <p:spPr>
          <a:xfrm>
            <a:off x="8301859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7B5E7317-B30C-42E1-B4A5-4CA921DD35AA}"/>
              </a:ext>
            </a:extLst>
          </p:cNvPr>
          <p:cNvSpPr txBox="1"/>
          <p:nvPr/>
        </p:nvSpPr>
        <p:spPr>
          <a:xfrm>
            <a:off x="7635886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6606E82-339C-42A6-A82A-57E89AFD83DF}"/>
              </a:ext>
            </a:extLst>
          </p:cNvPr>
          <p:cNvSpPr txBox="1"/>
          <p:nvPr/>
        </p:nvSpPr>
        <p:spPr>
          <a:xfrm>
            <a:off x="8115309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16400057"/>
      </p:ext>
    </p:extLst>
  </p:cSld>
  <p:clrMapOvr>
    <a:masterClrMapping/>
  </p:clrMapOvr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1273172267"/>
      </p:ext>
    </p:extLst>
  </p:cSld>
  <p:clrMapOvr>
    <a:masterClrMapping/>
  </p:clrMapOvr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111760249"/>
      </p:ext>
    </p:extLst>
  </p:cSld>
  <p:clrMapOvr>
    <a:masterClrMapping/>
  </p:clrMapOvr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3190171"/>
      </p:ext>
    </p:extLst>
  </p:cSld>
  <p:clrMapOvr>
    <a:masterClrMapping/>
  </p:clrMapOvr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3680241"/>
      </p:ext>
    </p:extLst>
  </p:cSld>
  <p:clrMapOvr>
    <a:masterClrMapping/>
  </p:clrMapOvr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BMP-2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3527519830"/>
      </p:ext>
    </p:extLst>
  </p:cSld>
  <p:clrMapOvr>
    <a:masterClrMapping/>
  </p:clrMapOvr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6403489"/>
      </p:ext>
    </p:extLst>
  </p:cSld>
  <p:clrMapOvr>
    <a:masterClrMapping/>
  </p:clrMapOvr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6363492"/>
      </p:ext>
    </p:extLst>
  </p:cSld>
  <p:clrMapOvr>
    <a:masterClrMapping/>
  </p:clrMapOvr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966111108"/>
      </p:ext>
    </p:extLst>
  </p:cSld>
  <p:clrMapOvr>
    <a:masterClrMapping/>
  </p:clrMapOvr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5339119"/>
      </p:ext>
    </p:extLst>
  </p:cSld>
  <p:clrMapOvr>
    <a:masterClrMapping/>
  </p:clrMapOvr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7558615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949131710"/>
      </p:ext>
    </p:extLst>
  </p:cSld>
  <p:clrMapOvr>
    <a:masterClrMapping/>
  </p:clrMapOvr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7411574"/>
      </p:ext>
    </p:extLst>
  </p:cSld>
  <p:clrMapOvr>
    <a:masterClrMapping/>
  </p:clrMapOvr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7183028"/>
      </p:ext>
    </p:extLst>
  </p:cSld>
  <p:clrMapOvr>
    <a:masterClrMapping/>
  </p:clrMapOvr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7496767"/>
      </p:ext>
    </p:extLst>
  </p:cSld>
  <p:clrMapOvr>
    <a:masterClrMapping/>
  </p:clrMapOvr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448733625"/>
      </p:ext>
    </p:extLst>
  </p:cSld>
  <p:clrMapOvr>
    <a:masterClrMapping/>
  </p:clrMapOvr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BBC6E6A-6F27-4F17-950A-E65631DA559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C5656BC0-6E95-4759-8989-15F862D2643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01D424A-062F-47B6-B4D0-2AA26732DA4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C894AFE-B266-4AC8-A492-6CEF9BF12419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74402023"/>
      </p:ext>
    </p:extLst>
  </p:cSld>
  <p:clrMapOvr>
    <a:masterClrMapping/>
  </p:clrMapOvr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7001707"/>
      </p:ext>
    </p:extLst>
  </p:cSld>
  <p:clrMapOvr>
    <a:masterClrMapping/>
  </p:clrMapOvr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0435746"/>
      </p:ext>
    </p:extLst>
  </p:cSld>
  <p:clrMapOvr>
    <a:masterClrMapping/>
  </p:clrMapOvr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7934497"/>
      </p:ext>
    </p:extLst>
  </p:cSld>
  <p:clrMapOvr>
    <a:masterClrMapping/>
  </p:clrMapOvr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970049"/>
      </p:ext>
    </p:extLst>
  </p:cSld>
  <p:clrMapOvr>
    <a:masterClrMapping/>
  </p:clrMapOvr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9330722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817650753"/>
      </p:ext>
    </p:extLst>
  </p:cSld>
  <p:clrMapOvr>
    <a:masterClrMapping/>
  </p:clrMapOvr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6810107"/>
      </p:ext>
    </p:extLst>
  </p:cSld>
  <p:clrMapOvr>
    <a:masterClrMapping/>
  </p:clrMapOvr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DA2273F8-8E4E-4B85-8555-5D1BA36419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309D61-C174-42C7-8FBE-97181228E5C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5997E4BC-CD16-4C2A-95C6-C0C0C8F53085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2DA87C6-F3F0-4939-A66E-7A6874F12C1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14712764"/>
      </p:ext>
    </p:extLst>
  </p:cSld>
  <p:clrMapOvr>
    <a:masterClrMapping/>
  </p:clrMapOvr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3917732"/>
      </p:ext>
    </p:extLst>
  </p:cSld>
  <p:clrMapOvr>
    <a:masterClrMapping/>
  </p:clrMapOvr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49856892"/>
      </p:ext>
    </p:extLst>
  </p:cSld>
  <p:clrMapOvr>
    <a:masterClrMapping/>
  </p:clrMapOvr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(IFV)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88180" y="376339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90626" y="374559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47043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12375212"/>
      </p:ext>
    </p:extLst>
  </p:cSld>
  <p:clrMapOvr>
    <a:masterClrMapping/>
  </p:clrMapOvr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URAK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9613030"/>
      </p:ext>
    </p:extLst>
  </p:cSld>
  <p:clrMapOvr>
    <a:masterClrMapping/>
  </p:clrMapOvr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5175611"/>
      </p:ext>
    </p:extLst>
  </p:cSld>
  <p:clrMapOvr>
    <a:masterClrMapping/>
  </p:clrMapOvr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2473607471"/>
      </p:ext>
    </p:extLst>
  </p:cSld>
  <p:clrMapOvr>
    <a:masterClrMapping/>
  </p:clrMapOvr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9176400"/>
      </p:ext>
    </p:extLst>
  </p:cSld>
  <p:clrMapOvr>
    <a:masterClrMapping/>
  </p:clrMapOvr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7344354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Strategic Forces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8895" y="2948760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413472" y="2939616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436095" y="2943440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1768712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7795264"/>
      </p:ext>
    </p:extLst>
  </p:cSld>
  <p:clrMapOvr>
    <a:masterClrMapping/>
  </p:clrMapOvr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6287525"/>
      </p:ext>
    </p:extLst>
  </p:cSld>
  <p:clrMapOvr>
    <a:masterClrMapping/>
  </p:clrMapOvr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1321594203"/>
      </p:ext>
    </p:extLst>
  </p:cSld>
  <p:clrMapOvr>
    <a:masterClrMapping/>
  </p:clrMapOvr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804395"/>
      </p:ext>
    </p:extLst>
  </p:cSld>
  <p:clrMapOvr>
    <a:masterClrMapping/>
  </p:clrMapOvr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991989889"/>
      </p:ext>
    </p:extLst>
  </p:cSld>
  <p:clrMapOvr>
    <a:masterClrMapping/>
  </p:clrMapOvr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2175324"/>
      </p:ext>
    </p:extLst>
  </p:cSld>
  <p:clrMapOvr>
    <a:masterClrMapping/>
  </p:clrMapOvr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785886959"/>
      </p:ext>
    </p:extLst>
  </p:cSld>
  <p:clrMapOvr>
    <a:masterClrMapping/>
  </p:clrMapOvr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773282089"/>
      </p:ext>
    </p:extLst>
  </p:cSld>
  <p:clrMapOvr>
    <a:masterClrMapping/>
  </p:clrMapOvr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762134660"/>
      </p:ext>
    </p:extLst>
  </p:cSld>
  <p:clrMapOvr>
    <a:masterClrMapping/>
  </p:clrMapOvr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Battalion, 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01123731"/>
      </p:ext>
    </p:extLst>
  </p:cSld>
  <p:clrMapOvr>
    <a:masterClrMapping/>
  </p:clrMapOvr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128914306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75397970"/>
      </p:ext>
    </p:extLst>
  </p:cSld>
  <p:clrMapOvr>
    <a:masterClrMapping/>
  </p:clrMapOvr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423664380"/>
      </p:ext>
    </p:extLst>
  </p:cSld>
  <p:clrMapOvr>
    <a:masterClrMapping/>
  </p:clrMapOvr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602670740"/>
      </p:ext>
    </p:extLst>
  </p:cSld>
  <p:clrMapOvr>
    <a:masterClrMapping/>
  </p:clrMapOvr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1902737"/>
      </p:ext>
    </p:extLst>
  </p:cSld>
  <p:clrMapOvr>
    <a:masterClrMapping/>
  </p:clrMapOvr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4269932081"/>
      </p:ext>
    </p:extLst>
  </p:cSld>
  <p:clrMapOvr>
    <a:masterClrMapping/>
  </p:clrMapOvr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48076604"/>
      </p:ext>
    </p:extLst>
  </p:cSld>
  <p:clrMapOvr>
    <a:masterClrMapping/>
  </p:clrMapOvr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259721"/>
      </p:ext>
    </p:extLst>
  </p:cSld>
  <p:clrMapOvr>
    <a:masterClrMapping/>
  </p:clrMapOvr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475142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549931" y="202831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6078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1083" y="1835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3918308"/>
      </p:ext>
    </p:extLst>
  </p:cSld>
  <p:clrMapOvr>
    <a:masterClrMapping/>
  </p:clrMapOvr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9879887"/>
      </p:ext>
    </p:extLst>
  </p:cSld>
  <p:clrMapOvr>
    <a:masterClrMapping/>
  </p:clrMapOvr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</p:spTree>
    <p:extLst>
      <p:ext uri="{BB962C8B-B14F-4D97-AF65-F5344CB8AC3E}">
        <p14:creationId xmlns:p14="http://schemas.microsoft.com/office/powerpoint/2010/main" val="1637103187"/>
      </p:ext>
    </p:extLst>
  </p:cSld>
  <p:clrMapOvr>
    <a:masterClrMapping/>
  </p:clrMapOvr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867755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Maintenance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494770" y="22787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78624" y="20708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874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201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723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47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0965CF7-6763-460C-AB8B-7D24B13C1F74}"/>
              </a:ext>
            </a:extLst>
          </p:cNvPr>
          <p:cNvSpPr txBox="1"/>
          <p:nvPr/>
        </p:nvSpPr>
        <p:spPr>
          <a:xfrm>
            <a:off x="971635" y="541074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752508414"/>
      </p:ext>
    </p:extLst>
  </p:cSld>
  <p:clrMapOvr>
    <a:masterClrMapping/>
  </p:clrMapOvr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9179093"/>
      </p:ext>
    </p:extLst>
  </p:cSld>
  <p:clrMapOvr>
    <a:masterClrMapping/>
  </p:clrMapOvr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0995930"/>
      </p:ext>
    </p:extLst>
  </p:cSld>
  <p:clrMapOvr>
    <a:masterClrMapping/>
  </p:clrMapOvr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031153593"/>
      </p:ext>
    </p:extLst>
  </p:cSld>
  <p:clrMapOvr>
    <a:masterClrMapping/>
  </p:clrMapOvr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BMP-2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2835831913"/>
      </p:ext>
    </p:extLst>
  </p:cSld>
  <p:clrMapOvr>
    <a:masterClrMapping/>
  </p:clrMapOvr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7927607"/>
      </p:ext>
    </p:extLst>
  </p:cSld>
  <p:clrMapOvr>
    <a:masterClrMapping/>
  </p:clrMapOvr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542449"/>
      </p:ext>
    </p:extLst>
  </p:cSld>
  <p:clrMapOvr>
    <a:masterClrMapping/>
  </p:clrMapOvr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985678716"/>
      </p:ext>
    </p:extLst>
  </p:cSld>
  <p:clrMapOvr>
    <a:masterClrMapping/>
  </p:clrMapOvr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7103108"/>
      </p:ext>
    </p:extLst>
  </p:cSld>
  <p:clrMapOvr>
    <a:masterClrMapping/>
  </p:clrMapOvr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55790972"/>
      </p:ext>
    </p:extLst>
  </p:cSld>
  <p:clrMapOvr>
    <a:masterClrMapping/>
  </p:clrMapOvr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2983801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Maintenance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URAK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9079347"/>
      </p:ext>
    </p:extLst>
  </p:cSld>
  <p:clrMapOvr>
    <a:masterClrMapping/>
  </p:clrMapOvr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9802814"/>
      </p:ext>
    </p:extLst>
  </p:cSld>
  <p:clrMapOvr>
    <a:masterClrMapping/>
  </p:clrMapOvr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2154832"/>
      </p:ext>
    </p:extLst>
  </p:cSld>
  <p:clrMapOvr>
    <a:masterClrMapping/>
  </p:clrMapOvr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1672434753"/>
      </p:ext>
    </p:extLst>
  </p:cSld>
  <p:clrMapOvr>
    <a:masterClrMapping/>
  </p:clrMapOvr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991CB9F-9858-4A43-A2AB-4021A555CDC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204A8FC9-CB70-4F40-8F0D-52208E9C9F6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40BBCB34-3E63-4840-83DB-1D25A2CEFF0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A7E8E2C-D4A8-42A3-BE93-301AF429034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39311111"/>
      </p:ext>
    </p:extLst>
  </p:cSld>
  <p:clrMapOvr>
    <a:masterClrMapping/>
  </p:clrMapOvr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484298"/>
      </p:ext>
    </p:extLst>
  </p:cSld>
  <p:clrMapOvr>
    <a:masterClrMapping/>
  </p:clrMapOvr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13773861"/>
      </p:ext>
    </p:extLst>
  </p:cSld>
  <p:clrMapOvr>
    <a:masterClrMapping/>
  </p:clrMapOvr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68245075"/>
      </p:ext>
    </p:extLst>
  </p:cSld>
  <p:clrMapOvr>
    <a:masterClrMapping/>
  </p:clrMapOvr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0423784"/>
      </p:ext>
    </p:extLst>
  </p:cSld>
  <p:clrMapOvr>
    <a:masterClrMapping/>
  </p:clrMapOvr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8049225"/>
      </p:ext>
    </p:extLst>
  </p:cSld>
  <p:clrMapOvr>
    <a:masterClrMapping/>
  </p:clrMapOvr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2380926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130246535"/>
      </p:ext>
    </p:extLst>
  </p:cSld>
  <p:clrMapOvr>
    <a:masterClrMapping/>
  </p:clrMapOvr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6A175C8-0627-4E6F-B03D-59277CBB04C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25C0AA1-F61B-4F4A-8501-A7C7C5773BE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52A10EEE-5C5C-4A8B-B4C3-203E98F9905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BFCC598-B2EC-4F4A-BAE3-C7B26559298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935246709"/>
      </p:ext>
    </p:extLst>
  </p:cSld>
  <p:clrMapOvr>
    <a:masterClrMapping/>
  </p:clrMapOvr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96192417"/>
      </p:ext>
    </p:extLst>
  </p:cSld>
  <p:clrMapOvr>
    <a:masterClrMapping/>
  </p:clrMapOvr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23322474"/>
      </p:ext>
    </p:extLst>
  </p:cSld>
  <p:clrMapOvr>
    <a:masterClrMapping/>
  </p:clrMapOvr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  <a:endParaRPr lang="en-US" sz="1200" b="1" dirty="0"/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 Portable </a:t>
            </a:r>
          </a:p>
          <a:p>
            <a:pPr algn="ctr"/>
            <a:r>
              <a:rPr lang="en-US" sz="1200" dirty="0"/>
              <a:t>Air Defense Platoon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1879649" y="344345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63118" y="36632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81506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996237596"/>
      </p:ext>
    </p:extLst>
  </p:cSld>
  <p:clrMapOvr>
    <a:masterClrMapping/>
  </p:clrMapOvr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URAK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8540385"/>
      </p:ext>
    </p:extLst>
  </p:cSld>
  <p:clrMapOvr>
    <a:masterClrMapping/>
  </p:clrMapOvr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22938978"/>
      </p:ext>
    </p:extLst>
  </p:cSld>
  <p:clrMapOvr>
    <a:masterClrMapping/>
  </p:clrMapOvr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731242197"/>
      </p:ext>
    </p:extLst>
  </p:cSld>
  <p:clrMapOvr>
    <a:masterClrMapping/>
  </p:clrMapOvr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36204554"/>
      </p:ext>
    </p:extLst>
  </p:cSld>
  <p:clrMapOvr>
    <a:masterClrMapping/>
  </p:clrMapOvr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Battalion, 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376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857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8631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710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BF0E2C-7391-409C-B7D2-C6E88B1CB291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02266358-4477-4B30-8F24-42E3819BF3D7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9BD1EF8-601F-42B7-9F79-39A31AC5B8D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09BC650-2882-4B9E-B1CC-58D26899D633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926187745"/>
      </p:ext>
    </p:extLst>
  </p:cSld>
  <p:clrMapOvr>
    <a:masterClrMapping/>
  </p:clrMapOvr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87393311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7218949"/>
      </p:ext>
    </p:extLst>
  </p:cSld>
  <p:clrMapOvr>
    <a:masterClrMapping/>
  </p:clrMapOvr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062367115"/>
      </p:ext>
    </p:extLst>
  </p:cSld>
  <p:clrMapOvr>
    <a:masterClrMapping/>
  </p:clrMapOvr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Battery,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684918460"/>
      </p:ext>
    </p:extLst>
  </p:cSld>
  <p:clrMapOvr>
    <a:masterClrMapping/>
  </p:clrMapOvr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59697193"/>
      </p:ext>
    </p:extLst>
  </p:cSld>
  <p:clrMapOvr>
    <a:masterClrMapping/>
  </p:clrMapOvr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82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6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685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15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F6A7F1E0-200D-4E04-974D-3D19FFE3BC1D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7451CEC-35D1-45EB-BD5B-FCE73B804D09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03B7F9D9-1E50-45C6-B4FB-68B2A5AE5314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512197F-3DC0-49BC-84FA-8178AF35EB3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16278632"/>
      </p:ext>
    </p:extLst>
  </p:cSld>
  <p:clrMapOvr>
    <a:masterClrMapping/>
  </p:clrMapOvr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573769293"/>
      </p:ext>
    </p:extLst>
  </p:cSld>
  <p:clrMapOvr>
    <a:masterClrMapping/>
  </p:clrMapOvr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Battery, Field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4372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7434"/>
            <a:ext cx="0" cy="21445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248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9354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90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274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31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273505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27350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27350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621311400"/>
      </p:ext>
    </p:extLst>
  </p:cSld>
  <p:clrMapOvr>
    <a:masterClrMapping/>
  </p:clrMapOvr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Meteorological Survey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Survey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81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2530395"/>
      </p:ext>
    </p:extLst>
  </p:cSld>
  <p:clrMapOvr>
    <a:masterClrMapping/>
  </p:clrMapOvr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Sound Ranging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5544042"/>
      </p:ext>
    </p:extLst>
  </p:cSld>
  <p:clrMapOvr>
    <a:masterClrMapping/>
  </p:clrMapOvr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Sensor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1170890"/>
      </p:ext>
    </p:extLst>
  </p:cSld>
  <p:clrMapOvr>
    <a:masterClrMapping/>
  </p:clrMapOvr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Counter Mortar/Counter Battery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9691321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24494942"/>
      </p:ext>
    </p:extLst>
  </p:cSld>
  <p:clrMapOvr>
    <a:masterClrMapping/>
  </p:clrMapOvr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220632262"/>
      </p:ext>
    </p:extLst>
  </p:cSld>
  <p:clrMapOvr>
    <a:masterClrMapping/>
  </p:clrMapOvr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545419420"/>
      </p:ext>
    </p:extLst>
  </p:cSld>
  <p:clrMapOvr>
    <a:masterClrMapping/>
  </p:clrMapOvr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6691575"/>
      </p:ext>
    </p:extLst>
  </p:cSld>
  <p:clrMapOvr>
    <a:masterClrMapping/>
  </p:clrMapOvr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165995842"/>
      </p:ext>
    </p:extLst>
  </p:cSld>
  <p:clrMapOvr>
    <a:masterClrMapping/>
  </p:clrMapOvr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3674990"/>
      </p:ext>
    </p:extLst>
  </p:cSld>
  <p:clrMapOvr>
    <a:masterClrMapping/>
  </p:clrMapOvr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649433830"/>
      </p:ext>
    </p:extLst>
  </p:cSld>
  <p:clrMapOvr>
    <a:masterClrMapping/>
  </p:clrMapOvr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1874601"/>
      </p:ext>
    </p:extLst>
  </p:cSld>
  <p:clrMapOvr>
    <a:masterClrMapping/>
  </p:clrMapOvr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92157431"/>
      </p:ext>
    </p:extLst>
  </p:cSld>
  <p:clrMapOvr>
    <a:masterClrMapping/>
  </p:clrMapOvr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36392620"/>
      </p:ext>
    </p:extLst>
  </p:cSld>
  <p:clrMapOvr>
    <a:masterClrMapping/>
  </p:clrMapOvr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8539483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865165"/>
      </p:ext>
    </p:extLst>
  </p:cSld>
  <p:clrMapOvr>
    <a:masterClrMapping/>
  </p:clrMapOvr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1499558"/>
      </p:ext>
    </p:extLst>
  </p:cSld>
  <p:clrMapOvr>
    <a:masterClrMapping/>
  </p:clrMapOvr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6558170"/>
      </p:ext>
    </p:extLst>
  </p:cSld>
  <p:clrMapOvr>
    <a:masterClrMapping/>
  </p:clrMapOvr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5493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90258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4285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3708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7A733C9-DFD9-4972-9979-612CC153FB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97E5349-015C-420E-A7F4-A3B99876B45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6BF5CAD-98D3-4A16-9F6D-1E2DC001184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7A310F4-4993-4623-96AA-AFD3EF6817D2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66711986"/>
      </p:ext>
    </p:extLst>
  </p:cSld>
  <p:clrMapOvr>
    <a:masterClrMapping/>
  </p:clrMapOvr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177855135"/>
      </p:ext>
    </p:extLst>
  </p:cSld>
  <p:clrMapOvr>
    <a:masterClrMapping/>
  </p:clrMapOvr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0938755"/>
      </p:ext>
    </p:extLst>
  </p:cSld>
  <p:clrMapOvr>
    <a:masterClrMapping/>
  </p:clrMapOvr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503838997"/>
      </p:ext>
    </p:extLst>
  </p:cSld>
  <p:clrMapOvr>
    <a:masterClrMapping/>
  </p:clrMapOvr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5924647"/>
      </p:ext>
    </p:extLst>
  </p:cSld>
  <p:clrMapOvr>
    <a:masterClrMapping/>
  </p:clrMapOvr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57286675"/>
      </p:ext>
    </p:extLst>
  </p:cSld>
  <p:clrMapOvr>
    <a:masterClrMapping/>
  </p:clrMapOvr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839454906"/>
      </p:ext>
    </p:extLst>
  </p:cSld>
  <p:clrMapOvr>
    <a:masterClrMapping/>
  </p:clrMapOvr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15536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64554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912920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9623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Battery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9625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645854831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Maintenance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14592312"/>
      </p:ext>
    </p:extLst>
  </p:cSld>
  <p:clrMapOvr>
    <a:masterClrMapping/>
  </p:clrMapOvr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Air Defense Artillery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URAK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A4BD61F-A496-4DB3-A737-222E0DBBDDD6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413640184"/>
      </p:ext>
    </p:extLst>
  </p:cSld>
  <p:clrMapOvr>
    <a:masterClrMapping/>
  </p:clrMapOvr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318038"/>
      </p:ext>
    </p:extLst>
  </p:cSld>
  <p:clrMapOvr>
    <a:masterClrMapping/>
  </p:clrMapOvr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3190058427"/>
      </p:ext>
    </p:extLst>
  </p:cSld>
  <p:clrMapOvr>
    <a:masterClrMapping/>
  </p:clrMapOvr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</p:spTree>
    <p:extLst>
      <p:ext uri="{BB962C8B-B14F-4D97-AF65-F5344CB8AC3E}">
        <p14:creationId xmlns:p14="http://schemas.microsoft.com/office/powerpoint/2010/main" val="3552500249"/>
      </p:ext>
    </p:extLst>
  </p:cSld>
  <p:clrMapOvr>
    <a:masterClrMapping/>
  </p:clrMapOvr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31112653"/>
      </p:ext>
    </p:extLst>
  </p:cSld>
  <p:clrMapOvr>
    <a:masterClrMapping/>
  </p:clrMapOvr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6446796"/>
      </p:ext>
    </p:extLst>
  </p:cSld>
  <p:clrMapOvr>
    <a:masterClrMapping/>
  </p:clrMapOvr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Technical Maintenance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587489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388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88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29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88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77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75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77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85199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886939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3421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8901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8755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1852" y="5900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88289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10139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1315260"/>
      </p:ext>
    </p:extLst>
  </p:cSld>
  <p:clrMapOvr>
    <a:masterClrMapping/>
  </p:clrMapOvr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874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201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723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47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3739" y="517176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217074736"/>
      </p:ext>
    </p:extLst>
  </p:cSld>
  <p:clrMapOvr>
    <a:masterClrMapping/>
  </p:clrMapOvr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URAK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8896018"/>
      </p:ext>
    </p:extLst>
  </p:cSld>
  <p:clrMapOvr>
    <a:masterClrMapping/>
  </p:clrMapOvr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261732980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3469096"/>
      </p:ext>
    </p:extLst>
  </p:cSld>
  <p:clrMapOvr>
    <a:masterClrMapping/>
  </p:clrMapOvr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225202"/>
      </p:ext>
    </p:extLst>
  </p:cSld>
  <p:clrMapOvr>
    <a:masterClrMapping/>
  </p:clrMapOvr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717253366"/>
      </p:ext>
    </p:extLst>
  </p:cSld>
  <p:clrMapOvr>
    <a:masterClrMapping/>
  </p:clrMapOvr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2121271"/>
      </p:ext>
    </p:extLst>
  </p:cSld>
  <p:clrMapOvr>
    <a:masterClrMapping/>
  </p:clrMapOvr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4761" y="27281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89526" y="22761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3553" y="327676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2976" y="22615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9273BB6-2C5D-4B2D-A1C0-715558673FA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BA1F8A4-AE8A-4309-9BC4-BBED1694B4FB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AE2C2CA-EAA3-4B43-A6B2-945BC61525B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4A8862-F959-45C4-A6DC-922CE6113B9F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89725862"/>
      </p:ext>
    </p:extLst>
  </p:cSld>
  <p:clrMapOvr>
    <a:masterClrMapping/>
  </p:clrMapOvr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936381379"/>
      </p:ext>
    </p:extLst>
  </p:cSld>
  <p:clrMapOvr>
    <a:masterClrMapping/>
  </p:clrMapOvr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8939496"/>
      </p:ext>
    </p:extLst>
  </p:cSld>
  <p:clrMapOvr>
    <a:masterClrMapping/>
  </p:clrMapOvr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00540894"/>
      </p:ext>
    </p:extLst>
  </p:cSld>
  <p:clrMapOvr>
    <a:masterClrMapping/>
  </p:clrMapOvr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6369031"/>
      </p:ext>
    </p:extLst>
  </p:cSld>
  <p:clrMapOvr>
    <a:masterClrMapping/>
  </p:clrMapOvr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34014859"/>
      </p:ext>
    </p:extLst>
  </p:cSld>
  <p:clrMapOvr>
    <a:masterClrMapping/>
  </p:clrMapOvr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5290807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Staff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Strategic Forces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5025259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Maintenance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8458571"/>
      </p:ext>
    </p:extLst>
  </p:cSld>
  <p:clrMapOvr>
    <a:masterClrMapping/>
  </p:clrMapOvr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6347358"/>
      </p:ext>
    </p:extLst>
  </p:cSld>
  <p:clrMapOvr>
    <a:masterClrMapping/>
  </p:clrMapOvr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6630801"/>
      </p:ext>
    </p:extLst>
  </p:cSld>
  <p:clrMapOvr>
    <a:masterClrMapping/>
  </p:clrMapOvr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1824596"/>
      </p:ext>
    </p:extLst>
  </p:cSld>
  <p:clrMapOvr>
    <a:masterClrMapping/>
  </p:clrMapOvr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39132169"/>
      </p:ext>
    </p:extLst>
  </p:cSld>
  <p:clrMapOvr>
    <a:masterClrMapping/>
  </p:clrMapOvr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660000421"/>
      </p:ext>
    </p:extLst>
  </p:cSld>
  <p:clrMapOvr>
    <a:masterClrMapping/>
  </p:clrMapOvr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527215079"/>
      </p:ext>
    </p:extLst>
  </p:cSld>
  <p:clrMapOvr>
    <a:masterClrMapping/>
  </p:clrMapOvr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Company,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87538681"/>
      </p:ext>
    </p:extLst>
  </p:cSld>
  <p:clrMapOvr>
    <a:masterClrMapping/>
  </p:clrMapOvr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Battalion, 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53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27325" y="324827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674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414411"/>
      </p:ext>
    </p:extLst>
  </p:cSld>
  <p:clrMapOvr>
    <a:masterClrMapping/>
  </p:clrMapOvr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Battalion, 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9270155"/>
      </p:ext>
    </p:extLst>
  </p:cSld>
  <p:clrMapOvr>
    <a:masterClrMapping/>
  </p:clrMapOvr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8716" y="27256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3481" y="22736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7508" y="327428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6931" y="22590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AB1BFA0D-EDB7-4C73-9B3C-3D2D1C6180D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A21C540-0E92-4810-82D8-6EA94F8F9DA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FCD0190-C8B5-45A5-A7F9-7DD29414783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4DB99A4-C982-40F3-BD9B-DBC6712ED63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13842289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8441209"/>
      </p:ext>
    </p:extLst>
  </p:cSld>
  <p:clrMapOvr>
    <a:masterClrMapping/>
  </p:clrMapOvr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527325266"/>
      </p:ext>
    </p:extLst>
  </p:cSld>
  <p:clrMapOvr>
    <a:masterClrMapping/>
  </p:clrMapOvr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701013879"/>
      </p:ext>
    </p:extLst>
  </p:cSld>
  <p:clrMapOvr>
    <a:masterClrMapping/>
  </p:clrMapOvr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008981344"/>
      </p:ext>
    </p:extLst>
  </p:cSld>
  <p:clrMapOvr>
    <a:masterClrMapping/>
  </p:clrMapOvr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1786962"/>
      </p:ext>
    </p:extLst>
  </p:cSld>
  <p:clrMapOvr>
    <a:masterClrMapping/>
  </p:clrMapOvr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7836812"/>
      </p:ext>
    </p:extLst>
  </p:cSld>
  <p:clrMapOvr>
    <a:masterClrMapping/>
  </p:clrMapOvr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B30C8D0-4586-47BE-A93F-7392B2CC3800}"/>
              </a:ext>
            </a:extLst>
          </p:cNvPr>
          <p:cNvSpPr/>
          <p:nvPr/>
        </p:nvSpPr>
        <p:spPr>
          <a:xfrm>
            <a:off x="7707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96FDBED-15B8-4E40-B3A4-5953664A73F9}"/>
              </a:ext>
            </a:extLst>
          </p:cNvPr>
          <p:cNvCxnSpPr/>
          <p:nvPr/>
        </p:nvCxnSpPr>
        <p:spPr>
          <a:xfrm>
            <a:off x="8301859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7B5E7317-B30C-42E1-B4A5-4CA921DD35AA}"/>
              </a:ext>
            </a:extLst>
          </p:cNvPr>
          <p:cNvSpPr txBox="1"/>
          <p:nvPr/>
        </p:nvSpPr>
        <p:spPr>
          <a:xfrm>
            <a:off x="7635886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6606E82-339C-42A6-A82A-57E89AFD83DF}"/>
              </a:ext>
            </a:extLst>
          </p:cNvPr>
          <p:cNvSpPr txBox="1"/>
          <p:nvPr/>
        </p:nvSpPr>
        <p:spPr>
          <a:xfrm>
            <a:off x="8115309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74768272"/>
      </p:ext>
    </p:extLst>
  </p:cSld>
  <p:clrMapOvr>
    <a:masterClrMapping/>
  </p:clrMapOvr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119561439"/>
      </p:ext>
    </p:extLst>
  </p:cSld>
  <p:clrMapOvr>
    <a:masterClrMapping/>
  </p:clrMapOvr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120985581"/>
      </p:ext>
    </p:extLst>
  </p:cSld>
  <p:clrMapOvr>
    <a:masterClrMapping/>
  </p:clrMapOvr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88869500"/>
      </p:ext>
    </p:extLst>
  </p:cSld>
  <p:clrMapOvr>
    <a:masterClrMapping/>
  </p:clrMapOvr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744421799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8096243"/>
      </p:ext>
    </p:extLst>
  </p:cSld>
  <p:clrMapOvr>
    <a:masterClrMapping/>
  </p:clrMapOvr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5301" y="184370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0421463" y="286500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025525777"/>
      </p:ext>
    </p:extLst>
  </p:cSld>
  <p:clrMapOvr>
    <a:masterClrMapping/>
  </p:clrMapOvr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268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75519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8000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85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6037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587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1839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8623850"/>
      </p:ext>
    </p:extLst>
  </p:cSld>
  <p:clrMapOvr>
    <a:masterClrMapping/>
  </p:clrMapOvr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Self Propelled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1440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Shturm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-S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1440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Shturm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-S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5890098"/>
      </p:ext>
    </p:extLst>
  </p:cSld>
  <p:clrMapOvr>
    <a:masterClrMapping/>
  </p:clrMapOvr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4C3CFC7-7279-4B6C-A22C-F510301DB9E9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E832503-7B4F-4788-9A96-169B0E07F49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9AE2B71-5ECA-4C0F-804A-A19505DE572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DEEEFF4-6891-4B09-8D98-075F7442342E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599321111"/>
      </p:ext>
    </p:extLst>
  </p:cSld>
  <p:clrMapOvr>
    <a:masterClrMapping/>
  </p:clrMapOvr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808211991"/>
      </p:ext>
    </p:extLst>
  </p:cSld>
  <p:clrMapOvr>
    <a:masterClrMapping/>
  </p:clrMapOvr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2231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5500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0722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10724" y="6163561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656405266"/>
      </p:ext>
    </p:extLst>
  </p:cSld>
  <p:clrMapOvr>
    <a:masterClrMapping/>
  </p:clrMapOvr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12009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431-08 UAS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6452302"/>
      </p:ext>
    </p:extLst>
  </p:cSld>
  <p:clrMapOvr>
    <a:masterClrMapping/>
  </p:clrMapOvr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4815849"/>
      </p:ext>
    </p:extLst>
  </p:cSld>
  <p:clrMapOvr>
    <a:masterClrMapping/>
  </p:clrMapOvr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227322"/>
      </p:ext>
    </p:extLst>
  </p:cSld>
  <p:clrMapOvr>
    <a:masterClrMapping/>
  </p:clrMapOvr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840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241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Comms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444957132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42836722"/>
      </p:ext>
    </p:extLst>
  </p:cSld>
  <p:clrMapOvr>
    <a:masterClrMapping/>
  </p:clrMapOvr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15003463"/>
      </p:ext>
    </p:extLst>
  </p:cSld>
  <p:clrMapOvr>
    <a:masterClrMapping/>
  </p:clrMapOvr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4207447929"/>
      </p:ext>
    </p:extLst>
  </p:cSld>
  <p:clrMapOvr>
    <a:masterClrMapping/>
  </p:clrMapOvr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272863086"/>
      </p:ext>
    </p:extLst>
  </p:cSld>
  <p:clrMapOvr>
    <a:masterClrMapping/>
  </p:clrMapOvr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8443855"/>
      </p:ext>
    </p:extLst>
  </p:cSld>
  <p:clrMapOvr>
    <a:masterClrMapping/>
  </p:clrMapOvr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5093"/>
      </p:ext>
    </p:extLst>
  </p:cSld>
  <p:clrMapOvr>
    <a:masterClrMapping/>
  </p:clrMapOvr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9058259"/>
      </p:ext>
    </p:extLst>
  </p:cSld>
  <p:clrMapOvr>
    <a:masterClrMapping/>
  </p:clrMapOvr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942769193"/>
      </p:ext>
    </p:extLst>
  </p:cSld>
  <p:clrMapOvr>
    <a:masterClrMapping/>
  </p:clrMapOvr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992656538"/>
      </p:ext>
    </p:extLst>
  </p:cSld>
  <p:clrMapOvr>
    <a:masterClrMapping/>
  </p:clrMapOvr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87761450"/>
      </p:ext>
    </p:extLst>
  </p:cSld>
  <p:clrMapOvr>
    <a:masterClrMapping/>
  </p:clrMapOvr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6053902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439154120"/>
      </p:ext>
    </p:extLst>
  </p:cSld>
  <p:clrMapOvr>
    <a:masterClrMapping/>
  </p:clrMapOvr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7377492"/>
      </p:ext>
    </p:extLst>
  </p:cSld>
  <p:clrMapOvr>
    <a:masterClrMapping/>
  </p:clrMapOvr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2006693"/>
      </p:ext>
    </p:extLst>
  </p:cSld>
  <p:clrMapOvr>
    <a:masterClrMapping/>
  </p:clrMapOvr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9834424"/>
      </p:ext>
    </p:extLst>
  </p:cSld>
  <p:clrMapOvr>
    <a:masterClrMapping/>
  </p:clrMapOvr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10693207"/>
      </p:ext>
    </p:extLst>
  </p:cSld>
  <p:clrMapOvr>
    <a:masterClrMapping/>
  </p:clrMapOvr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19986522"/>
      </p:ext>
    </p:extLst>
  </p:cSld>
  <p:clrMapOvr>
    <a:masterClrMapping/>
  </p:clrMapOvr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6103087"/>
      </p:ext>
    </p:extLst>
  </p:cSld>
  <p:clrMapOvr>
    <a:masterClrMapping/>
  </p:clrMapOvr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07970655"/>
      </p:ext>
    </p:extLst>
  </p:cSld>
  <p:clrMapOvr>
    <a:masterClrMapping/>
  </p:clrMapOvr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242841769"/>
      </p:ext>
    </p:extLst>
  </p:cSld>
  <p:clrMapOvr>
    <a:masterClrMapping/>
  </p:clrMapOvr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1629680851"/>
      </p:ext>
    </p:extLst>
  </p:cSld>
  <p:clrMapOvr>
    <a:masterClrMapping/>
  </p:clrMapOvr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</p:spTree>
    <p:extLst>
      <p:ext uri="{BB962C8B-B14F-4D97-AF65-F5344CB8AC3E}">
        <p14:creationId xmlns:p14="http://schemas.microsoft.com/office/powerpoint/2010/main" val="1741953032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49921671"/>
      </p:ext>
    </p:extLst>
  </p:cSld>
  <p:clrMapOvr>
    <a:masterClrMapping/>
  </p:clrMapOvr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529261102"/>
      </p:ext>
    </p:extLst>
  </p:cSld>
  <p:clrMapOvr>
    <a:masterClrMapping/>
  </p:clrMapOvr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6750868"/>
      </p:ext>
    </p:extLst>
  </p:cSld>
  <p:clrMapOvr>
    <a:masterClrMapping/>
  </p:clrMapOvr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2364961945"/>
      </p:ext>
    </p:extLst>
  </p:cSld>
  <p:clrMapOvr>
    <a:masterClrMapping/>
  </p:clrMapOvr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55198883"/>
      </p:ext>
    </p:extLst>
  </p:cSld>
  <p:clrMapOvr>
    <a:masterClrMapping/>
  </p:clrMapOvr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41 Tank Division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92472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000635" y="2323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221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590807" y="1874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>
            <a:cxnSpLocks/>
          </p:cNvCxnSpPr>
          <p:nvPr/>
        </p:nvCxnSpPr>
        <p:spPr>
          <a:xfrm flipH="1">
            <a:off x="6092031" y="1399642"/>
            <a:ext cx="10447" cy="4494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479655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1401" y="180466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015056B-8BDE-42A8-8B32-B19FB0AF1300}"/>
              </a:ext>
            </a:extLst>
          </p:cNvPr>
          <p:cNvSpPr txBox="1"/>
          <p:nvPr/>
        </p:nvSpPr>
        <p:spPr>
          <a:xfrm>
            <a:off x="8480039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2CD07B1-0725-476C-A8F8-7B5F48AED938}"/>
              </a:ext>
            </a:extLst>
          </p:cNvPr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36A2171-2ED3-4165-B68B-504FACD05645}"/>
              </a:ext>
            </a:extLst>
          </p:cNvPr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5664957"/>
      </p:ext>
    </p:extLst>
  </p:cSld>
  <p:clrMapOvr>
    <a:masterClrMapping/>
  </p:clrMapOvr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072890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96405" y="1702879"/>
            <a:ext cx="6438" cy="18284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431956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6930392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7289458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 flipV="1">
            <a:off x="4674092" y="3498968"/>
            <a:ext cx="2857502" cy="1551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4686046" y="34973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7524752" y="3531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30247503"/>
      </p:ext>
    </p:extLst>
  </p:cSld>
  <p:clrMapOvr>
    <a:masterClrMapping/>
  </p:clrMapOvr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5691215"/>
      </p:ext>
    </p:extLst>
  </p:cSld>
  <p:clrMapOvr>
    <a:masterClrMapping/>
  </p:clrMapOvr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3663865" y="27059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4113792" y="223552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4255585" y="22615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3590018" y="325078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32DDBA-4F6E-4D40-B45C-615BE9A5CD28}"/>
              </a:ext>
            </a:extLst>
          </p:cNvPr>
          <p:cNvSpPr/>
          <p:nvPr/>
        </p:nvSpPr>
        <p:spPr>
          <a:xfrm>
            <a:off x="7336624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CC2CF23-708B-4FDC-AF13-C42C61B3F6EC}"/>
              </a:ext>
            </a:extLst>
          </p:cNvPr>
          <p:cNvSpPr txBox="1"/>
          <p:nvPr/>
        </p:nvSpPr>
        <p:spPr>
          <a:xfrm>
            <a:off x="7786551" y="223840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9A5F4A4-4CA2-4BBE-BB1D-100F497FEB93}"/>
              </a:ext>
            </a:extLst>
          </p:cNvPr>
          <p:cNvCxnSpPr/>
          <p:nvPr/>
        </p:nvCxnSpPr>
        <p:spPr>
          <a:xfrm>
            <a:off x="7928344" y="22643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D3B1FEF1-9BA5-4936-BBA4-B235B6AA7791}"/>
              </a:ext>
            </a:extLst>
          </p:cNvPr>
          <p:cNvSpPr txBox="1"/>
          <p:nvPr/>
        </p:nvSpPr>
        <p:spPr>
          <a:xfrm>
            <a:off x="7262777" y="3253661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0987850"/>
      </p:ext>
    </p:extLst>
  </p:cSld>
  <p:clrMapOvr>
    <a:masterClrMapping/>
  </p:clrMapOvr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NBC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A15D564-C2E1-40BA-A92F-18D38B82943F}"/>
              </a:ext>
            </a:extLst>
          </p:cNvPr>
          <p:cNvSpPr txBox="1"/>
          <p:nvPr/>
        </p:nvSpPr>
        <p:spPr>
          <a:xfrm>
            <a:off x="2960222" y="2723242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BA3C78F-37AE-44E7-A033-33F0AC8605B4}"/>
              </a:ext>
            </a:extLst>
          </p:cNvPr>
          <p:cNvSpPr txBox="1"/>
          <p:nvPr/>
        </p:nvSpPr>
        <p:spPr>
          <a:xfrm>
            <a:off x="10443109" y="270209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2E22-2AE0-41C6-AE4D-F318A7677EE2}"/>
              </a:ext>
            </a:extLst>
          </p:cNvPr>
          <p:cNvSpPr txBox="1"/>
          <p:nvPr/>
        </p:nvSpPr>
        <p:spPr>
          <a:xfrm>
            <a:off x="7862942" y="269452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1603299"/>
      </p:ext>
    </p:extLst>
  </p:cSld>
  <p:clrMapOvr>
    <a:masterClrMapping/>
  </p:clrMapOvr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3759912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91621924"/>
      </p:ext>
    </p:extLst>
  </p:cSld>
  <p:clrMapOvr>
    <a:masterClrMapping/>
  </p:clrMapOvr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178943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7716998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196402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7075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0344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74692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307170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5566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TIGR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666126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9D1BE16-0CC0-461D-AEF5-1C35EA526EF5}"/>
              </a:ext>
            </a:extLst>
          </p:cNvPr>
          <p:cNvSpPr txBox="1"/>
          <p:nvPr/>
        </p:nvSpPr>
        <p:spPr>
          <a:xfrm>
            <a:off x="970945" y="540470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162547739"/>
      </p:ext>
    </p:extLst>
  </p:cSld>
  <p:clrMapOvr>
    <a:masterClrMapping/>
  </p:clrMapOvr>
</p:sld>
</file>

<file path=ppt/slides/slide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3065842"/>
      </p:ext>
    </p:extLst>
  </p:cSld>
  <p:clrMapOvr>
    <a:masterClrMapping/>
  </p:clrMapOvr>
</p:sld>
</file>

<file path=ppt/slides/slide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3716161"/>
      </p:ext>
    </p:extLst>
  </p:cSld>
  <p:clrMapOvr>
    <a:masterClrMapping/>
  </p:clrMapOvr>
</p:sld>
</file>

<file path=ppt/slides/slide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4022583"/>
      </p:ext>
    </p:extLst>
  </p:cSld>
  <p:clrMapOvr>
    <a:masterClrMapping/>
  </p:clrMapOvr>
</p:sld>
</file>

<file path=ppt/slides/slide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44064" y="16647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49363" y="2703491"/>
            <a:ext cx="0" cy="12779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3617" y="42929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2355" y="3961655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45331" y="39589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073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832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09519" y="42955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6372" y="42999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47307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25253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84149" y="484161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400011311"/>
      </p:ext>
    </p:extLst>
  </p:cSld>
  <p:clrMapOvr>
    <a:masterClrMapping/>
  </p:clrMapOvr>
</p:sld>
</file>

<file path=ppt/slides/slide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Platoon, 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99039" y="22641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4106654"/>
      </p:ext>
    </p:extLst>
  </p:cSld>
  <p:clrMapOvr>
    <a:masterClrMapping/>
  </p:clrMapOvr>
</p:sld>
</file>

<file path=ppt/slides/slide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7211075"/>
      </p:ext>
    </p:extLst>
  </p:cSld>
  <p:clrMapOvr>
    <a:masterClrMapping/>
  </p:clrMapOvr>
</p:sld>
</file>

<file path=ppt/slides/slide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41 Tank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2965166" y="32748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8240785"/>
      </p:ext>
    </p:extLst>
  </p:cSld>
  <p:clrMapOvr>
    <a:masterClrMapping/>
  </p:clrMapOvr>
</p:sld>
</file>

<file path=ppt/slides/slide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295425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7467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76 Airborne</a:t>
            </a:r>
          </a:p>
          <a:p>
            <a:pPr algn="ctr"/>
            <a:r>
              <a:rPr lang="en-US" sz="1200" dirty="0"/>
              <a:t>Infantry Division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539317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421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76 Airborne</a:t>
            </a:r>
          </a:p>
          <a:p>
            <a:pPr algn="ctr"/>
            <a:r>
              <a:rPr lang="en-US" sz="1200" dirty="0"/>
              <a:t>Infantry Division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64765" y="19787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1873827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76 Integrated</a:t>
            </a:r>
          </a:p>
          <a:p>
            <a:pPr algn="ctr"/>
            <a:r>
              <a:rPr lang="en-US" sz="1200" dirty="0"/>
              <a:t>Fires Command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339019" y="197874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3250645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76 Integrated </a:t>
            </a:r>
            <a:br>
              <a:rPr lang="en-US" sz="1200" dirty="0"/>
            </a:br>
            <a:r>
              <a:rPr lang="en-US" sz="1200" dirty="0"/>
              <a:t>Support Command</a:t>
            </a:r>
            <a:endParaRPr sz="1200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715837" y="197874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25792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761 Airborne (IFV) Infantry Brigade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090984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374697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762 Airborne (IFV) Infantry Brigade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39889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7751515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763 Airborne (IFV) Infantry Brigade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8163774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9128333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764 Field</a:t>
            </a:r>
          </a:p>
          <a:p>
            <a:pPr algn="ctr"/>
            <a:r>
              <a:rPr lang="en-US" sz="1200" dirty="0"/>
              <a:t>Artillery Brigade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9537318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766 Air Defense Artillery Brigade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54239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8486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768 Support Brigade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640815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94245" y="38590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76 Reconnaissance Company</a:t>
            </a:r>
            <a:endParaRPr sz="1200" dirty="0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462260" y="36472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7379" y="38484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76 Sniper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556276" y="364844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8486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76 Engineer Battalion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54858" y="364081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5027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76 Signals 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7867" y="52949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6154" y="55067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76 Chemical Battalion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963403" y="5298903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5027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76 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936503" y="52949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421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516231" y="1734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897938" y="17479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7342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7315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343201" y="17200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690512" y="17377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308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4382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44671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3454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34380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4445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0968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10531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4645" y="51085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1031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23129935"/>
      </p:ext>
    </p:extLst>
  </p:cSld>
  <p:clrMapOvr>
    <a:masterClrMapping/>
  </p:clrMapOvr>
</p:sld>
</file>

<file path=ppt/slides/slide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430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68733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20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81262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8914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1844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197665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170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196232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891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778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761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778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1544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7785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2064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7182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72851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39266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90277" y="2742917"/>
            <a:ext cx="11192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375D C3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418438" y="273313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7850365" y="273313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10453788" y="2742917"/>
            <a:ext cx="140625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Snow Mobile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</p:spTree>
    <p:extLst>
      <p:ext uri="{BB962C8B-B14F-4D97-AF65-F5344CB8AC3E}">
        <p14:creationId xmlns:p14="http://schemas.microsoft.com/office/powerpoint/2010/main" val="2295372828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763829559"/>
      </p:ext>
    </p:extLst>
  </p:cSld>
  <p:clrMapOvr>
    <a:masterClrMapping/>
  </p:clrMapOvr>
</p:sld>
</file>

<file path=ppt/slides/slide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053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4894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00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79283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6935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3453" y="21491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6094" y="170337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4107" y="21435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</a:t>
            </a:r>
          </a:p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6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580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56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58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008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0247" y="16984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19473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67979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27300" y="169825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098467" y="2692197"/>
            <a:ext cx="1998" cy="10287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467475" y="3720974"/>
            <a:ext cx="46405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467475" y="3720974"/>
            <a:ext cx="1998" cy="86940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981075" y="4590376"/>
            <a:ext cx="10126916" cy="4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79077" y="459037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107991" y="463252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241936" y="463252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3051455" y="459037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369597" y="460999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5168652" y="4616699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394345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Integral Fires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94346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80423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471180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Force Protection Section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871181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357258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586494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Operations Force Section</a:t>
            </a:r>
            <a:endParaRPr sz="1200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86495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472572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6783519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183520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6669597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8657640" y="4963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Civil Affairs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57641" y="45318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543718" y="555050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525839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25840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0411917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117423"/>
      </p:ext>
    </p:extLst>
  </p:cSld>
  <p:clrMapOvr>
    <a:masterClrMapping/>
  </p:clrMapOvr>
</p:sld>
</file>

<file path=ppt/slides/slide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8895" y="2948760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413472" y="2939616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436095" y="294344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8397909"/>
      </p:ext>
    </p:extLst>
  </p:cSld>
  <p:clrMapOvr>
    <a:masterClrMapping/>
  </p:clrMapOvr>
</p:sld>
</file>

<file path=ppt/slides/slide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Support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3087" y="2982007"/>
            <a:ext cx="1348446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453788" y="2985658"/>
            <a:ext cx="140625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3993136"/>
      </p:ext>
    </p:extLst>
  </p:cSld>
  <p:clrMapOvr>
    <a:masterClrMapping/>
  </p:clrMapOvr>
</p:sld>
</file>

<file path=ppt/slides/slide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3250879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3846799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583868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9240" y="1631733"/>
            <a:ext cx="7164" cy="228088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4132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3702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0801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03970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88467774"/>
      </p:ext>
    </p:extLst>
  </p:cSld>
  <p:clrMapOvr>
    <a:masterClrMapping/>
  </p:clrMapOvr>
</p:sld>
</file>

<file path=ppt/slides/slide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9842" y="17700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22977" y="176640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753999267"/>
      </p:ext>
    </p:extLst>
  </p:cSld>
  <p:clrMapOvr>
    <a:masterClrMapping/>
  </p:clrMapOvr>
</p:sld>
</file>

<file path=ppt/slides/slide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2615" y="25340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 Integrated Fires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632883"/>
            <a:ext cx="8827" cy="24022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842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76 Integrated Fires 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876775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4035179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4795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044" y="401825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44904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402008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44795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427174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4035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40330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40238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D4E1A0FF-4014-4401-8595-4850617104B5}"/>
              </a:ext>
            </a:extLst>
          </p:cNvPr>
          <p:cNvSpPr/>
          <p:nvPr/>
        </p:nvSpPr>
        <p:spPr>
          <a:xfrm>
            <a:off x="5507676" y="45060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3E8C1AC-002F-437E-85A3-576338836522}"/>
              </a:ext>
            </a:extLst>
          </p:cNvPr>
          <p:cNvSpPr txBox="1"/>
          <p:nvPr/>
        </p:nvSpPr>
        <p:spPr>
          <a:xfrm>
            <a:off x="5846124" y="403561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39A91E48-C3CB-45A2-9E12-F4D513D26459}"/>
              </a:ext>
            </a:extLst>
          </p:cNvPr>
          <p:cNvCxnSpPr/>
          <p:nvPr/>
        </p:nvCxnSpPr>
        <p:spPr>
          <a:xfrm>
            <a:off x="6103596" y="40486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object 60">
            <a:extLst>
              <a:ext uri="{FF2B5EF4-FFF2-40B4-BE49-F238E27FC236}">
                <a16:creationId xmlns:a16="http://schemas.microsoft.com/office/drawing/2014/main" id="{41546C33-B4CB-4AFF-8EE9-BD28A52177AD}"/>
              </a:ext>
            </a:extLst>
          </p:cNvPr>
          <p:cNvSpPr/>
          <p:nvPr/>
        </p:nvSpPr>
        <p:spPr>
          <a:xfrm>
            <a:off x="3081175" y="44795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7113F5C-61B5-47AC-97EC-EA46F8DD047D}"/>
              </a:ext>
            </a:extLst>
          </p:cNvPr>
          <p:cNvSpPr txBox="1"/>
          <p:nvPr/>
        </p:nvSpPr>
        <p:spPr>
          <a:xfrm>
            <a:off x="3419623" y="400919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E1529F58-1B57-42A0-A1AB-2056B2D3DAA6}"/>
              </a:ext>
            </a:extLst>
          </p:cNvPr>
          <p:cNvCxnSpPr/>
          <p:nvPr/>
        </p:nvCxnSpPr>
        <p:spPr>
          <a:xfrm>
            <a:off x="3677095" y="40221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60037299-167E-446F-81B9-261AB5714EC5}"/>
              </a:ext>
            </a:extLst>
          </p:cNvPr>
          <p:cNvSpPr txBox="1"/>
          <p:nvPr/>
        </p:nvSpPr>
        <p:spPr>
          <a:xfrm>
            <a:off x="394663" y="5054652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36231"/>
      </p:ext>
    </p:extLst>
  </p:cSld>
  <p:clrMapOvr>
    <a:masterClrMapping/>
  </p:clrMapOvr>
</p:sld>
</file>

<file path=ppt/slides/slide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053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 Integrated Fires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4894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00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6935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 Support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3453" y="21491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6094" y="170337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4107" y="21435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</a:t>
            </a:r>
          </a:p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6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580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56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58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008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0247" y="16984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19473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67979" y="2713345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7310" y="16982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8EA3C169-39D7-43F6-AE8B-BFA633FAD0BE}"/>
              </a:ext>
            </a:extLst>
          </p:cNvPr>
          <p:cNvSpPr txBox="1"/>
          <p:nvPr/>
        </p:nvSpPr>
        <p:spPr>
          <a:xfrm>
            <a:off x="5833299" y="52115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EA24770F-7B4C-41A6-896A-08F85EE27E3F}"/>
              </a:ext>
            </a:extLst>
          </p:cNvPr>
          <p:cNvSpPr txBox="1"/>
          <p:nvPr/>
        </p:nvSpPr>
        <p:spPr>
          <a:xfrm>
            <a:off x="10438122" y="2713345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3513917"/>
      </p:ext>
    </p:extLst>
  </p:cSld>
  <p:clrMapOvr>
    <a:masterClrMapping/>
  </p:clrMapOvr>
</p:sld>
</file>

<file path=ppt/slides/slide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 Integrated Fires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8895" y="2948760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413472" y="2939616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436095" y="294344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0796935"/>
      </p:ext>
    </p:extLst>
  </p:cSld>
  <p:clrMapOvr>
    <a:masterClrMapping/>
  </p:clrMapOvr>
</p:sld>
</file>

<file path=ppt/slides/slide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 Integrated Fires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Support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3087" y="2982007"/>
            <a:ext cx="1348446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453788" y="2985658"/>
            <a:ext cx="140625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3569983"/>
      </p:ext>
    </p:extLst>
  </p:cSld>
  <p:clrMapOvr>
    <a:masterClrMapping/>
  </p:clrMapOvr>
</p:sld>
</file>

<file path=ppt/slides/slide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 Integrated Fires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3250879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3846799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583868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9240" y="1631733"/>
            <a:ext cx="7164" cy="228088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4132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3702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0801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03970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526258604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9008832"/>
      </p:ext>
    </p:extLst>
  </p:cSld>
  <p:clrMapOvr>
    <a:masterClrMapping/>
  </p:clrMapOvr>
</p:sld>
</file>

<file path=ppt/slides/slide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 Integrated Support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76 Integrated Support Command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2" y="2019474"/>
            <a:ext cx="22313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24366" y="848739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55959" y="1776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52591" y="4641527"/>
            <a:ext cx="401284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66450" y="503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2176993" y="5019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176212" y="50283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58941" y="46391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2766563" y="46433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4763551" y="4636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7222" y="45706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583662" y="4583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84348" y="5592879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086831" y="560029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117467" y="5601097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578853" y="46093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781495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7038975" y="4598452"/>
            <a:ext cx="3056303" cy="108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457253" y="5011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505443" y="499543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049744" y="46161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92782" y="46030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58025" y="454765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6375151" y="5569929"/>
            <a:ext cx="134844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9446698" y="5568183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908084" y="45763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45607" y="2759958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79199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258978653"/>
      </p:ext>
    </p:extLst>
  </p:cSld>
  <p:clrMapOvr>
    <a:masterClrMapping/>
  </p:clrMapOvr>
</p:sld>
</file>

<file path=ppt/slides/slide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3250879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3846799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583868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9240" y="1631733"/>
            <a:ext cx="7164" cy="228088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4132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3702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0801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03970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39759593"/>
      </p:ext>
    </p:extLst>
  </p:cSld>
  <p:clrMapOvr>
    <a:masterClrMapping/>
  </p:clrMapOvr>
</p:sld>
</file>

<file path=ppt/slides/slide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260236494"/>
      </p:ext>
    </p:extLst>
  </p:cSld>
  <p:clrMapOvr>
    <a:masterClrMapping/>
  </p:clrMapOvr>
</p:sld>
</file>

<file path=ppt/slides/slide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761 – 763 Airborne (IFV)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Airborne 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Anti-Tank Gun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88180" y="376339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90626" y="374559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47043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78198098"/>
      </p:ext>
    </p:extLst>
  </p:cSld>
  <p:clrMapOvr>
    <a:masterClrMapping/>
  </p:clrMapOvr>
</p:sld>
</file>

<file path=ppt/slides/slide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Airborne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3820" y="1530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03746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19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499641" y="4323665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3977" y="47376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508337" y="43206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565373" y="43319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3987830" y="47372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 Squad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47929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416442" y="430351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815057" y="5319672"/>
            <a:ext cx="75052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3896141" y="5324419"/>
            <a:ext cx="103746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7351543" y="5957905"/>
            <a:ext cx="101341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77BCE088-492A-47D7-AD56-65D4A6887ABE}"/>
              </a:ext>
            </a:extLst>
          </p:cNvPr>
          <p:cNvSpPr txBox="1"/>
          <p:nvPr/>
        </p:nvSpPr>
        <p:spPr>
          <a:xfrm>
            <a:off x="10996455" y="17830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43E6186-A3B5-46BD-85BA-0FC0B6B220AC}"/>
              </a:ext>
            </a:extLst>
          </p:cNvPr>
          <p:cNvSpPr txBox="1"/>
          <p:nvPr/>
        </p:nvSpPr>
        <p:spPr>
          <a:xfrm>
            <a:off x="7883905" y="495317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07" name="object 60">
            <a:extLst>
              <a:ext uri="{FF2B5EF4-FFF2-40B4-BE49-F238E27FC236}">
                <a16:creationId xmlns:a16="http://schemas.microsoft.com/office/drawing/2014/main" id="{0D9706EC-5CE2-486C-B59F-1F3C783A1360}"/>
              </a:ext>
            </a:extLst>
          </p:cNvPr>
          <p:cNvSpPr/>
          <p:nvPr/>
        </p:nvSpPr>
        <p:spPr>
          <a:xfrm>
            <a:off x="2548072" y="35319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Section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2965E263-E473-4842-9F68-73F6CF67D02C}"/>
              </a:ext>
            </a:extLst>
          </p:cNvPr>
          <p:cNvSpPr txBox="1"/>
          <p:nvPr/>
        </p:nvSpPr>
        <p:spPr>
          <a:xfrm>
            <a:off x="2950713" y="30761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1E7903FD-2A55-4E29-9BA4-DBD3095C62E5}"/>
              </a:ext>
            </a:extLst>
          </p:cNvPr>
          <p:cNvCxnSpPr>
            <a:cxnSpLocks/>
          </p:cNvCxnSpPr>
          <p:nvPr/>
        </p:nvCxnSpPr>
        <p:spPr>
          <a:xfrm flipV="1">
            <a:off x="3127225" y="3066806"/>
            <a:ext cx="7971242" cy="253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703AE2CE-BE0F-43F3-B8B3-878221DD0F85}"/>
              </a:ext>
            </a:extLst>
          </p:cNvPr>
          <p:cNvCxnSpPr/>
          <p:nvPr/>
        </p:nvCxnSpPr>
        <p:spPr>
          <a:xfrm>
            <a:off x="3142432" y="30894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57C03E09-32BB-42F5-B92B-730367492FEC}"/>
              </a:ext>
            </a:extLst>
          </p:cNvPr>
          <p:cNvCxnSpPr/>
          <p:nvPr/>
        </p:nvCxnSpPr>
        <p:spPr>
          <a:xfrm>
            <a:off x="3111743" y="4099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60408387"/>
      </p:ext>
    </p:extLst>
  </p:cSld>
  <p:clrMapOvr>
    <a:masterClrMapping/>
  </p:clrMapOvr>
</p:sld>
</file>

<file path=ppt/slides/slide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0" cy="354568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(IFV) Infantry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3593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6788933" y="53593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Section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652108" y="53526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3563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49108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491927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389831" y="49298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246468" y="490698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49170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4908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197971" y="491174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8624" y="4905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4908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5912327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6709996" y="5904309"/>
            <a:ext cx="13484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Skylark II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965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 Motorcycle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9220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1AC65530-6AF7-40DF-91B5-A8AF5268AA76}"/>
              </a:ext>
            </a:extLst>
          </p:cNvPr>
          <p:cNvSpPr/>
          <p:nvPr/>
        </p:nvSpPr>
        <p:spPr>
          <a:xfrm>
            <a:off x="2359955" y="53526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Man-Portable Air Defense Platoon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34426AC-7899-437E-9E25-22BE75F25228}"/>
              </a:ext>
            </a:extLst>
          </p:cNvPr>
          <p:cNvSpPr/>
          <p:nvPr/>
        </p:nvSpPr>
        <p:spPr>
          <a:xfrm>
            <a:off x="4140524" y="53715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Infiltration Section</a:t>
            </a:r>
            <a:endParaRPr sz="1200" dirty="0"/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28F2FAE0-68D8-414F-A376-01F21229CBB9}"/>
              </a:ext>
            </a:extLst>
          </p:cNvPr>
          <p:cNvCxnSpPr/>
          <p:nvPr/>
        </p:nvCxnSpPr>
        <p:spPr>
          <a:xfrm>
            <a:off x="2960853" y="49231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5E9F74A1-B50D-4A68-8F02-B33B6B931361}"/>
              </a:ext>
            </a:extLst>
          </p:cNvPr>
          <p:cNvCxnSpPr/>
          <p:nvPr/>
        </p:nvCxnSpPr>
        <p:spPr>
          <a:xfrm>
            <a:off x="4734884" y="4925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Box 81">
            <a:extLst>
              <a:ext uri="{FF2B5EF4-FFF2-40B4-BE49-F238E27FC236}">
                <a16:creationId xmlns:a16="http://schemas.microsoft.com/office/drawing/2014/main" id="{AA415C1E-6671-467A-AEBA-4275F5978BE1}"/>
              </a:ext>
            </a:extLst>
          </p:cNvPr>
          <p:cNvSpPr txBox="1"/>
          <p:nvPr/>
        </p:nvSpPr>
        <p:spPr>
          <a:xfrm>
            <a:off x="2689091" y="4905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52672263-189F-40A9-835C-DEC372C5FCB8}"/>
              </a:ext>
            </a:extLst>
          </p:cNvPr>
          <p:cNvSpPr txBox="1"/>
          <p:nvPr/>
        </p:nvSpPr>
        <p:spPr>
          <a:xfrm>
            <a:off x="4546940" y="492402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828BE294-C11C-45AF-8AFB-EF11AE1CDFA8}"/>
              </a:ext>
            </a:extLst>
          </p:cNvPr>
          <p:cNvSpPr txBox="1"/>
          <p:nvPr/>
        </p:nvSpPr>
        <p:spPr>
          <a:xfrm>
            <a:off x="2281018" y="5897682"/>
            <a:ext cx="11063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563B8B62-04E4-4CCB-8C8F-C879FED3D30D}"/>
              </a:ext>
            </a:extLst>
          </p:cNvPr>
          <p:cNvSpPr txBox="1"/>
          <p:nvPr/>
        </p:nvSpPr>
        <p:spPr>
          <a:xfrm>
            <a:off x="4035961" y="5920239"/>
            <a:ext cx="179568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Ultra Light Quicksilver ACFT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Ultra Light Quicksilver ACFT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1106689"/>
      </p:ext>
    </p:extLst>
  </p:cSld>
  <p:clrMapOvr>
    <a:masterClrMapping/>
  </p:clrMapOvr>
</p:sld>
</file>

<file path=ppt/slides/slide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Battalion, 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Company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Airborne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</p:txBody>
      </p:sp>
    </p:spTree>
    <p:extLst>
      <p:ext uri="{BB962C8B-B14F-4D97-AF65-F5344CB8AC3E}">
        <p14:creationId xmlns:p14="http://schemas.microsoft.com/office/powerpoint/2010/main" val="1721771497"/>
      </p:ext>
    </p:extLst>
  </p:cSld>
  <p:clrMapOvr>
    <a:masterClrMapping/>
  </p:clrMapOvr>
</p:sld>
</file>

<file path=ppt/slides/slide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Battalion, 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Control Section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8322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01A5808-EAE9-4858-873C-468634D10532}"/>
              </a:ext>
            </a:extLst>
          </p:cNvPr>
          <p:cNvSpPr txBox="1"/>
          <p:nvPr/>
        </p:nvSpPr>
        <p:spPr>
          <a:xfrm>
            <a:off x="2667276" y="4064879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47AB0F33-C1F7-4C24-965E-E59C8CF41F24}"/>
              </a:ext>
            </a:extLst>
          </p:cNvPr>
          <p:cNvSpPr txBox="1"/>
          <p:nvPr/>
        </p:nvSpPr>
        <p:spPr>
          <a:xfrm>
            <a:off x="4507455" y="406120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480290909"/>
      </p:ext>
    </p:extLst>
  </p:cSld>
  <p:clrMapOvr>
    <a:masterClrMapping/>
  </p:clrMapOvr>
</p:sld>
</file>

<file path=ppt/slides/slide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Battalion, 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66423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921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306D2579-29C7-4C91-8270-7461C48FAE06}"/>
              </a:ext>
            </a:extLst>
          </p:cNvPr>
          <p:cNvSpPr/>
          <p:nvPr/>
        </p:nvSpPr>
        <p:spPr>
          <a:xfrm>
            <a:off x="5495813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6D67A73A-BC49-4BA8-A54A-ACA5839E7B22}"/>
              </a:ext>
            </a:extLst>
          </p:cNvPr>
          <p:cNvCxnSpPr/>
          <p:nvPr/>
        </p:nvCxnSpPr>
        <p:spPr>
          <a:xfrm>
            <a:off x="6090578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3572156-36F7-4165-A97D-B556AB302CDD}"/>
              </a:ext>
            </a:extLst>
          </p:cNvPr>
          <p:cNvSpPr txBox="1"/>
          <p:nvPr/>
        </p:nvSpPr>
        <p:spPr>
          <a:xfrm>
            <a:off x="5424605" y="327425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349DD02-AFA5-493C-BC33-AA3FC0C48C94}"/>
              </a:ext>
            </a:extLst>
          </p:cNvPr>
          <p:cNvSpPr txBox="1"/>
          <p:nvPr/>
        </p:nvSpPr>
        <p:spPr>
          <a:xfrm>
            <a:off x="5904028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3B6DE85-9C59-41E7-887E-E0BF8E082D8C}"/>
              </a:ext>
            </a:extLst>
          </p:cNvPr>
          <p:cNvSpPr txBox="1"/>
          <p:nvPr/>
        </p:nvSpPr>
        <p:spPr>
          <a:xfrm>
            <a:off x="8331244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41535599"/>
      </p:ext>
    </p:extLst>
  </p:cSld>
  <p:clrMapOvr>
    <a:masterClrMapping/>
  </p:clrMapOvr>
</p:sld>
</file>

<file path=ppt/slides/slide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Battalion, 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Generic Wheeled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BC351C8C-9F7B-43D7-B019-70E6C0380487}"/>
              </a:ext>
            </a:extLst>
          </p:cNvPr>
          <p:cNvSpPr/>
          <p:nvPr/>
        </p:nvSpPr>
        <p:spPr>
          <a:xfrm>
            <a:off x="5490922" y="2716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Parachute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90FF74E-20CE-48BE-B064-7E537ED5226F}"/>
              </a:ext>
            </a:extLst>
          </p:cNvPr>
          <p:cNvSpPr txBox="1"/>
          <p:nvPr/>
        </p:nvSpPr>
        <p:spPr>
          <a:xfrm>
            <a:off x="590557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6325A1FD-C736-4660-932A-A17CC162A95F}"/>
              </a:ext>
            </a:extLst>
          </p:cNvPr>
          <p:cNvCxnSpPr/>
          <p:nvPr/>
        </p:nvCxnSpPr>
        <p:spPr>
          <a:xfrm>
            <a:off x="6086842" y="22590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F32E5B2D-72FB-4088-B143-81F15865DF46}"/>
              </a:ext>
            </a:extLst>
          </p:cNvPr>
          <p:cNvSpPr txBox="1"/>
          <p:nvPr/>
        </p:nvSpPr>
        <p:spPr>
          <a:xfrm>
            <a:off x="5413244" y="3270431"/>
            <a:ext cx="179568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Ultra Light Quicksilver ACFT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Ultra Light Quicksilver ACFT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230605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Transport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494770" y="22787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Transport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78624" y="20708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874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201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723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47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0965CF7-6763-460C-AB8B-7D24B13C1F74}"/>
              </a:ext>
            </a:extLst>
          </p:cNvPr>
          <p:cNvSpPr txBox="1"/>
          <p:nvPr/>
        </p:nvSpPr>
        <p:spPr>
          <a:xfrm>
            <a:off x="971635" y="541074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221645601"/>
      </p:ext>
    </p:extLst>
  </p:cSld>
  <p:clrMapOvr>
    <a:masterClrMapping/>
  </p:clrMapOvr>
</p:sld>
</file>

<file path=ppt/slides/slide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Self Propelled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Brigade, 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74184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23396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8622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23421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71675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376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166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 Portable Air Defense 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34767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779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83490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1109316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12594" y="2819863"/>
            <a:ext cx="139653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 Motorcycle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object 60">
            <a:extLst>
              <a:ext uri="{FF2B5EF4-FFF2-40B4-BE49-F238E27FC236}">
                <a16:creationId xmlns:a16="http://schemas.microsoft.com/office/drawing/2014/main" id="{61279592-B741-4282-ACC6-C6E2DC9F7262}"/>
              </a:ext>
            </a:extLst>
          </p:cNvPr>
          <p:cNvSpPr/>
          <p:nvPr/>
        </p:nvSpPr>
        <p:spPr>
          <a:xfrm>
            <a:off x="5493438" y="57189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D678834A-6BA9-4D4D-97B4-230AEBB9BDCD}"/>
              </a:ext>
            </a:extLst>
          </p:cNvPr>
          <p:cNvCxnSpPr/>
          <p:nvPr/>
        </p:nvCxnSpPr>
        <p:spPr>
          <a:xfrm>
            <a:off x="6094336" y="52680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AFC36F6B-5E46-4EC6-9864-758B153A17EB}"/>
              </a:ext>
            </a:extLst>
          </p:cNvPr>
          <p:cNvSpPr txBox="1"/>
          <p:nvPr/>
        </p:nvSpPr>
        <p:spPr>
          <a:xfrm>
            <a:off x="5825140" y="523184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CAAD752-FC51-4AE1-B38D-CA6CAF68E56B}"/>
              </a:ext>
            </a:extLst>
          </p:cNvPr>
          <p:cNvSpPr txBox="1"/>
          <p:nvPr/>
        </p:nvSpPr>
        <p:spPr>
          <a:xfrm>
            <a:off x="2899878" y="6267610"/>
            <a:ext cx="11063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</a:t>
            </a:r>
          </a:p>
        </p:txBody>
      </p:sp>
    </p:spTree>
    <p:extLst>
      <p:ext uri="{BB962C8B-B14F-4D97-AF65-F5344CB8AC3E}">
        <p14:creationId xmlns:p14="http://schemas.microsoft.com/office/powerpoint/2010/main" val="3792860849"/>
      </p:ext>
    </p:extLst>
  </p:cSld>
  <p:clrMapOvr>
    <a:masterClrMapping/>
  </p:clrMapOvr>
</p:sld>
</file>

<file path=ppt/slides/slide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Self Propelled Anti-Tank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Self Propelled Anti-Tank Battalion, 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703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2S25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9901040"/>
      </p:ext>
    </p:extLst>
  </p:cSld>
  <p:clrMapOvr>
    <a:masterClrMapping/>
  </p:clrMapOvr>
</p:sld>
</file>

<file path=ppt/slides/slide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Self Propelled Anti-Tank Battalion, 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90686460"/>
      </p:ext>
    </p:extLst>
  </p:cSld>
  <p:clrMapOvr>
    <a:masterClrMapping/>
  </p:clrMapOvr>
</p:sld>
</file>

<file path=ppt/slides/slide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Self Propelled Anti-Tank Battalion, 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5569245"/>
      </p:ext>
    </p:extLst>
  </p:cSld>
  <p:clrMapOvr>
    <a:masterClrMapping/>
  </p:clrMapOvr>
</p:sld>
</file>

<file path=ppt/slides/slide6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Airborne Field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4B01AF5-6231-484A-9841-E5CC08A59D00}"/>
              </a:ext>
            </a:extLst>
          </p:cNvPr>
          <p:cNvSpPr txBox="1"/>
          <p:nvPr/>
        </p:nvSpPr>
        <p:spPr>
          <a:xfrm>
            <a:off x="156562" y="4133883"/>
            <a:ext cx="15327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C2 R135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9640213-15CE-464F-9F35-7D8D46670D60}"/>
              </a:ext>
            </a:extLst>
          </p:cNvPr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C2 R135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9277928"/>
      </p:ext>
    </p:extLst>
  </p:cSld>
  <p:clrMapOvr>
    <a:masterClrMapping/>
  </p:clrMapOvr>
</p:sld>
</file>

<file path=ppt/slides/slide6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Field Artillery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Field Artillery Battalion, 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1769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1769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3251084"/>
            <a:ext cx="7676" cy="211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87145" y="56870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6833" y="535573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8859" y="53529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55210" y="53529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12800" y="53529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23997" y="568959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60850" y="56940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44F306FA-7A28-46A1-928F-C33B3B64E43F}"/>
              </a:ext>
            </a:extLst>
          </p:cNvPr>
          <p:cNvSpPr/>
          <p:nvPr/>
        </p:nvSpPr>
        <p:spPr>
          <a:xfrm>
            <a:off x="2090320" y="3993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Control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B6686364-76BC-40BD-92FE-6AE59E55494F}"/>
              </a:ext>
            </a:extLst>
          </p:cNvPr>
          <p:cNvSpPr/>
          <p:nvPr/>
        </p:nvSpPr>
        <p:spPr>
          <a:xfrm>
            <a:off x="3891375" y="3993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9844F3D-A109-4FA2-BC0C-D99F17C85DAD}"/>
              </a:ext>
            </a:extLst>
          </p:cNvPr>
          <p:cNvSpPr txBox="1"/>
          <p:nvPr/>
        </p:nvSpPr>
        <p:spPr>
          <a:xfrm>
            <a:off x="2496292" y="35345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1C5AB95-19DD-4650-AE28-E3FB4E0A973C}"/>
              </a:ext>
            </a:extLst>
          </p:cNvPr>
          <p:cNvSpPr txBox="1"/>
          <p:nvPr/>
        </p:nvSpPr>
        <p:spPr>
          <a:xfrm>
            <a:off x="4299770" y="35345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5DFAD1E0-A601-4063-A755-CB47D4F7734B}"/>
              </a:ext>
            </a:extLst>
          </p:cNvPr>
          <p:cNvCxnSpPr/>
          <p:nvPr/>
        </p:nvCxnSpPr>
        <p:spPr>
          <a:xfrm>
            <a:off x="2692688" y="35810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E00D3AF4-3BBA-4C28-9429-2C35A05E8EE9}"/>
              </a:ext>
            </a:extLst>
          </p:cNvPr>
          <p:cNvCxnSpPr/>
          <p:nvPr/>
        </p:nvCxnSpPr>
        <p:spPr>
          <a:xfrm>
            <a:off x="4485735" y="35810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BB13F285-D0F0-41B6-B782-BBBC37A8A26B}"/>
              </a:ext>
            </a:extLst>
          </p:cNvPr>
          <p:cNvCxnSpPr/>
          <p:nvPr/>
        </p:nvCxnSpPr>
        <p:spPr>
          <a:xfrm flipV="1">
            <a:off x="2684680" y="3580408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19B0A4CF-3226-4CC8-BBE3-F07C0609E4A6}"/>
              </a:ext>
            </a:extLst>
          </p:cNvPr>
          <p:cNvCxnSpPr/>
          <p:nvPr/>
        </p:nvCxnSpPr>
        <p:spPr>
          <a:xfrm flipH="1">
            <a:off x="3632439" y="3240074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44A1C39B-A071-46F9-931D-E352B2019BFD}"/>
              </a:ext>
            </a:extLst>
          </p:cNvPr>
          <p:cNvSpPr txBox="1"/>
          <p:nvPr/>
        </p:nvSpPr>
        <p:spPr>
          <a:xfrm>
            <a:off x="2003042" y="4554094"/>
            <a:ext cx="8931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FF4AE2F-4F8C-4C7E-8AB7-E36F47234E6C}"/>
              </a:ext>
            </a:extLst>
          </p:cNvPr>
          <p:cNvSpPr txBox="1"/>
          <p:nvPr/>
        </p:nvSpPr>
        <p:spPr>
          <a:xfrm>
            <a:off x="3820168" y="455409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9BCCF82-7453-4A46-A4A1-B8477FEBFD18}"/>
              </a:ext>
            </a:extLst>
          </p:cNvPr>
          <p:cNvSpPr txBox="1"/>
          <p:nvPr/>
        </p:nvSpPr>
        <p:spPr>
          <a:xfrm>
            <a:off x="392265" y="624712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A6223EFD-D02F-4EEB-9B36-E2E9A2066B29}"/>
              </a:ext>
            </a:extLst>
          </p:cNvPr>
          <p:cNvSpPr txBox="1"/>
          <p:nvPr/>
        </p:nvSpPr>
        <p:spPr>
          <a:xfrm>
            <a:off x="2351161" y="6247128"/>
            <a:ext cx="7328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BB80AB5-A346-4E06-8069-5BFE620A9D44}"/>
              </a:ext>
            </a:extLst>
          </p:cNvPr>
          <p:cNvSpPr txBox="1"/>
          <p:nvPr/>
        </p:nvSpPr>
        <p:spPr>
          <a:xfrm>
            <a:off x="4310057" y="624712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4311984"/>
      </p:ext>
    </p:extLst>
  </p:cSld>
  <p:clrMapOvr>
    <a:masterClrMapping/>
  </p:clrMapOvr>
</p:sld>
</file>

<file path=ppt/slides/slide6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Field Artillery Battalion, 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11536415"/>
      </p:ext>
    </p:extLst>
  </p:cSld>
  <p:clrMapOvr>
    <a:masterClrMapping/>
  </p:clrMapOvr>
</p:sld>
</file>

<file path=ppt/slides/slide6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Field Artillery Battalion, 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352885022"/>
      </p:ext>
    </p:extLst>
  </p:cSld>
  <p:clrMapOvr>
    <a:masterClrMapping/>
  </p:clrMapOvr>
</p:sld>
</file>

<file path=ppt/slides/slide6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Field Artillery Battalion, 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237478185"/>
      </p:ext>
    </p:extLst>
  </p:cSld>
  <p:clrMapOvr>
    <a:masterClrMapping/>
  </p:clrMapOvr>
</p:sld>
</file>

<file path=ppt/slides/slide6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66945350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Strategic Forces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20079888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Transport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URAK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3934639"/>
      </p:ext>
    </p:extLst>
  </p:cSld>
  <p:clrMapOvr>
    <a:masterClrMapping/>
  </p:clrMapOvr>
</p:sld>
</file>

<file path=ppt/slides/slide7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Battalion, 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7553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BTR-ZD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2648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BTR-ZD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72648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BTR-ZD</a:t>
            </a:r>
          </a:p>
        </p:txBody>
      </p:sp>
    </p:spTree>
    <p:extLst>
      <p:ext uri="{BB962C8B-B14F-4D97-AF65-F5344CB8AC3E}">
        <p14:creationId xmlns:p14="http://schemas.microsoft.com/office/powerpoint/2010/main" val="1163023470"/>
      </p:ext>
    </p:extLst>
  </p:cSld>
  <p:clrMapOvr>
    <a:masterClrMapping/>
  </p:clrMapOvr>
</p:sld>
</file>

<file path=ppt/slides/slide7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Battalion, 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</p:spTree>
    <p:extLst>
      <p:ext uri="{BB962C8B-B14F-4D97-AF65-F5344CB8AC3E}">
        <p14:creationId xmlns:p14="http://schemas.microsoft.com/office/powerpoint/2010/main" val="2243819522"/>
      </p:ext>
    </p:extLst>
  </p:cSld>
  <p:clrMapOvr>
    <a:masterClrMapping/>
  </p:clrMapOvr>
</p:sld>
</file>

<file path=ppt/slides/slide7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Battalion, 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777298017"/>
      </p:ext>
    </p:extLst>
  </p:cSld>
  <p:clrMapOvr>
    <a:masterClrMapping/>
  </p:clrMapOvr>
</p:sld>
</file>

<file path=ppt/slides/slide7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Battalion, 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4006311472"/>
      </p:ext>
    </p:extLst>
  </p:cSld>
  <p:clrMapOvr>
    <a:masterClrMapping/>
  </p:clrMapOvr>
</p:sld>
</file>

<file path=ppt/slides/slide7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Battalion, 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0401301"/>
      </p:ext>
    </p:extLst>
  </p:cSld>
  <p:clrMapOvr>
    <a:masterClrMapping/>
  </p:clrMapOvr>
</p:sld>
</file>

<file path=ppt/slides/slide7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0" cy="45700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339889" y="22903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832005" y="20825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6070" y="22918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3962" y="208398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10497481" y="227122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945717" y="18381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6087756" y="18443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11091841" y="18117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18147" y="18117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MLTB-U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54B52377-AED3-4FCE-B8B6-0F66C7E4DBB1}"/>
              </a:ext>
            </a:extLst>
          </p:cNvPr>
          <p:cNvSpPr/>
          <p:nvPr/>
        </p:nvSpPr>
        <p:spPr>
          <a:xfrm>
            <a:off x="8124645" y="227122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FC7F72A-3B57-4FBA-8028-7EC9E1DB1DB5}"/>
              </a:ext>
            </a:extLst>
          </p:cNvPr>
          <p:cNvCxnSpPr/>
          <p:nvPr/>
        </p:nvCxnSpPr>
        <p:spPr>
          <a:xfrm>
            <a:off x="8719005" y="18117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6A4941A9-D1DD-413C-9F80-EA83F4B8C0EA}"/>
              </a:ext>
            </a:extLst>
          </p:cNvPr>
          <p:cNvSpPr txBox="1"/>
          <p:nvPr/>
        </p:nvSpPr>
        <p:spPr>
          <a:xfrm>
            <a:off x="8445311" y="18117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986B619-7FA6-4740-A58A-33D357C37A03}"/>
              </a:ext>
            </a:extLst>
          </p:cNvPr>
          <p:cNvSpPr txBox="1"/>
          <p:nvPr/>
        </p:nvSpPr>
        <p:spPr>
          <a:xfrm>
            <a:off x="8055714" y="2838999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1018172828"/>
      </p:ext>
    </p:extLst>
  </p:cSld>
  <p:clrMapOvr>
    <a:masterClrMapping/>
  </p:clrMapOvr>
</p:sld>
</file>

<file path=ppt/slides/slide7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0422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0422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1160910"/>
      </p:ext>
    </p:extLst>
  </p:cSld>
  <p:clrMapOvr>
    <a:masterClrMapping/>
  </p:clrMapOvr>
</p:sld>
</file>

<file path=ppt/slides/slide7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1059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 KLIVER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1059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 KLIVER</a:t>
            </a:r>
          </a:p>
        </p:txBody>
      </p:sp>
    </p:spTree>
    <p:extLst>
      <p:ext uri="{BB962C8B-B14F-4D97-AF65-F5344CB8AC3E}">
        <p14:creationId xmlns:p14="http://schemas.microsoft.com/office/powerpoint/2010/main" val="3111947808"/>
      </p:ext>
    </p:extLst>
  </p:cSld>
  <p:clrMapOvr>
    <a:masterClrMapping/>
  </p:clrMapOvr>
</p:sld>
</file>

<file path=ppt/slides/slide7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669941"/>
      </p:ext>
    </p:extLst>
  </p:cSld>
  <p:clrMapOvr>
    <a:masterClrMapping/>
  </p:clrMapOvr>
</p:sld>
</file>

<file path=ppt/slides/slide7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4189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IMZ-8 PKM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MOtorcycle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0310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639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BTR-D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03105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2121320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305307636"/>
      </p:ext>
    </p:extLst>
  </p:cSld>
  <p:clrMapOvr>
    <a:masterClrMapping/>
  </p:clrMapOvr>
</p:sld>
</file>

<file path=ppt/slides/slide7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90180463"/>
      </p:ext>
    </p:extLst>
  </p:cSld>
  <p:clrMapOvr>
    <a:masterClrMapping/>
  </p:clrMapOvr>
</p:sld>
</file>

<file path=ppt/slides/slide7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8063179" y="5733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104708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RKhM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-K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158" y="528899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9765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</p:txBody>
      </p:sp>
    </p:spTree>
    <p:extLst>
      <p:ext uri="{BB962C8B-B14F-4D97-AF65-F5344CB8AC3E}">
        <p14:creationId xmlns:p14="http://schemas.microsoft.com/office/powerpoint/2010/main" val="3162674405"/>
      </p:ext>
    </p:extLst>
  </p:cSld>
  <p:clrMapOvr>
    <a:masterClrMapping/>
  </p:clrMapOvr>
</p:sld>
</file>

<file path=ppt/slides/slide7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Company, 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0245" y="27170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5010" y="2265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29037" y="3265735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54180" y="225047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DA5B847-9CD8-4132-852E-96B88CDE87DF}"/>
              </a:ext>
            </a:extLst>
          </p:cNvPr>
          <p:cNvSpPr/>
          <p:nvPr/>
        </p:nvSpPr>
        <p:spPr>
          <a:xfrm>
            <a:off x="2991057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45FF2355-66BE-43D9-BDD8-0F27F552DA88}"/>
              </a:ext>
            </a:extLst>
          </p:cNvPr>
          <p:cNvCxnSpPr/>
          <p:nvPr/>
        </p:nvCxnSpPr>
        <p:spPr>
          <a:xfrm>
            <a:off x="3585822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0B9EAABE-7573-41FE-A4C8-749A0BC15C30}"/>
              </a:ext>
            </a:extLst>
          </p:cNvPr>
          <p:cNvSpPr txBox="1"/>
          <p:nvPr/>
        </p:nvSpPr>
        <p:spPr>
          <a:xfrm>
            <a:off x="2919849" y="3248278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B760770-31E5-4950-A9B6-F75E49880075}"/>
              </a:ext>
            </a:extLst>
          </p:cNvPr>
          <p:cNvSpPr txBox="1"/>
          <p:nvPr/>
        </p:nvSpPr>
        <p:spPr>
          <a:xfrm>
            <a:off x="3387842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312568379"/>
      </p:ext>
    </p:extLst>
  </p:cSld>
  <p:clrMapOvr>
    <a:masterClrMapping/>
  </p:clrMapOvr>
</p:sld>
</file>

<file path=ppt/slides/slide7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206648999"/>
      </p:ext>
    </p:extLst>
  </p:cSld>
  <p:clrMapOvr>
    <a:masterClrMapping/>
  </p:clrMapOvr>
</p:sld>
</file>

<file path=ppt/slides/slide7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Company, 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805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Commo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3805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Commo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4093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Commo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1124538"/>
      </p:ext>
    </p:extLst>
  </p:cSld>
  <p:clrMapOvr>
    <a:masterClrMapping/>
  </p:clrMapOvr>
</p:sld>
</file>

<file path=ppt/slides/slide7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Company, 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07865399"/>
      </p:ext>
    </p:extLst>
  </p:cSld>
  <p:clrMapOvr>
    <a:masterClrMapping/>
  </p:clrMapOvr>
</p:sld>
</file>

<file path=ppt/slides/slide7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Company, 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131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USat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3981131"/>
      </p:ext>
    </p:extLst>
  </p:cSld>
  <p:clrMapOvr>
    <a:masterClrMapping/>
  </p:clrMapOvr>
</p:sld>
</file>

<file path=ppt/slides/slide7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0398765"/>
      </p:ext>
    </p:extLst>
  </p:cSld>
  <p:clrMapOvr>
    <a:masterClrMapping/>
  </p:clrMapOvr>
</p:sld>
</file>

<file path=ppt/slides/slide7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885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173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0355692"/>
      </p:ext>
    </p:extLst>
  </p:cSld>
  <p:clrMapOvr>
    <a:masterClrMapping/>
  </p:clrMapOvr>
</p:sld>
</file>

<file path=ppt/slides/slide7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157204213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7245" y="13437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Company,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691912002"/>
      </p:ext>
    </p:extLst>
  </p:cSld>
  <p:clrMapOvr>
    <a:masterClrMapping/>
  </p:clrMapOvr>
</p:sld>
</file>

<file path=ppt/slides/slide7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3600542"/>
      </p:ext>
    </p:extLst>
  </p:cSld>
  <p:clrMapOvr>
    <a:masterClrMapping/>
  </p:clrMapOvr>
</p:sld>
</file>

<file path=ppt/slides/slide7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Brigade260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RKhM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-K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0808301"/>
      </p:ext>
    </p:extLst>
  </p:cSld>
  <p:clrMapOvr>
    <a:masterClrMapping/>
  </p:clrMapOvr>
</p:sld>
</file>

<file path=ppt/slides/slide7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32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3532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16602784"/>
      </p:ext>
    </p:extLst>
  </p:cSld>
  <p:clrMapOvr>
    <a:masterClrMapping/>
  </p:clrMapOvr>
</p:sld>
</file>

<file path=ppt/slides/slide7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4816426"/>
      </p:ext>
    </p:extLst>
  </p:cSld>
  <p:clrMapOvr>
    <a:masterClrMapping/>
  </p:clrMapOvr>
</p:sld>
</file>

<file path=ppt/slides/slide7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</p:spTree>
    <p:extLst>
      <p:ext uri="{BB962C8B-B14F-4D97-AF65-F5344CB8AC3E}">
        <p14:creationId xmlns:p14="http://schemas.microsoft.com/office/powerpoint/2010/main" val="2047708504"/>
      </p:ext>
    </p:extLst>
  </p:cSld>
  <p:clrMapOvr>
    <a:masterClrMapping/>
  </p:clrMapOvr>
</p:sld>
</file>

<file path=ppt/slides/slide7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8047832"/>
      </p:ext>
    </p:extLst>
  </p:cSld>
  <p:clrMapOvr>
    <a:masterClrMapping/>
  </p:clrMapOvr>
</p:sld>
</file>

<file path=ppt/slides/slide7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7877339"/>
      </p:ext>
    </p:extLst>
  </p:cSld>
  <p:clrMapOvr>
    <a:masterClrMapping/>
  </p:clrMapOvr>
</p:sld>
</file>

<file path=ppt/slides/slide7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86958" y="3308493"/>
            <a:ext cx="88678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MTLB-RPM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16856" y="3305931"/>
            <a:ext cx="11865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ARS 14K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61945" y="3271085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9923382"/>
      </p:ext>
    </p:extLst>
  </p:cSld>
  <p:clrMapOvr>
    <a:masterClrMapping/>
  </p:clrMapOvr>
</p:sld>
</file>

<file path=ppt/slides/slide7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134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802473951"/>
      </p:ext>
    </p:extLst>
  </p:cSld>
  <p:clrMapOvr>
    <a:masterClrMapping/>
  </p:clrMapOvr>
</p:sld>
</file>

<file path=ppt/slides/slide7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764 Field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231561" y="23125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696753" y="20953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68243" y="23033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252097" y="2095483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0367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  <a:endParaRPr lang="en-US" sz="1200" b="1" dirty="0"/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7489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 Portable </a:t>
            </a:r>
          </a:p>
          <a:p>
            <a:pPr algn="ctr"/>
            <a:r>
              <a:rPr lang="en-US" sz="1200" dirty="0"/>
              <a:t>Air Defense Platoon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1879649" y="344345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827310" y="18510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77328" y="18510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104630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63118" y="36632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81506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713165484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Battalion, Transport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99456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4459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85335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2977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533" y="32939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2977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8533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8" y="28420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8420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27325" y="384263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81685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6748" y="28273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85179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9848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84037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85179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994439"/>
      </p:ext>
    </p:extLst>
  </p:cSld>
  <p:clrMapOvr>
    <a:masterClrMapping/>
  </p:clrMapOvr>
</p:sld>
</file>

<file path=ppt/slides/slide7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764 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764 Field Artillery 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03105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04227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9637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75052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7505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04227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01341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287ED5CA-E8FE-42A9-A61C-0A45E8F84898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391577922"/>
      </p:ext>
    </p:extLst>
  </p:cSld>
  <p:clrMapOvr>
    <a:masterClrMapping/>
  </p:clrMapOvr>
</p:sld>
</file>

<file path=ppt/slides/slide7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764 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332737560"/>
      </p:ext>
    </p:extLst>
  </p:cSld>
  <p:clrMapOvr>
    <a:masterClrMapping/>
  </p:clrMapOvr>
</p:sld>
</file>

<file path=ppt/slides/slide7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Battalion, 764 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3251084"/>
            <a:ext cx="7676" cy="211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87145" y="56870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6833" y="535573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8859" y="53529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55210" y="53529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12800" y="53529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23997" y="568959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60850" y="56940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44F306FA-7A28-46A1-928F-C33B3B64E43F}"/>
              </a:ext>
            </a:extLst>
          </p:cNvPr>
          <p:cNvSpPr/>
          <p:nvPr/>
        </p:nvSpPr>
        <p:spPr>
          <a:xfrm>
            <a:off x="2090320" y="3993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Control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B6686364-76BC-40BD-92FE-6AE59E55494F}"/>
              </a:ext>
            </a:extLst>
          </p:cNvPr>
          <p:cNvSpPr/>
          <p:nvPr/>
        </p:nvSpPr>
        <p:spPr>
          <a:xfrm>
            <a:off x="3891375" y="3993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9844F3D-A109-4FA2-BC0C-D99F17C85DAD}"/>
              </a:ext>
            </a:extLst>
          </p:cNvPr>
          <p:cNvSpPr txBox="1"/>
          <p:nvPr/>
        </p:nvSpPr>
        <p:spPr>
          <a:xfrm>
            <a:off x="2496292" y="35345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1C5AB95-19DD-4650-AE28-E3FB4E0A973C}"/>
              </a:ext>
            </a:extLst>
          </p:cNvPr>
          <p:cNvSpPr txBox="1"/>
          <p:nvPr/>
        </p:nvSpPr>
        <p:spPr>
          <a:xfrm>
            <a:off x="4299770" y="35345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5DFAD1E0-A601-4063-A755-CB47D4F7734B}"/>
              </a:ext>
            </a:extLst>
          </p:cNvPr>
          <p:cNvCxnSpPr/>
          <p:nvPr/>
        </p:nvCxnSpPr>
        <p:spPr>
          <a:xfrm>
            <a:off x="2692688" y="35810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E00D3AF4-3BBA-4C28-9429-2C35A05E8EE9}"/>
              </a:ext>
            </a:extLst>
          </p:cNvPr>
          <p:cNvCxnSpPr/>
          <p:nvPr/>
        </p:nvCxnSpPr>
        <p:spPr>
          <a:xfrm>
            <a:off x="4485735" y="35810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BB13F285-D0F0-41B6-B782-BBBC37A8A26B}"/>
              </a:ext>
            </a:extLst>
          </p:cNvPr>
          <p:cNvCxnSpPr/>
          <p:nvPr/>
        </p:nvCxnSpPr>
        <p:spPr>
          <a:xfrm flipV="1">
            <a:off x="2684680" y="3580408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19B0A4CF-3226-4CC8-BBE3-F07C0609E4A6}"/>
              </a:ext>
            </a:extLst>
          </p:cNvPr>
          <p:cNvCxnSpPr/>
          <p:nvPr/>
        </p:nvCxnSpPr>
        <p:spPr>
          <a:xfrm flipH="1">
            <a:off x="3632439" y="3240074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44A1C39B-A071-46F9-931D-E352B2019BFD}"/>
              </a:ext>
            </a:extLst>
          </p:cNvPr>
          <p:cNvSpPr txBox="1"/>
          <p:nvPr/>
        </p:nvSpPr>
        <p:spPr>
          <a:xfrm>
            <a:off x="2003042" y="4554094"/>
            <a:ext cx="8931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FF4AE2F-4F8C-4C7E-8AB7-E36F47234E6C}"/>
              </a:ext>
            </a:extLst>
          </p:cNvPr>
          <p:cNvSpPr txBox="1"/>
          <p:nvPr/>
        </p:nvSpPr>
        <p:spPr>
          <a:xfrm>
            <a:off x="3820168" y="455409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9BCCF82-7453-4A46-A4A1-B8477FEBFD18}"/>
              </a:ext>
            </a:extLst>
          </p:cNvPr>
          <p:cNvSpPr txBox="1"/>
          <p:nvPr/>
        </p:nvSpPr>
        <p:spPr>
          <a:xfrm>
            <a:off x="392265" y="624712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A6223EFD-D02F-4EEB-9B36-E2E9A2066B29}"/>
              </a:ext>
            </a:extLst>
          </p:cNvPr>
          <p:cNvSpPr txBox="1"/>
          <p:nvPr/>
        </p:nvSpPr>
        <p:spPr>
          <a:xfrm>
            <a:off x="2351161" y="6247128"/>
            <a:ext cx="7328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BB80AB5-A346-4E06-8069-5BFE620A9D44}"/>
              </a:ext>
            </a:extLst>
          </p:cNvPr>
          <p:cNvSpPr txBox="1"/>
          <p:nvPr/>
        </p:nvSpPr>
        <p:spPr>
          <a:xfrm>
            <a:off x="4310057" y="624712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3056847"/>
      </p:ext>
    </p:extLst>
  </p:cSld>
  <p:clrMapOvr>
    <a:masterClrMapping/>
  </p:clrMapOvr>
</p:sld>
</file>

<file path=ppt/slides/slide7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Battalion, 764 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05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04713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638666" y="3358231"/>
            <a:ext cx="3682624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63884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85126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9183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5940821" y="4240943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7856077" y="4240943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4846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072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C86C8FB2-708E-4A3D-8EC0-C73DE5410E2D}"/>
              </a:ext>
            </a:extLst>
          </p:cNvPr>
          <p:cNvCxnSpPr/>
          <p:nvPr/>
        </p:nvCxnSpPr>
        <p:spPr>
          <a:xfrm>
            <a:off x="10317429" y="33434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bject 60">
            <a:extLst>
              <a:ext uri="{FF2B5EF4-FFF2-40B4-BE49-F238E27FC236}">
                <a16:creationId xmlns:a16="http://schemas.microsoft.com/office/drawing/2014/main" id="{00370202-C8A9-4295-AA9A-C5D115803D58}"/>
              </a:ext>
            </a:extLst>
          </p:cNvPr>
          <p:cNvSpPr/>
          <p:nvPr/>
        </p:nvSpPr>
        <p:spPr>
          <a:xfrm>
            <a:off x="9723069" y="36844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7826A51-1CDA-4D2A-BFA3-002D2697566D}"/>
              </a:ext>
            </a:extLst>
          </p:cNvPr>
          <p:cNvSpPr txBox="1"/>
          <p:nvPr/>
        </p:nvSpPr>
        <p:spPr>
          <a:xfrm>
            <a:off x="9660846" y="4226163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775D8290-5536-42F5-AACE-9CAED0C1C3F0}"/>
              </a:ext>
            </a:extLst>
          </p:cNvPr>
          <p:cNvSpPr txBox="1"/>
          <p:nvPr/>
        </p:nvSpPr>
        <p:spPr>
          <a:xfrm>
            <a:off x="10112057" y="328091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55073867"/>
      </p:ext>
    </p:extLst>
  </p:cSld>
  <p:clrMapOvr>
    <a:masterClrMapping/>
  </p:clrMapOvr>
</p:sld>
</file>

<file path=ppt/slides/slide7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Battalion, 764 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3141447"/>
      </p:ext>
    </p:extLst>
  </p:cSld>
  <p:clrMapOvr>
    <a:masterClrMapping/>
  </p:clrMapOvr>
</p:sld>
</file>

<file path=ppt/slides/slide7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Battalion, 764 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4228454634"/>
      </p:ext>
    </p:extLst>
  </p:cSld>
  <p:clrMapOvr>
    <a:masterClrMapping/>
  </p:clrMapOvr>
</p:sld>
</file>

<file path=ppt/slides/slide7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764 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SA-24 MANPAD Launcher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SA-24 MANPAD Launcher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SA-24 MANPAD Launcher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54606138"/>
      </p:ext>
    </p:extLst>
  </p:cSld>
  <p:clrMapOvr>
    <a:masterClrMapping/>
  </p:clrMapOvr>
</p:sld>
</file>

<file path=ppt/slides/slide7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764 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19850920"/>
      </p:ext>
    </p:extLst>
  </p:cSld>
  <p:clrMapOvr>
    <a:masterClrMapping/>
  </p:clrMapOvr>
</p:sld>
</file>

<file path=ppt/slides/slide7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764 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705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9748598"/>
      </p:ext>
    </p:extLst>
  </p:cSld>
  <p:clrMapOvr>
    <a:masterClrMapping/>
  </p:clrMapOvr>
</p:sld>
</file>

<file path=ppt/slides/slide7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764 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6411AC0-9210-4644-A591-CB398D1B2C92}"/>
              </a:ext>
            </a:extLst>
          </p:cNvPr>
          <p:cNvSpPr txBox="1"/>
          <p:nvPr/>
        </p:nvSpPr>
        <p:spPr>
          <a:xfrm>
            <a:off x="392265" y="6308665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4A85788-557B-471B-9031-F5AACB6A4EFA}"/>
              </a:ext>
            </a:extLst>
          </p:cNvPr>
          <p:cNvSpPr txBox="1"/>
          <p:nvPr/>
        </p:nvSpPr>
        <p:spPr>
          <a:xfrm>
            <a:off x="2351161" y="6308665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E61C0CC-64B3-4D30-BAFD-9B374024E427}"/>
              </a:ext>
            </a:extLst>
          </p:cNvPr>
          <p:cNvSpPr txBox="1"/>
          <p:nvPr/>
        </p:nvSpPr>
        <p:spPr>
          <a:xfrm>
            <a:off x="4310057" y="6308665"/>
            <a:ext cx="705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850326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Battalion, Transport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99456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4459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85335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2977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2977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8533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8420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81685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85179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9848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84037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85179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92860162"/>
      </p:ext>
    </p:extLst>
  </p:cSld>
  <p:clrMapOvr>
    <a:masterClrMapping/>
  </p:clrMapOvr>
</p:sld>
</file>

<file path=ppt/slides/slide7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764 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7225645"/>
      </p:ext>
    </p:extLst>
  </p:cSld>
  <p:clrMapOvr>
    <a:masterClrMapping/>
  </p:clrMapOvr>
</p:sld>
</file>

<file path=ppt/slides/slide7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764 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60366881"/>
      </p:ext>
    </p:extLst>
  </p:cSld>
  <p:clrMapOvr>
    <a:masterClrMapping/>
  </p:clrMapOvr>
</p:sld>
</file>

<file path=ppt/slides/slide7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764 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2809620738"/>
      </p:ext>
    </p:extLst>
  </p:cSld>
  <p:clrMapOvr>
    <a:masterClrMapping/>
  </p:clrMapOvr>
</p:sld>
</file>

<file path=ppt/slides/slide7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764 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C94524F0-FE86-4D5A-A39D-32094ADD3F80}"/>
              </a:ext>
            </a:extLst>
          </p:cNvPr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3107D4ED-C448-4813-B9E5-0E572BBFA69A}"/>
              </a:ext>
            </a:extLst>
          </p:cNvPr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1E8B950A-3051-487C-B0C8-BC84B74E3ABE}"/>
              </a:ext>
            </a:extLst>
          </p:cNvPr>
          <p:cNvSpPr txBox="1"/>
          <p:nvPr/>
        </p:nvSpPr>
        <p:spPr>
          <a:xfrm>
            <a:off x="4284836" y="4653158"/>
            <a:ext cx="10903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9379019"/>
      </p:ext>
    </p:extLst>
  </p:cSld>
  <p:clrMapOvr>
    <a:masterClrMapping/>
  </p:clrMapOvr>
</p:sld>
</file>

<file path=ppt/slides/slide7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764 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32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3532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74084865"/>
      </p:ext>
    </p:extLst>
  </p:cSld>
  <p:clrMapOvr>
    <a:masterClrMapping/>
  </p:clrMapOvr>
</p:sld>
</file>

<file path=ppt/slides/slide7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764 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7172685"/>
      </p:ext>
    </p:extLst>
  </p:cSld>
  <p:clrMapOvr>
    <a:masterClrMapping/>
  </p:clrMapOvr>
</p:sld>
</file>

<file path=ppt/slides/slide7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764 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</p:spTree>
    <p:extLst>
      <p:ext uri="{BB962C8B-B14F-4D97-AF65-F5344CB8AC3E}">
        <p14:creationId xmlns:p14="http://schemas.microsoft.com/office/powerpoint/2010/main" val="2227603418"/>
      </p:ext>
    </p:extLst>
  </p:cSld>
  <p:clrMapOvr>
    <a:masterClrMapping/>
  </p:clrMapOvr>
</p:sld>
</file>

<file path=ppt/slides/slide7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764 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6646239"/>
      </p:ext>
    </p:extLst>
  </p:cSld>
  <p:clrMapOvr>
    <a:masterClrMapping/>
  </p:clrMapOvr>
</p:sld>
</file>

<file path=ppt/slides/slide7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764 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846121"/>
      </p:ext>
    </p:extLst>
  </p:cSld>
  <p:clrMapOvr>
    <a:masterClrMapping/>
  </p:clrMapOvr>
</p:sld>
</file>

<file path=ppt/slides/slide7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764 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63ECA96F-CA22-467D-9A59-F906645C5AA4}"/>
              </a:ext>
            </a:extLst>
          </p:cNvPr>
          <p:cNvSpPr txBox="1"/>
          <p:nvPr/>
        </p:nvSpPr>
        <p:spPr>
          <a:xfrm>
            <a:off x="328257" y="6260844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AB7B501-E75E-48D7-9F42-4E7BD06EA289}"/>
              </a:ext>
            </a:extLst>
          </p:cNvPr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BCF4C03-0263-429E-92FF-6C2730A4C0F5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1A3889D-9E7D-4D3D-BC28-6B0F3A2A9B47}"/>
              </a:ext>
            </a:extLst>
          </p:cNvPr>
          <p:cNvSpPr txBox="1"/>
          <p:nvPr/>
        </p:nvSpPr>
        <p:spPr>
          <a:xfrm>
            <a:off x="10422506" y="2703491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1335632142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8716" y="27256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3481" y="22736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7508" y="327428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6931" y="22590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AB1BFA0D-EDB7-4C73-9B3C-3D2D1C6180D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A21C540-0E92-4810-82D8-6EA94F8F9DA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FCD0190-C8B5-45A5-A7F9-7DD29414783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4DB99A4-C982-40F3-BD9B-DBC6712ED63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526164565"/>
      </p:ext>
    </p:extLst>
  </p:cSld>
  <p:clrMapOvr>
    <a:masterClrMapping/>
  </p:clrMapOvr>
</p:sld>
</file>

<file path=ppt/slides/slide7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Company, 764 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617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5501019"/>
      </p:ext>
    </p:extLst>
  </p:cSld>
  <p:clrMapOvr>
    <a:masterClrMapping/>
  </p:clrMapOvr>
</p:sld>
</file>

<file path=ppt/slides/slide7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Company, 764 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54317639"/>
      </p:ext>
    </p:extLst>
  </p:cSld>
  <p:clrMapOvr>
    <a:masterClrMapping/>
  </p:clrMapOvr>
</p:sld>
</file>

<file path=ppt/slides/slide7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Company, 764 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131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USat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93797789"/>
      </p:ext>
    </p:extLst>
  </p:cSld>
  <p:clrMapOvr>
    <a:masterClrMapping/>
  </p:clrMapOvr>
</p:sld>
</file>

<file path=ppt/slides/slide7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764 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134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757605834"/>
      </p:ext>
    </p:extLst>
  </p:cSld>
  <p:clrMapOvr>
    <a:masterClrMapping/>
  </p:clrMapOvr>
</p:sld>
</file>

<file path=ppt/slides/slide7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764 Field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86958" y="3308493"/>
            <a:ext cx="88678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MTLB-RPM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16856" y="3305931"/>
            <a:ext cx="11865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ARS 14K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61945" y="3271085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8167456"/>
      </p:ext>
    </p:extLst>
  </p:cSld>
  <p:clrMapOvr>
    <a:masterClrMapping/>
  </p:clrMapOvr>
</p:sld>
</file>

<file path=ppt/slides/slide7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765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765 Air Defense Artillery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15536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64554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912920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9623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Battery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9625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002814336"/>
      </p:ext>
    </p:extLst>
  </p:cSld>
  <p:clrMapOvr>
    <a:masterClrMapping/>
  </p:clrMapOvr>
</p:sld>
</file>

<file path=ppt/slides/slide7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765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765 Air Defense Artillery 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1352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DOG EAR Radar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03105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04227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9637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75052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7505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04227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01341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287ED5CA-E8FE-42A9-A61C-0A45E8F84898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732736217"/>
      </p:ext>
    </p:extLst>
  </p:cSld>
  <p:clrMapOvr>
    <a:masterClrMapping/>
  </p:clrMapOvr>
</p:sld>
</file>

<file path=ppt/slides/slide7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765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0860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1352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841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Uk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72648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BTR-ZD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2648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BTR-ZD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72648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BTR-ZD</a:t>
            </a:r>
          </a:p>
        </p:txBody>
      </p:sp>
    </p:spTree>
    <p:extLst>
      <p:ext uri="{BB962C8B-B14F-4D97-AF65-F5344CB8AC3E}">
        <p14:creationId xmlns:p14="http://schemas.microsoft.com/office/powerpoint/2010/main" val="2663973050"/>
      </p:ext>
    </p:extLst>
  </p:cSld>
  <p:clrMapOvr>
    <a:masterClrMapping/>
  </p:clrMapOvr>
</p:sld>
</file>

<file path=ppt/slides/slide7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765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0860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1352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SA-24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SA-24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SA-24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448623719"/>
      </p:ext>
    </p:extLst>
  </p:cSld>
  <p:clrMapOvr>
    <a:masterClrMapping/>
  </p:clrMapOvr>
</p:sld>
</file>

<file path=ppt/slides/slide7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765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07B63A7-87E8-4221-A2F1-DA833734F49E}"/>
              </a:ext>
            </a:extLst>
          </p:cNvPr>
          <p:cNvSpPr txBox="1"/>
          <p:nvPr/>
        </p:nvSpPr>
        <p:spPr>
          <a:xfrm>
            <a:off x="454833" y="3279113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FB20793-21CC-44CD-B31A-5EE62BD0595F}"/>
              </a:ext>
            </a:extLst>
          </p:cNvPr>
          <p:cNvSpPr txBox="1"/>
          <p:nvPr/>
        </p:nvSpPr>
        <p:spPr>
          <a:xfrm>
            <a:off x="3062023" y="328276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F5316A1-4504-454C-9A5A-617C4311760E}"/>
              </a:ext>
            </a:extLst>
          </p:cNvPr>
          <p:cNvSpPr txBox="1"/>
          <p:nvPr/>
        </p:nvSpPr>
        <p:spPr>
          <a:xfrm>
            <a:off x="7930903" y="3272985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B973EF0-0A92-4A37-A353-112266DCBB93}"/>
              </a:ext>
            </a:extLst>
          </p:cNvPr>
          <p:cNvSpPr txBox="1"/>
          <p:nvPr/>
        </p:nvSpPr>
        <p:spPr>
          <a:xfrm>
            <a:off x="10453788" y="3282764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9864189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953118204"/>
      </p:ext>
    </p:extLst>
  </p:cSld>
  <p:clrMapOvr>
    <a:masterClrMapping/>
  </p:clrMapOvr>
</p:sld>
</file>

<file path=ppt/slides/slide7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765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0E6A5F-B79A-4F19-B32C-FBD030002F39}"/>
              </a:ext>
            </a:extLst>
          </p:cNvPr>
          <p:cNvSpPr txBox="1"/>
          <p:nvPr/>
        </p:nvSpPr>
        <p:spPr>
          <a:xfrm>
            <a:off x="2983065" y="3248278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F2315BF-0DF4-42AD-94B8-813BD4AE67BF}"/>
              </a:ext>
            </a:extLst>
          </p:cNvPr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F928D5C-54FB-45ED-84E9-5224727BD50D}"/>
              </a:ext>
            </a:extLst>
          </p:cNvPr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8C49E7D-A1B2-4F40-8B3E-E22B32C29A5D}"/>
              </a:ext>
            </a:extLst>
          </p:cNvPr>
          <p:cNvSpPr txBox="1"/>
          <p:nvPr/>
        </p:nvSpPr>
        <p:spPr>
          <a:xfrm>
            <a:off x="423162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3722089"/>
      </p:ext>
    </p:extLst>
  </p:cSld>
  <p:clrMapOvr>
    <a:masterClrMapping/>
  </p:clrMapOvr>
</p:sld>
</file>

<file path=ppt/slides/slide7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Technical Maintenance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765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587489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388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88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29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88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77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75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77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85199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886939"/>
            <a:ext cx="72808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3421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8901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8755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1852" y="5900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886939"/>
            <a:ext cx="142218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882899"/>
            <a:ext cx="142218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886939"/>
            <a:ext cx="142218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10139" y="2886939"/>
            <a:ext cx="142218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6729573"/>
      </p:ext>
    </p:extLst>
  </p:cSld>
  <p:clrMapOvr>
    <a:masterClrMapping/>
  </p:clrMapOvr>
</p:sld>
</file>

<file path=ppt/slides/slide7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766 Support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766 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3059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95783" y="2074186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7464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95850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9995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74477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874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201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26340" y="18298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04217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723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47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3739" y="517176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284517739"/>
      </p:ext>
    </p:extLst>
  </p:cSld>
  <p:clrMapOvr>
    <a:masterClrMapping/>
  </p:clrMapOvr>
</p:sld>
</file>

<file path=ppt/slides/slide7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766 Support Brigade,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766 Support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893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04227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9637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75052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7505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04227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01341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287ED5CA-E8FE-42A9-A61C-0A45E8F84898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580773588"/>
      </p:ext>
    </p:extLst>
  </p:cSld>
  <p:clrMapOvr>
    <a:masterClrMapping/>
  </p:clrMapOvr>
</p:sld>
</file>

<file path=ppt/slides/slide7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766 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562612663"/>
      </p:ext>
    </p:extLst>
  </p:cSld>
  <p:clrMapOvr>
    <a:masterClrMapping/>
  </p:clrMapOvr>
</p:sld>
</file>

<file path=ppt/slides/slide7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766 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705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2335985"/>
      </p:ext>
    </p:extLst>
  </p:cSld>
  <p:clrMapOvr>
    <a:masterClrMapping/>
  </p:clrMapOvr>
</p:sld>
</file>

<file path=ppt/slides/slide7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766 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6411AC0-9210-4644-A591-CB398D1B2C92}"/>
              </a:ext>
            </a:extLst>
          </p:cNvPr>
          <p:cNvSpPr txBox="1"/>
          <p:nvPr/>
        </p:nvSpPr>
        <p:spPr>
          <a:xfrm>
            <a:off x="392265" y="6308665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4A85788-557B-471B-9031-F5AACB6A4EFA}"/>
              </a:ext>
            </a:extLst>
          </p:cNvPr>
          <p:cNvSpPr txBox="1"/>
          <p:nvPr/>
        </p:nvSpPr>
        <p:spPr>
          <a:xfrm>
            <a:off x="2351161" y="6308665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E61C0CC-64B3-4D30-BAFD-9B374024E427}"/>
              </a:ext>
            </a:extLst>
          </p:cNvPr>
          <p:cNvSpPr txBox="1"/>
          <p:nvPr/>
        </p:nvSpPr>
        <p:spPr>
          <a:xfrm>
            <a:off x="4310057" y="6308665"/>
            <a:ext cx="705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3353459"/>
      </p:ext>
    </p:extLst>
  </p:cSld>
  <p:clrMapOvr>
    <a:masterClrMapping/>
  </p:clrMapOvr>
</p:sld>
</file>

<file path=ppt/slides/slide7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766 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4646846"/>
      </p:ext>
    </p:extLst>
  </p:cSld>
  <p:clrMapOvr>
    <a:masterClrMapping/>
  </p:clrMapOvr>
</p:sld>
</file>

<file path=ppt/slides/slide7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766 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9210407"/>
      </p:ext>
    </p:extLst>
  </p:cSld>
  <p:clrMapOvr>
    <a:masterClrMapping/>
  </p:clrMapOvr>
</p:sld>
</file>

<file path=ppt/slides/slide7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766 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2818782784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Transport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851110329"/>
      </p:ext>
    </p:extLst>
  </p:cSld>
  <p:clrMapOvr>
    <a:masterClrMapping/>
  </p:clrMapOvr>
</p:sld>
</file>

<file path=ppt/slides/slide7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766 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666813088"/>
      </p:ext>
    </p:extLst>
  </p:cSld>
  <p:clrMapOvr>
    <a:masterClrMapping/>
  </p:clrMapOvr>
</p:sld>
</file>

<file path=ppt/slides/slide7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766 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0" cy="44592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173" y="70637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2554" y="19084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>
            <a:off x="838200" y="4538030"/>
            <a:ext cx="357051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>
            <a:cxnSpLocks/>
          </p:cNvCxnSpPr>
          <p:nvPr/>
        </p:nvCxnSpPr>
        <p:spPr>
          <a:xfrm flipH="1">
            <a:off x="1088729" y="2898809"/>
            <a:ext cx="1636" cy="163825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5510506"/>
            <a:ext cx="705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5510506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object 60">
            <a:extLst>
              <a:ext uri="{FF2B5EF4-FFF2-40B4-BE49-F238E27FC236}">
                <a16:creationId xmlns:a16="http://schemas.microsoft.com/office/drawing/2014/main" id="{3FC8DBD0-E4D4-4604-92D4-50DC31FFD208}"/>
              </a:ext>
            </a:extLst>
          </p:cNvPr>
          <p:cNvSpPr/>
          <p:nvPr/>
        </p:nvSpPr>
        <p:spPr>
          <a:xfrm>
            <a:off x="3814354" y="49400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D35B5CC-1A12-46B9-864A-D01829257344}"/>
              </a:ext>
            </a:extLst>
          </p:cNvPr>
          <p:cNvCxnSpPr/>
          <p:nvPr/>
        </p:nvCxnSpPr>
        <p:spPr>
          <a:xfrm>
            <a:off x="4408714" y="45278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30535F06-FB8E-42CF-A8A3-B7F1371F00D4}"/>
              </a:ext>
            </a:extLst>
          </p:cNvPr>
          <p:cNvSpPr txBox="1"/>
          <p:nvPr/>
        </p:nvSpPr>
        <p:spPr>
          <a:xfrm>
            <a:off x="3743147" y="5500922"/>
            <a:ext cx="72808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F8339FF-A12D-467C-87FA-57F2402E8F7F}"/>
              </a:ext>
            </a:extLst>
          </p:cNvPr>
          <p:cNvSpPr txBox="1"/>
          <p:nvPr/>
        </p:nvSpPr>
        <p:spPr>
          <a:xfrm>
            <a:off x="3407221" y="189624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4A3006BC-58A2-42AE-BADB-45FB5DDC7FF1}"/>
              </a:ext>
            </a:extLst>
          </p:cNvPr>
          <p:cNvSpPr txBox="1"/>
          <p:nvPr/>
        </p:nvSpPr>
        <p:spPr>
          <a:xfrm>
            <a:off x="8296374" y="189624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E133CCB-AF8A-4866-81B4-074B2F252CD7}"/>
              </a:ext>
            </a:extLst>
          </p:cNvPr>
          <p:cNvSpPr txBox="1"/>
          <p:nvPr/>
        </p:nvSpPr>
        <p:spPr>
          <a:xfrm>
            <a:off x="10870976" y="186982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221313638"/>
      </p:ext>
    </p:extLst>
  </p:cSld>
  <p:clrMapOvr>
    <a:masterClrMapping/>
  </p:clrMapOvr>
</p:sld>
</file>

<file path=ppt/slides/slide7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766 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134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0134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07343369"/>
      </p:ext>
    </p:extLst>
  </p:cSld>
  <p:clrMapOvr>
    <a:masterClrMapping/>
  </p:clrMapOvr>
</p:sld>
</file>

<file path=ppt/slides/slide7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766 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0" cy="44592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173" y="70637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2554" y="19084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754" y="23501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</a:t>
            </a:r>
          </a:p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</a:t>
            </a:r>
          </a:p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519" y="189819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>
            <a:off x="838200" y="4538030"/>
            <a:ext cx="357051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>
            <a:cxnSpLocks/>
          </p:cNvCxnSpPr>
          <p:nvPr/>
        </p:nvCxnSpPr>
        <p:spPr>
          <a:xfrm flipH="1">
            <a:off x="1088729" y="2898809"/>
            <a:ext cx="1636" cy="163825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5510506"/>
            <a:ext cx="705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5510506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object 60">
            <a:extLst>
              <a:ext uri="{FF2B5EF4-FFF2-40B4-BE49-F238E27FC236}">
                <a16:creationId xmlns:a16="http://schemas.microsoft.com/office/drawing/2014/main" id="{3FC8DBD0-E4D4-4604-92D4-50DC31FFD208}"/>
              </a:ext>
            </a:extLst>
          </p:cNvPr>
          <p:cNvSpPr/>
          <p:nvPr/>
        </p:nvSpPr>
        <p:spPr>
          <a:xfrm>
            <a:off x="3814354" y="49400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D35B5CC-1A12-46B9-864A-D01829257344}"/>
              </a:ext>
            </a:extLst>
          </p:cNvPr>
          <p:cNvCxnSpPr/>
          <p:nvPr/>
        </p:nvCxnSpPr>
        <p:spPr>
          <a:xfrm>
            <a:off x="4408714" y="45278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30535F06-FB8E-42CF-A8A3-B7F1371F00D4}"/>
              </a:ext>
            </a:extLst>
          </p:cNvPr>
          <p:cNvSpPr txBox="1"/>
          <p:nvPr/>
        </p:nvSpPr>
        <p:spPr>
          <a:xfrm>
            <a:off x="3743147" y="5500922"/>
            <a:ext cx="72808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F8339FF-A12D-467C-87FA-57F2402E8F7F}"/>
              </a:ext>
            </a:extLst>
          </p:cNvPr>
          <p:cNvSpPr txBox="1"/>
          <p:nvPr/>
        </p:nvSpPr>
        <p:spPr>
          <a:xfrm>
            <a:off x="5843702" y="1896546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E133CCB-AF8A-4866-81B4-074B2F252CD7}"/>
              </a:ext>
            </a:extLst>
          </p:cNvPr>
          <p:cNvSpPr txBox="1"/>
          <p:nvPr/>
        </p:nvSpPr>
        <p:spPr>
          <a:xfrm>
            <a:off x="10870976" y="186982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417111547"/>
      </p:ext>
    </p:extLst>
  </p:cSld>
  <p:clrMapOvr>
    <a:masterClrMapping/>
  </p:clrMapOvr>
</p:sld>
</file>

<file path=ppt/slides/slide7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766 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9754864"/>
      </p:ext>
    </p:extLst>
  </p:cSld>
  <p:clrMapOvr>
    <a:masterClrMapping/>
  </p:clrMapOvr>
</p:sld>
</file>

<file path=ppt/slides/slide7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766 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</p:spTree>
    <p:extLst>
      <p:ext uri="{BB962C8B-B14F-4D97-AF65-F5344CB8AC3E}">
        <p14:creationId xmlns:p14="http://schemas.microsoft.com/office/powerpoint/2010/main" val="2642310847"/>
      </p:ext>
    </p:extLst>
  </p:cSld>
  <p:clrMapOvr>
    <a:masterClrMapping/>
  </p:clrMapOvr>
</p:sld>
</file>

<file path=ppt/slides/slide7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766 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0801119"/>
      </p:ext>
    </p:extLst>
  </p:cSld>
  <p:clrMapOvr>
    <a:masterClrMapping/>
  </p:clrMapOvr>
</p:sld>
</file>

<file path=ppt/slides/slide7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766 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8559574"/>
      </p:ext>
    </p:extLst>
  </p:cSld>
  <p:clrMapOvr>
    <a:masterClrMapping/>
  </p:clrMapOvr>
</p:sld>
</file>

<file path=ppt/slides/slide7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766 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274944534"/>
      </p:ext>
    </p:extLst>
  </p:cSld>
  <p:clrMapOvr>
    <a:masterClrMapping/>
  </p:clrMapOvr>
</p:sld>
</file>

<file path=ppt/slides/slide7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766 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356603" y="23138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08015" y="23073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952352" y="18523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412278" y="1852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7857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843786" y="20882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301513" y="207642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546509449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POL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169171729"/>
      </p:ext>
    </p:extLst>
  </p:cSld>
  <p:clrMapOvr>
    <a:masterClrMapping/>
  </p:clrMapOvr>
</p:sld>
</file>

<file path=ppt/slides/slide7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Battalion, 766 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0" cy="44592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173" y="70637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2554" y="19084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>
            <a:off x="838200" y="4538030"/>
            <a:ext cx="357051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>
            <a:cxnSpLocks/>
          </p:cNvCxnSpPr>
          <p:nvPr/>
        </p:nvCxnSpPr>
        <p:spPr>
          <a:xfrm flipH="1">
            <a:off x="1088729" y="2898809"/>
            <a:ext cx="1636" cy="163825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5510506"/>
            <a:ext cx="705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5510506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object 60">
            <a:extLst>
              <a:ext uri="{FF2B5EF4-FFF2-40B4-BE49-F238E27FC236}">
                <a16:creationId xmlns:a16="http://schemas.microsoft.com/office/drawing/2014/main" id="{3FC8DBD0-E4D4-4604-92D4-50DC31FFD208}"/>
              </a:ext>
            </a:extLst>
          </p:cNvPr>
          <p:cNvSpPr/>
          <p:nvPr/>
        </p:nvSpPr>
        <p:spPr>
          <a:xfrm>
            <a:off x="3814354" y="49400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D35B5CC-1A12-46B9-864A-D01829257344}"/>
              </a:ext>
            </a:extLst>
          </p:cNvPr>
          <p:cNvCxnSpPr/>
          <p:nvPr/>
        </p:nvCxnSpPr>
        <p:spPr>
          <a:xfrm>
            <a:off x="4408714" y="45278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30535F06-FB8E-42CF-A8A3-B7F1371F00D4}"/>
              </a:ext>
            </a:extLst>
          </p:cNvPr>
          <p:cNvSpPr txBox="1"/>
          <p:nvPr/>
        </p:nvSpPr>
        <p:spPr>
          <a:xfrm>
            <a:off x="3743147" y="5500922"/>
            <a:ext cx="72808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F8339FF-A12D-467C-87FA-57F2402E8F7F}"/>
              </a:ext>
            </a:extLst>
          </p:cNvPr>
          <p:cNvSpPr txBox="1"/>
          <p:nvPr/>
        </p:nvSpPr>
        <p:spPr>
          <a:xfrm>
            <a:off x="3407221" y="189624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4A3006BC-58A2-42AE-BADB-45FB5DDC7FF1}"/>
              </a:ext>
            </a:extLst>
          </p:cNvPr>
          <p:cNvSpPr txBox="1"/>
          <p:nvPr/>
        </p:nvSpPr>
        <p:spPr>
          <a:xfrm>
            <a:off x="8296374" y="189624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E133CCB-AF8A-4866-81B4-074B2F252CD7}"/>
              </a:ext>
            </a:extLst>
          </p:cNvPr>
          <p:cNvSpPr txBox="1"/>
          <p:nvPr/>
        </p:nvSpPr>
        <p:spPr>
          <a:xfrm>
            <a:off x="10870976" y="186982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FB08ECEE-1D65-433C-B012-35FB7B19EFD5}"/>
              </a:ext>
            </a:extLst>
          </p:cNvPr>
          <p:cNvSpPr/>
          <p:nvPr/>
        </p:nvSpPr>
        <p:spPr>
          <a:xfrm>
            <a:off x="5501640" y="23733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A585E846-2CC2-4676-8F5F-627A90D7A563}"/>
              </a:ext>
            </a:extLst>
          </p:cNvPr>
          <p:cNvCxnSpPr/>
          <p:nvPr/>
        </p:nvCxnSpPr>
        <p:spPr>
          <a:xfrm>
            <a:off x="6096405" y="19213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034D1C11-BA44-4926-AF9D-F3F95F92B149}"/>
              </a:ext>
            </a:extLst>
          </p:cNvPr>
          <p:cNvSpPr txBox="1"/>
          <p:nvPr/>
        </p:nvSpPr>
        <p:spPr>
          <a:xfrm>
            <a:off x="5854588" y="1919730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620324878"/>
      </p:ext>
    </p:extLst>
  </p:cSld>
  <p:clrMapOvr>
    <a:masterClrMapping/>
  </p:clrMapOvr>
</p:sld>
</file>

<file path=ppt/slides/slide7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POL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Battalion, 766 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6129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6129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6129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41479423"/>
      </p:ext>
    </p:extLst>
  </p:cSld>
  <p:clrMapOvr>
    <a:masterClrMapping/>
  </p:clrMapOvr>
</p:sld>
</file>

<file path=ppt/slides/slide7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Battalion, 766 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9789636"/>
      </p:ext>
    </p:extLst>
  </p:cSld>
  <p:clrMapOvr>
    <a:masterClrMapping/>
  </p:clrMapOvr>
</p:sld>
</file>

<file path=ppt/slides/slide7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Battalion, 766 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1437032755"/>
      </p:ext>
    </p:extLst>
  </p:cSld>
  <p:clrMapOvr>
    <a:masterClrMapping/>
  </p:clrMapOvr>
</p:sld>
</file>

<file path=ppt/slides/slide7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766 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3047940647"/>
      </p:ext>
    </p:extLst>
  </p:cSld>
  <p:clrMapOvr>
    <a:masterClrMapping/>
  </p:clrMapOvr>
</p:sld>
</file>

<file path=ppt/slides/slide7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766 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86958" y="3308493"/>
            <a:ext cx="88678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MTLB-RPM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16856" y="3305931"/>
            <a:ext cx="11865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ARS 14K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61945" y="3271085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2259804"/>
      </p:ext>
    </p:extLst>
  </p:cSld>
  <p:clrMapOvr>
    <a:masterClrMapping/>
  </p:clrMapOvr>
</p:sld>
</file>

<file path=ppt/slides/slide7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766 Support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134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839625689"/>
      </p:ext>
    </p:extLst>
  </p:cSld>
  <p:clrMapOvr>
    <a:masterClrMapping/>
  </p:clrMapOvr>
</p:sld>
</file>

<file path=ppt/slides/slide7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639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BTR-D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5176518"/>
      </p:ext>
    </p:extLst>
  </p:cSld>
  <p:clrMapOvr>
    <a:masterClrMapping/>
  </p:clrMapOvr>
</p:sld>
</file>

<file path=ppt/slides/slide7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Brigade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62A526EE-F996-425A-8EFB-BDB04F4DD297}"/>
              </a:ext>
            </a:extLst>
          </p:cNvPr>
          <p:cNvSpPr/>
          <p:nvPr/>
        </p:nvSpPr>
        <p:spPr>
          <a:xfrm>
            <a:off x="5998939" y="37160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Platoon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6FE07525-E0C4-455F-A71F-E2AC74581E60}"/>
              </a:ext>
            </a:extLst>
          </p:cNvPr>
          <p:cNvSpPr txBox="1"/>
          <p:nvPr/>
        </p:nvSpPr>
        <p:spPr>
          <a:xfrm>
            <a:off x="6355294" y="324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304855D0-AA37-4694-A94E-F0A6A64AF546}"/>
              </a:ext>
            </a:extLst>
          </p:cNvPr>
          <p:cNvCxnSpPr/>
          <p:nvPr/>
        </p:nvCxnSpPr>
        <p:spPr>
          <a:xfrm>
            <a:off x="6594859" y="32586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5D438821-B361-435D-8DA7-5B406E942275}"/>
              </a:ext>
            </a:extLst>
          </p:cNvPr>
          <p:cNvSpPr/>
          <p:nvPr/>
        </p:nvSpPr>
        <p:spPr>
          <a:xfrm>
            <a:off x="7930897" y="37144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Platoon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C1190444-F015-42D6-B5D2-1EADA9D0370B}"/>
              </a:ext>
            </a:extLst>
          </p:cNvPr>
          <p:cNvSpPr txBox="1"/>
          <p:nvPr/>
        </p:nvSpPr>
        <p:spPr>
          <a:xfrm>
            <a:off x="8287252" y="324408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B4C8284-568F-442D-B84D-8661CE8E444C}"/>
              </a:ext>
            </a:extLst>
          </p:cNvPr>
          <p:cNvCxnSpPr/>
          <p:nvPr/>
        </p:nvCxnSpPr>
        <p:spPr>
          <a:xfrm>
            <a:off x="8526817" y="3257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9CDD1D12-12D7-49EB-A4EB-4F0AAADD0568}"/>
              </a:ext>
            </a:extLst>
          </p:cNvPr>
          <p:cNvSpPr/>
          <p:nvPr/>
        </p:nvSpPr>
        <p:spPr>
          <a:xfrm>
            <a:off x="9862855" y="37144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Platoon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57D47FD-A688-447F-BB39-9592E1C1B4F3}"/>
              </a:ext>
            </a:extLst>
          </p:cNvPr>
          <p:cNvSpPr txBox="1"/>
          <p:nvPr/>
        </p:nvSpPr>
        <p:spPr>
          <a:xfrm>
            <a:off x="10219210" y="324408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007E0A42-BA34-492D-BBA3-227E4CC188F1}"/>
              </a:ext>
            </a:extLst>
          </p:cNvPr>
          <p:cNvCxnSpPr/>
          <p:nvPr/>
        </p:nvCxnSpPr>
        <p:spPr>
          <a:xfrm>
            <a:off x="10458775" y="3257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18C2D3EC-1FA4-47ED-BDD0-16D300FCD0D7}"/>
              </a:ext>
            </a:extLst>
          </p:cNvPr>
          <p:cNvCxnSpPr>
            <a:cxnSpLocks/>
          </p:cNvCxnSpPr>
          <p:nvPr/>
        </p:nvCxnSpPr>
        <p:spPr>
          <a:xfrm flipH="1">
            <a:off x="6578180" y="3242132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FC31273D-D682-47EA-829D-FA8C2B94479A}"/>
              </a:ext>
            </a:extLst>
          </p:cNvPr>
          <p:cNvCxnSpPr>
            <a:cxnSpLocks/>
          </p:cNvCxnSpPr>
          <p:nvPr/>
        </p:nvCxnSpPr>
        <p:spPr>
          <a:xfrm>
            <a:off x="8525257" y="2704080"/>
            <a:ext cx="2674" cy="5482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Box 54">
            <a:extLst>
              <a:ext uri="{FF2B5EF4-FFF2-40B4-BE49-F238E27FC236}">
                <a16:creationId xmlns:a16="http://schemas.microsoft.com/office/drawing/2014/main" id="{B6AD1400-86A0-4040-96CE-256E7F8D5CEB}"/>
              </a:ext>
            </a:extLst>
          </p:cNvPr>
          <p:cNvSpPr txBox="1"/>
          <p:nvPr/>
        </p:nvSpPr>
        <p:spPr>
          <a:xfrm>
            <a:off x="5961938" y="42928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1AE72AB-C051-4311-861F-B7DBB2F9F3CC}"/>
              </a:ext>
            </a:extLst>
          </p:cNvPr>
          <p:cNvSpPr txBox="1"/>
          <p:nvPr/>
        </p:nvSpPr>
        <p:spPr>
          <a:xfrm>
            <a:off x="7857146" y="426488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14DBC652-97C0-4751-82E2-358DB9AE50CE}"/>
              </a:ext>
            </a:extLst>
          </p:cNvPr>
          <p:cNvSpPr txBox="1"/>
          <p:nvPr/>
        </p:nvSpPr>
        <p:spPr>
          <a:xfrm>
            <a:off x="9777381" y="426488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3428500"/>
      </p:ext>
    </p:extLst>
  </p:cSld>
  <p:clrMapOvr>
    <a:masterClrMapping/>
  </p:clrMapOvr>
</p:sld>
</file>

<file path=ppt/slides/slide7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767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76 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478443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27477" y="23354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10508911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3001935" y="5607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10988315" y="208152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550164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8002047" y="5607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325316" y="517134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4074192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145633" y="18449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3596295" y="521206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8590538" y="52089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965626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034865" y="211035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9817" y="516997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3335310" y="516408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CB56937F-8707-45D5-8F21-1C675952915C}"/>
              </a:ext>
            </a:extLst>
          </p:cNvPr>
          <p:cNvCxnSpPr/>
          <p:nvPr/>
        </p:nvCxnSpPr>
        <p:spPr>
          <a:xfrm>
            <a:off x="6095957" y="51950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D621EA9B-9D23-437C-826F-D11850512769}"/>
              </a:ext>
            </a:extLst>
          </p:cNvPr>
          <p:cNvSpPr/>
          <p:nvPr/>
        </p:nvSpPr>
        <p:spPr>
          <a:xfrm>
            <a:off x="489935" y="5607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 Company</a:t>
            </a:r>
            <a:endParaRPr sz="1200" dirty="0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8A21F480-0EE4-4918-B941-9875D8557732}"/>
              </a:ext>
            </a:extLst>
          </p:cNvPr>
          <p:cNvSpPr txBox="1"/>
          <p:nvPr/>
        </p:nvSpPr>
        <p:spPr>
          <a:xfrm>
            <a:off x="978542" y="539996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3B674BD-6674-4ED5-94F2-9A10974D3822}"/>
              </a:ext>
            </a:extLst>
          </p:cNvPr>
          <p:cNvSpPr txBox="1"/>
          <p:nvPr/>
        </p:nvSpPr>
        <p:spPr>
          <a:xfrm>
            <a:off x="10427019" y="2868214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MTU-72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Loader Backhoe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Bulldozer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BTM-3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9042A298-EA77-427D-91C7-C3BAA3953B6B}"/>
              </a:ext>
            </a:extLst>
          </p:cNvPr>
          <p:cNvSpPr txBox="1"/>
          <p:nvPr/>
        </p:nvSpPr>
        <p:spPr>
          <a:xfrm>
            <a:off x="2904344" y="6181987"/>
            <a:ext cx="127310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IRM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A0193107-D342-4A37-A6FA-FC2EEF5BA53B}"/>
              </a:ext>
            </a:extLst>
          </p:cNvPr>
          <p:cNvSpPr txBox="1"/>
          <p:nvPr/>
        </p:nvSpPr>
        <p:spPr>
          <a:xfrm>
            <a:off x="5400962" y="6156691"/>
            <a:ext cx="105830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HET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3344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2251 LOS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0" name="object 60">
            <a:extLst>
              <a:ext uri="{FF2B5EF4-FFF2-40B4-BE49-F238E27FC236}">
                <a16:creationId xmlns:a16="http://schemas.microsoft.com/office/drawing/2014/main" id="{5FAF5883-1653-45DE-86A5-1DCE2486D216}"/>
              </a:ext>
            </a:extLst>
          </p:cNvPr>
          <p:cNvSpPr/>
          <p:nvPr/>
        </p:nvSpPr>
        <p:spPr>
          <a:xfrm>
            <a:off x="5552598" y="22969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 Company</a:t>
            </a:r>
            <a:endParaRPr sz="1200" dirty="0"/>
          </a:p>
        </p:txBody>
      </p:sp>
    </p:spTree>
    <p:extLst>
      <p:ext uri="{BB962C8B-B14F-4D97-AF65-F5344CB8AC3E}">
        <p14:creationId xmlns:p14="http://schemas.microsoft.com/office/powerpoint/2010/main" val="412870769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POL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Transport Battalion, Transport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5125275"/>
      </p:ext>
    </p:extLst>
  </p:cSld>
  <p:clrMapOvr>
    <a:masterClrMapping/>
  </p:clrMapOvr>
</p:sld>
</file>

<file path=ppt/slides/slide7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767 Engineer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338C9A2-AD6A-4997-9CED-EEC38EF34039}"/>
              </a:ext>
            </a:extLst>
          </p:cNvPr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6FF1E9B-E928-4012-9DEE-C33954F614FD}"/>
              </a:ext>
            </a:extLst>
          </p:cNvPr>
          <p:cNvSpPr txBox="1"/>
          <p:nvPr/>
        </p:nvSpPr>
        <p:spPr>
          <a:xfrm>
            <a:off x="2287153" y="6260844"/>
            <a:ext cx="10310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B2F7BCF-BE80-46B7-9E13-92CBF7B70B6B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1947423"/>
      </p:ext>
    </p:extLst>
  </p:cSld>
  <p:clrMapOvr>
    <a:masterClrMapping/>
  </p:clrMapOvr>
</p:sld>
</file>

<file path=ppt/slides/slide7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767 Engineer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739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7280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6065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105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280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280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0031622"/>
      </p:ext>
    </p:extLst>
  </p:cSld>
  <p:clrMapOvr>
    <a:masterClrMapping/>
  </p:clrMapOvr>
</p:sld>
</file>

<file path=ppt/slides/slide7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767 Engineer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739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UMZ-G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BMR-3M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6065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105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UMZ-G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BMR-3M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UMZ-G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BMR-3M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9183335"/>
      </p:ext>
    </p:extLst>
  </p:cSld>
  <p:clrMapOvr>
    <a:masterClrMapping/>
  </p:clrMapOvr>
</p:sld>
</file>

<file path=ppt/slides/slide7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767 Engineer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739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BRM-3M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UR-77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URAN-6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6065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105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BRM-3M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UR-77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URAN-6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BRM-3M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UR-77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URAN-6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8047235"/>
      </p:ext>
    </p:extLst>
  </p:cSld>
  <p:clrMapOvr>
    <a:masterClrMapping/>
  </p:clrMapOvr>
</p:sld>
</file>

<file path=ppt/slides/slide7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767 Engineer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338C9A2-AD6A-4997-9CED-EEC38EF34039}"/>
              </a:ext>
            </a:extLst>
          </p:cNvPr>
          <p:cNvSpPr txBox="1"/>
          <p:nvPr/>
        </p:nvSpPr>
        <p:spPr>
          <a:xfrm>
            <a:off x="328257" y="6260844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6FF1E9B-E928-4012-9DEE-C33954F614FD}"/>
              </a:ext>
            </a:extLst>
          </p:cNvPr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B2F7BCF-BE80-46B7-9E13-92CBF7B70B6B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5ADE5681-6EF8-4E1D-B151-23B15895DC82}"/>
              </a:ext>
            </a:extLst>
          </p:cNvPr>
          <p:cNvSpPr/>
          <p:nvPr/>
        </p:nvSpPr>
        <p:spPr>
          <a:xfrm>
            <a:off x="5492124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Platoon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8CF75C-AC6C-4F97-8D77-0328B485674F}"/>
              </a:ext>
            </a:extLst>
          </p:cNvPr>
          <p:cNvCxnSpPr/>
          <p:nvPr/>
        </p:nvCxnSpPr>
        <p:spPr>
          <a:xfrm>
            <a:off x="6086889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F1491CA7-0300-4F3C-A789-6FB0F3170FBA}"/>
              </a:ext>
            </a:extLst>
          </p:cNvPr>
          <p:cNvSpPr txBox="1"/>
          <p:nvPr/>
        </p:nvSpPr>
        <p:spPr>
          <a:xfrm>
            <a:off x="5843894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20C6740-D252-4229-BC25-C91B4A1566B0}"/>
              </a:ext>
            </a:extLst>
          </p:cNvPr>
          <p:cNvSpPr txBox="1"/>
          <p:nvPr/>
        </p:nvSpPr>
        <p:spPr>
          <a:xfrm>
            <a:off x="10435494" y="3285416"/>
            <a:ext cx="133882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 </a:t>
            </a:r>
          </a:p>
        </p:txBody>
      </p:sp>
    </p:spTree>
    <p:extLst>
      <p:ext uri="{BB962C8B-B14F-4D97-AF65-F5344CB8AC3E}">
        <p14:creationId xmlns:p14="http://schemas.microsoft.com/office/powerpoint/2010/main" val="896346443"/>
      </p:ext>
    </p:extLst>
  </p:cSld>
  <p:clrMapOvr>
    <a:masterClrMapping/>
  </p:clrMapOvr>
</p:sld>
</file>

<file path=ppt/slides/slide7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 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767 Engineer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4863758"/>
      </p:ext>
    </p:extLst>
  </p:cSld>
  <p:clrMapOvr>
    <a:masterClrMapping/>
  </p:clrMapOvr>
</p:sld>
</file>

<file path=ppt/slides/slide7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767 Engineer Battalion, 76 Airborne Infantry Division 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927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NDL 10 Assault Boat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68159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97C9D121-B1C4-4D9D-92AD-361AD0F9F53B}"/>
              </a:ext>
            </a:extLst>
          </p:cNvPr>
          <p:cNvSpPr/>
          <p:nvPr/>
        </p:nvSpPr>
        <p:spPr>
          <a:xfrm>
            <a:off x="5491102" y="269288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D5FBC2E-93A6-4D8F-9DAE-9A1E1E52983C}"/>
              </a:ext>
            </a:extLst>
          </p:cNvPr>
          <p:cNvSpPr txBox="1"/>
          <p:nvPr/>
        </p:nvSpPr>
        <p:spPr>
          <a:xfrm>
            <a:off x="5941029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5AD62C6-8A69-4812-9064-050BEF9ED9D1}"/>
              </a:ext>
            </a:extLst>
          </p:cNvPr>
          <p:cNvCxnSpPr/>
          <p:nvPr/>
        </p:nvCxnSpPr>
        <p:spPr>
          <a:xfrm>
            <a:off x="6082822" y="22484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F9BC3BB-B262-4150-BD9E-C13BF29E4DF2}"/>
              </a:ext>
            </a:extLst>
          </p:cNvPr>
          <p:cNvSpPr txBox="1"/>
          <p:nvPr/>
        </p:nvSpPr>
        <p:spPr>
          <a:xfrm>
            <a:off x="5417255" y="3237750"/>
            <a:ext cx="68159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</a:t>
            </a:r>
          </a:p>
        </p:txBody>
      </p:sp>
    </p:spTree>
    <p:extLst>
      <p:ext uri="{BB962C8B-B14F-4D97-AF65-F5344CB8AC3E}">
        <p14:creationId xmlns:p14="http://schemas.microsoft.com/office/powerpoint/2010/main" val="3052796699"/>
      </p:ext>
    </p:extLst>
  </p:cSld>
  <p:clrMapOvr>
    <a:masterClrMapping/>
  </p:clrMapOvr>
</p:sld>
</file>

<file path=ppt/slides/slide7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767 Engineer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65438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85096" y="223426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338C9A2-AD6A-4997-9CED-EEC38EF34039}"/>
              </a:ext>
            </a:extLst>
          </p:cNvPr>
          <p:cNvSpPr txBox="1"/>
          <p:nvPr/>
        </p:nvSpPr>
        <p:spPr>
          <a:xfrm>
            <a:off x="328257" y="6260844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6FF1E9B-E928-4012-9DEE-C33954F614FD}"/>
              </a:ext>
            </a:extLst>
          </p:cNvPr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B2F7BCF-BE80-46B7-9E13-92CBF7B70B6B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5ADE5681-6EF8-4E1D-B151-23B15895DC82}"/>
              </a:ext>
            </a:extLst>
          </p:cNvPr>
          <p:cNvSpPr/>
          <p:nvPr/>
        </p:nvSpPr>
        <p:spPr>
          <a:xfrm>
            <a:off x="5492124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 Platoon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8CF75C-AC6C-4F97-8D77-0328B485674F}"/>
              </a:ext>
            </a:extLst>
          </p:cNvPr>
          <p:cNvCxnSpPr/>
          <p:nvPr/>
        </p:nvCxnSpPr>
        <p:spPr>
          <a:xfrm>
            <a:off x="6086889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F1491CA7-0300-4F3C-A789-6FB0F3170FBA}"/>
              </a:ext>
            </a:extLst>
          </p:cNvPr>
          <p:cNvSpPr txBox="1"/>
          <p:nvPr/>
        </p:nvSpPr>
        <p:spPr>
          <a:xfrm>
            <a:off x="5843894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20C6740-D252-4229-BC25-C91B4A1566B0}"/>
              </a:ext>
            </a:extLst>
          </p:cNvPr>
          <p:cNvSpPr txBox="1"/>
          <p:nvPr/>
        </p:nvSpPr>
        <p:spPr>
          <a:xfrm>
            <a:off x="10435494" y="3285416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6x4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23EEB0F-311C-44C8-9519-3F3F9EFD6E78}"/>
              </a:ext>
            </a:extLst>
          </p:cNvPr>
          <p:cNvSpPr txBox="1"/>
          <p:nvPr/>
        </p:nvSpPr>
        <p:spPr>
          <a:xfrm>
            <a:off x="786944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</p:spTree>
    <p:extLst>
      <p:ext uri="{BB962C8B-B14F-4D97-AF65-F5344CB8AC3E}">
        <p14:creationId xmlns:p14="http://schemas.microsoft.com/office/powerpoint/2010/main" val="3043799993"/>
      </p:ext>
    </p:extLst>
  </p:cSld>
  <p:clrMapOvr>
    <a:masterClrMapping/>
  </p:clrMapOvr>
</p:sld>
</file>

<file path=ppt/slides/slide7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Bridge Platoon, Pontoon Bridge Company 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767 Engineer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  <a:endParaRPr lang="en-US" sz="1200" b="1" dirty="0"/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  <a:endParaRPr lang="en-US" sz="1200" b="1" dirty="0"/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722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722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83C7F9B0-6971-4FD1-A079-D8923A4437DE}"/>
              </a:ext>
            </a:extLst>
          </p:cNvPr>
          <p:cNvSpPr/>
          <p:nvPr/>
        </p:nvSpPr>
        <p:spPr>
          <a:xfrm>
            <a:off x="5498849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  <a:endParaRPr lang="en-US" sz="1200" b="1" dirty="0"/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1732104-A631-4CC6-B132-D3A7EE40D68B}"/>
              </a:ext>
            </a:extLst>
          </p:cNvPr>
          <p:cNvSpPr txBox="1"/>
          <p:nvPr/>
        </p:nvSpPr>
        <p:spPr>
          <a:xfrm>
            <a:off x="5948776" y="223840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4F7327C-EEBF-41BA-9FA5-ADDDE26AF945}"/>
              </a:ext>
            </a:extLst>
          </p:cNvPr>
          <p:cNvCxnSpPr/>
          <p:nvPr/>
        </p:nvCxnSpPr>
        <p:spPr>
          <a:xfrm>
            <a:off x="6090569" y="22643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D022CC97-2D3E-4480-8F78-8B88E13814D8}"/>
              </a:ext>
            </a:extLst>
          </p:cNvPr>
          <p:cNvSpPr txBox="1"/>
          <p:nvPr/>
        </p:nvSpPr>
        <p:spPr>
          <a:xfrm>
            <a:off x="5425002" y="3253661"/>
            <a:ext cx="133722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1685818"/>
      </p:ext>
    </p:extLst>
  </p:cSld>
  <p:clrMapOvr>
    <a:masterClrMapping/>
  </p:clrMapOvr>
</p:sld>
</file>

<file path=ppt/slides/slide7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767 Engineer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C8D31B3-7A01-4CF4-871E-061FCE02EA2C}"/>
              </a:ext>
            </a:extLst>
          </p:cNvPr>
          <p:cNvSpPr txBox="1"/>
          <p:nvPr/>
        </p:nvSpPr>
        <p:spPr>
          <a:xfrm>
            <a:off x="328257" y="6260844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693D3E7-A273-48A7-B95B-355C87657D49}"/>
              </a:ext>
            </a:extLst>
          </p:cNvPr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C793E10-D04B-4347-935C-EF0A046DB4A0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959432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Tactical Security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HQ &amp; HQ Company, Headquarters Battalion, Strategic Forces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418438" y="2975879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682055" y="1235484"/>
            <a:ext cx="109837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</p:txBody>
      </p:sp>
    </p:spTree>
    <p:extLst>
      <p:ext uri="{BB962C8B-B14F-4D97-AF65-F5344CB8AC3E}">
        <p14:creationId xmlns:p14="http://schemas.microsoft.com/office/powerpoint/2010/main" val="2795023550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POL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Transport Battalion, Transport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535997"/>
      </p:ext>
    </p:extLst>
  </p:cSld>
  <p:clrMapOvr>
    <a:masterClrMapping/>
  </p:clrMapOvr>
</p:sld>
</file>

<file path=ppt/slides/slide8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767 Engineer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50E930A-D76C-40C6-95CC-3149E716EEA2}"/>
              </a:ext>
            </a:extLst>
          </p:cNvPr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243F926-9BF9-4B17-82E5-38109CA6DD40}"/>
              </a:ext>
            </a:extLst>
          </p:cNvPr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2FDA362-82DC-4C80-829E-69C8E4ABA4E1}"/>
              </a:ext>
            </a:extLst>
          </p:cNvPr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516D689-F621-4E64-9BAE-B18CBDD54BAE}"/>
              </a:ext>
            </a:extLst>
          </p:cNvPr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2248456326"/>
      </p:ext>
    </p:extLst>
  </p:cSld>
  <p:clrMapOvr>
    <a:masterClrMapping/>
  </p:clrMapOvr>
</p:sld>
</file>

<file path=ppt/slides/slide8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767 Engineer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1100725"/>
      </p:ext>
    </p:extLst>
  </p:cSld>
  <p:clrMapOvr>
    <a:masterClrMapping/>
  </p:clrMapOvr>
</p:sld>
</file>

<file path=ppt/slides/slide8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768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 Airborne Infantry Division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768 Signals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92472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430" y="2291361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000635" y="2323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318937" y="183986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221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9515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590807" y="1874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>
            <a:cxnSpLocks/>
          </p:cNvCxnSpPr>
          <p:nvPr/>
        </p:nvCxnSpPr>
        <p:spPr>
          <a:xfrm flipH="1">
            <a:off x="6092031" y="1399642"/>
            <a:ext cx="10447" cy="4494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479655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997818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1401" y="180466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00FA35BE-5EE7-4097-8FE9-0D50474CF458}"/>
              </a:ext>
            </a:extLst>
          </p:cNvPr>
          <p:cNvSpPr txBox="1"/>
          <p:nvPr/>
        </p:nvSpPr>
        <p:spPr>
          <a:xfrm>
            <a:off x="156562" y="4204219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AEE87FA-DF7A-4D77-AD1E-CE850E1E1947}"/>
              </a:ext>
            </a:extLst>
          </p:cNvPr>
          <p:cNvSpPr txBox="1"/>
          <p:nvPr/>
        </p:nvSpPr>
        <p:spPr>
          <a:xfrm>
            <a:off x="1973688" y="4204219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8352351"/>
      </p:ext>
    </p:extLst>
  </p:cSld>
  <p:clrMapOvr>
    <a:masterClrMapping/>
  </p:clrMapOvr>
</p:sld>
</file>

<file path=ppt/slides/slide8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768 Signals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8211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249052196"/>
      </p:ext>
    </p:extLst>
  </p:cSld>
  <p:clrMapOvr>
    <a:masterClrMapping/>
  </p:clrMapOvr>
</p:sld>
</file>

<file path=ppt/slides/slide8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768 Signals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617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1796151"/>
      </p:ext>
    </p:extLst>
  </p:cSld>
  <p:clrMapOvr>
    <a:masterClrMapping/>
  </p:clrMapOvr>
</p:sld>
</file>

<file path=ppt/slides/slide8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768 Signals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56597238"/>
      </p:ext>
    </p:extLst>
  </p:cSld>
  <p:clrMapOvr>
    <a:masterClrMapping/>
  </p:clrMapOvr>
</p:sld>
</file>

<file path=ppt/slides/slide8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768 Signals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131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USat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9011577"/>
      </p:ext>
    </p:extLst>
  </p:cSld>
  <p:clrMapOvr>
    <a:masterClrMapping/>
  </p:clrMapOvr>
</p:sld>
</file>

<file path=ppt/slides/slide8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Platoon, 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768 Signals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898499688"/>
      </p:ext>
    </p:extLst>
  </p:cSld>
  <p:clrMapOvr>
    <a:masterClrMapping/>
  </p:clrMapOvr>
</p:sld>
</file>

<file path=ppt/slides/slide8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768 Signals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5853939"/>
      </p:ext>
    </p:extLst>
  </p:cSld>
  <p:clrMapOvr>
    <a:masterClrMapping/>
  </p:clrMapOvr>
</p:sld>
</file>

<file path=ppt/slides/slide8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769 Chemical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 Airborne Infantry Division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92472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000635" y="2323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221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590807" y="1874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>
            <a:cxnSpLocks/>
          </p:cNvCxnSpPr>
          <p:nvPr/>
        </p:nvCxnSpPr>
        <p:spPr>
          <a:xfrm flipH="1">
            <a:off x="6092031" y="1399642"/>
            <a:ext cx="10447" cy="4494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479655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1401" y="180466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015056B-8BDE-42A8-8B32-B19FB0AF1300}"/>
              </a:ext>
            </a:extLst>
          </p:cNvPr>
          <p:cNvSpPr txBox="1"/>
          <p:nvPr/>
        </p:nvSpPr>
        <p:spPr>
          <a:xfrm>
            <a:off x="8480039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2CD07B1-0725-476C-A8F8-7B5F48AED938}"/>
              </a:ext>
            </a:extLst>
          </p:cNvPr>
          <p:cNvSpPr txBox="1"/>
          <p:nvPr/>
        </p:nvSpPr>
        <p:spPr>
          <a:xfrm>
            <a:off x="156562" y="4204219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36A2171-2ED3-4165-B68B-504FACD05645}"/>
              </a:ext>
            </a:extLst>
          </p:cNvPr>
          <p:cNvSpPr txBox="1"/>
          <p:nvPr/>
        </p:nvSpPr>
        <p:spPr>
          <a:xfrm>
            <a:off x="1973688" y="4204219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4135837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POL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B30C8D0-4586-47BE-A93F-7392B2CC3800}"/>
              </a:ext>
            </a:extLst>
          </p:cNvPr>
          <p:cNvSpPr/>
          <p:nvPr/>
        </p:nvSpPr>
        <p:spPr>
          <a:xfrm>
            <a:off x="7707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96FDBED-15B8-4E40-B3A4-5953664A73F9}"/>
              </a:ext>
            </a:extLst>
          </p:cNvPr>
          <p:cNvCxnSpPr/>
          <p:nvPr/>
        </p:nvCxnSpPr>
        <p:spPr>
          <a:xfrm>
            <a:off x="8301859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7B5E7317-B30C-42E1-B4A5-4CA921DD35AA}"/>
              </a:ext>
            </a:extLst>
          </p:cNvPr>
          <p:cNvSpPr txBox="1"/>
          <p:nvPr/>
        </p:nvSpPr>
        <p:spPr>
          <a:xfrm>
            <a:off x="7635886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6606E82-339C-42A6-A82A-57E89AFD83DF}"/>
              </a:ext>
            </a:extLst>
          </p:cNvPr>
          <p:cNvSpPr txBox="1"/>
          <p:nvPr/>
        </p:nvSpPr>
        <p:spPr>
          <a:xfrm>
            <a:off x="8115309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310738212"/>
      </p:ext>
    </p:extLst>
  </p:cSld>
  <p:clrMapOvr>
    <a:masterClrMapping/>
  </p:clrMapOvr>
</p:sld>
</file>

<file path=ppt/slides/slide8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769 Chemical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072890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96405" y="1702879"/>
            <a:ext cx="6438" cy="18284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431956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6930392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7289458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 flipV="1">
            <a:off x="4674092" y="3498968"/>
            <a:ext cx="2857502" cy="1551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4686046" y="34973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7524752" y="3531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51474482"/>
      </p:ext>
    </p:extLst>
  </p:cSld>
  <p:clrMapOvr>
    <a:masterClrMapping/>
  </p:clrMapOvr>
</p:sld>
</file>

<file path=ppt/slides/slide8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769 Chemical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805816"/>
      </p:ext>
    </p:extLst>
  </p:cSld>
  <p:clrMapOvr>
    <a:masterClrMapping/>
  </p:clrMapOvr>
</p:sld>
</file>

<file path=ppt/slides/slide8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769 Chemical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3663865" y="27059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4113792" y="223552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4255585" y="22615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3590018" y="325078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32DDBA-4F6E-4D40-B45C-615BE9A5CD28}"/>
              </a:ext>
            </a:extLst>
          </p:cNvPr>
          <p:cNvSpPr/>
          <p:nvPr/>
        </p:nvSpPr>
        <p:spPr>
          <a:xfrm>
            <a:off x="7336624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CC2CF23-708B-4FDC-AF13-C42C61B3F6EC}"/>
              </a:ext>
            </a:extLst>
          </p:cNvPr>
          <p:cNvSpPr txBox="1"/>
          <p:nvPr/>
        </p:nvSpPr>
        <p:spPr>
          <a:xfrm>
            <a:off x="7786551" y="223840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9A5F4A4-4CA2-4BBE-BB1D-100F497FEB93}"/>
              </a:ext>
            </a:extLst>
          </p:cNvPr>
          <p:cNvCxnSpPr/>
          <p:nvPr/>
        </p:nvCxnSpPr>
        <p:spPr>
          <a:xfrm>
            <a:off x="7928344" y="22643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D3B1FEF1-9BA5-4936-BBA4-B235B6AA7791}"/>
              </a:ext>
            </a:extLst>
          </p:cNvPr>
          <p:cNvSpPr txBox="1"/>
          <p:nvPr/>
        </p:nvSpPr>
        <p:spPr>
          <a:xfrm>
            <a:off x="7262777" y="3253661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5909462"/>
      </p:ext>
    </p:extLst>
  </p:cSld>
  <p:clrMapOvr>
    <a:masterClrMapping/>
  </p:clrMapOvr>
</p:sld>
</file>

<file path=ppt/slides/slide8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NBC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769 Chemical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A15D564-C2E1-40BA-A92F-18D38B82943F}"/>
              </a:ext>
            </a:extLst>
          </p:cNvPr>
          <p:cNvSpPr txBox="1"/>
          <p:nvPr/>
        </p:nvSpPr>
        <p:spPr>
          <a:xfrm>
            <a:off x="2960222" y="2723242"/>
            <a:ext cx="10871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BA3C78F-37AE-44E7-A033-33F0AC8605B4}"/>
              </a:ext>
            </a:extLst>
          </p:cNvPr>
          <p:cNvSpPr txBox="1"/>
          <p:nvPr/>
        </p:nvSpPr>
        <p:spPr>
          <a:xfrm>
            <a:off x="10443109" y="2702093"/>
            <a:ext cx="10871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2E22-2AE0-41C6-AE4D-F318A7677EE2}"/>
              </a:ext>
            </a:extLst>
          </p:cNvPr>
          <p:cNvSpPr txBox="1"/>
          <p:nvPr/>
        </p:nvSpPr>
        <p:spPr>
          <a:xfrm>
            <a:off x="7862942" y="2694523"/>
            <a:ext cx="10871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659348"/>
      </p:ext>
    </p:extLst>
  </p:cSld>
  <p:clrMapOvr>
    <a:masterClrMapping/>
  </p:clrMapOvr>
</p:sld>
</file>

<file path=ppt/slides/slide8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769 Chemical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2059402"/>
      </p:ext>
    </p:extLst>
  </p:cSld>
  <p:clrMapOvr>
    <a:masterClrMapping/>
  </p:clrMapOvr>
</p:sld>
</file>

<file path=ppt/slides/slide8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7610 Medical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178943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7716998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196402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7075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0344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74692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307170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5566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TIGR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666126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9D1BE16-0CC0-461D-AEF5-1C35EA526EF5}"/>
              </a:ext>
            </a:extLst>
          </p:cNvPr>
          <p:cNvSpPr txBox="1"/>
          <p:nvPr/>
        </p:nvSpPr>
        <p:spPr>
          <a:xfrm>
            <a:off x="970945" y="540470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924573732"/>
      </p:ext>
    </p:extLst>
  </p:cSld>
  <p:clrMapOvr>
    <a:masterClrMapping/>
  </p:clrMapOvr>
</p:sld>
</file>

<file path=ppt/slides/slide8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7610 Medical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9454360"/>
      </p:ext>
    </p:extLst>
  </p:cSld>
  <p:clrMapOvr>
    <a:masterClrMapping/>
  </p:clrMapOvr>
</p:sld>
</file>

<file path=ppt/slides/slide8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7610 Medical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1260477"/>
      </p:ext>
    </p:extLst>
  </p:cSld>
  <p:clrMapOvr>
    <a:masterClrMapping/>
  </p:clrMapOvr>
</p:sld>
</file>

<file path=ppt/slides/slide8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7610 Medical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8153713"/>
      </p:ext>
    </p:extLst>
  </p:cSld>
  <p:clrMapOvr>
    <a:masterClrMapping/>
  </p:clrMapOvr>
</p:sld>
</file>

<file path=ppt/slides/slide8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7610 Medical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44064" y="16647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49363" y="2703491"/>
            <a:ext cx="0" cy="12779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3617" y="42929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2355" y="3961655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45331" y="39589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073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832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09519" y="42955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6372" y="42999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47307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25253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84149" y="484161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640630551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POL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952830619"/>
      </p:ext>
    </p:extLst>
  </p:cSld>
  <p:clrMapOvr>
    <a:masterClrMapping/>
  </p:clrMapOvr>
</p:sld>
</file>

<file path=ppt/slides/slide8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Platoon, 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7610 Medical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99039" y="22641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7900804"/>
      </p:ext>
    </p:extLst>
  </p:cSld>
  <p:clrMapOvr>
    <a:masterClrMapping/>
  </p:clrMapOvr>
</p:sld>
</file>

<file path=ppt/slides/slide8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7610 Medical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0576949"/>
      </p:ext>
    </p:extLst>
  </p:cSld>
  <p:clrMapOvr>
    <a:masterClrMapping/>
  </p:clrMapOvr>
</p:sld>
</file>

<file path=ppt/slides/slide8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7610 Medical Battalion, 76 Airborne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86958" y="3308493"/>
            <a:ext cx="88678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MTLB-RPM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16856" y="3305931"/>
            <a:ext cx="11865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ARS 14K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61945" y="3271085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9284322"/>
      </p:ext>
    </p:extLst>
  </p:cSld>
  <p:clrMapOvr>
    <a:masterClrMapping/>
  </p:clrMapOvr>
</p:sld>
</file>

<file path=ppt/slides/slide8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 Engineer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295425"/>
            <a:ext cx="0" cy="319180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7467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 Engineer Division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539317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421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7 Engineer Command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8231" y="19787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241889" y="219056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72 Combat Engineer Brigade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707081" y="1982718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7800032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74 Road </a:t>
            </a:r>
          </a:p>
          <a:p>
            <a:pPr algn="ctr"/>
            <a:r>
              <a:rPr lang="en-US" sz="1200" dirty="0"/>
              <a:t>Bridging Brigade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209017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75 Road </a:t>
            </a:r>
          </a:p>
          <a:p>
            <a:pPr algn="ctr"/>
            <a:r>
              <a:rPr lang="en-US" sz="1200" dirty="0"/>
              <a:t>Bridging Brigade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63864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516364" y="48996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77 Pontoon Bridging Brigade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984379" y="4687841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4424" y="48978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7012 C3D Battalion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33321" y="4697803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48978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7013 C3D Battalion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82472" y="468997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421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836654" y="173859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362211" y="17377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308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449586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1101831" y="44948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7375" y="44874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44936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3668807" y="4950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7011 C3D Battalion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5130EA5-83D4-4F70-BA9E-81527B17D602}"/>
              </a:ext>
            </a:extLst>
          </p:cNvPr>
          <p:cNvSpPr txBox="1"/>
          <p:nvPr/>
        </p:nvSpPr>
        <p:spPr>
          <a:xfrm>
            <a:off x="4133999" y="47429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4264727" y="44934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25546205"/>
      </p:ext>
    </p:extLst>
  </p:cSld>
  <p:clrMapOvr>
    <a:masterClrMapping/>
  </p:clrMapOvr>
</p:sld>
</file>

<file path=ppt/slides/slide8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8288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 Engineer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900203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3515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11440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12061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4835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5159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230812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4835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501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22937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1206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1092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1076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10929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4859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1100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205211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204971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20599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3070736"/>
            <a:ext cx="705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90277" y="3074387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14 x URAL 375D C3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5418438" y="306460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375D C3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7850365" y="306460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375D C3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10453788" y="3074387"/>
            <a:ext cx="140625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</p:txBody>
      </p:sp>
    </p:spTree>
    <p:extLst>
      <p:ext uri="{BB962C8B-B14F-4D97-AF65-F5344CB8AC3E}">
        <p14:creationId xmlns:p14="http://schemas.microsoft.com/office/powerpoint/2010/main" val="2542960406"/>
      </p:ext>
    </p:extLst>
  </p:cSld>
  <p:clrMapOvr>
    <a:masterClrMapping/>
  </p:clrMapOvr>
</p:sld>
</file>

<file path=ppt/slides/slide8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053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Operations Company, 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7 Engineer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4894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00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79283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6935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3453" y="21491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6094" y="170337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4107" y="21435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</a:t>
            </a:r>
          </a:p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6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580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56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58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008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0247" y="16984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19473"/>
            <a:ext cx="135966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67979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27300" y="169825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098467" y="2692197"/>
            <a:ext cx="1998" cy="10287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467475" y="3720974"/>
            <a:ext cx="46405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467475" y="3720974"/>
            <a:ext cx="1998" cy="86940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981075" y="4590376"/>
            <a:ext cx="10126916" cy="4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79077" y="459037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107991" y="463252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241936" y="463252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3051455" y="459037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369597" y="460999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5168652" y="4616699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394345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Integral Fires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94346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80423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471180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Force Protection Section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871181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357258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586494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Operations Force Section</a:t>
            </a:r>
            <a:endParaRPr sz="1200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86495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472572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6783519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183520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6669597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8657640" y="4963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Civil Affairs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57641" y="45318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543718" y="555050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525839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25840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0411917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139464"/>
      </p:ext>
    </p:extLst>
  </p:cSld>
  <p:clrMapOvr>
    <a:masterClrMapping/>
  </p:clrMapOvr>
</p:sld>
</file>

<file path=ppt/slides/slide8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7 Engineer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8895" y="2948760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413472" y="2939616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436095" y="2943440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5308754"/>
      </p:ext>
    </p:extLst>
  </p:cSld>
  <p:clrMapOvr>
    <a:masterClrMapping/>
  </p:clrMapOvr>
</p:sld>
</file>

<file path=ppt/slides/slide8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7 Engineer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Support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7072991"/>
      </p:ext>
    </p:extLst>
  </p:cSld>
  <p:clrMapOvr>
    <a:masterClrMapping/>
  </p:clrMapOvr>
</p:sld>
</file>

<file path=ppt/slides/slide8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7 Engineer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81464450"/>
      </p:ext>
    </p:extLst>
  </p:cSld>
  <p:clrMapOvr>
    <a:masterClrMapping/>
  </p:clrMapOvr>
</p:sld>
</file>

<file path=ppt/slides/slide8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Tactical Security Platoon, HQ &amp; HQ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7 Engineer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418438" y="2975879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682055" y="1235484"/>
            <a:ext cx="109837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</p:txBody>
      </p:sp>
    </p:spTree>
    <p:extLst>
      <p:ext uri="{BB962C8B-B14F-4D97-AF65-F5344CB8AC3E}">
        <p14:creationId xmlns:p14="http://schemas.microsoft.com/office/powerpoint/2010/main" val="3912491281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803071487"/>
      </p:ext>
    </p:extLst>
  </p:cSld>
  <p:clrMapOvr>
    <a:masterClrMapping/>
  </p:clrMapOvr>
</p:sld>
</file>

<file path=ppt/slides/slide8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7 Engineer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685555" y="1030968"/>
            <a:ext cx="135966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490401270"/>
      </p:ext>
    </p:extLst>
  </p:cSld>
  <p:clrMapOvr>
    <a:masterClrMapping/>
  </p:clrMapOvr>
</p:sld>
</file>

<file path=ppt/slides/slide8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D9463E-E6BB-41AE-B2DE-4A8E3C42B054}"/>
              </a:ext>
            </a:extLst>
          </p:cNvPr>
          <p:cNvCxnSpPr>
            <a:cxnSpLocks/>
          </p:cNvCxnSpPr>
          <p:nvPr/>
        </p:nvCxnSpPr>
        <p:spPr>
          <a:xfrm>
            <a:off x="6093210" y="1727225"/>
            <a:ext cx="1736" cy="36947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72 Combat Engineer Brigade</a:t>
            </a:r>
            <a:endParaRPr lang="en-GB" sz="2400" dirty="0"/>
          </a:p>
        </p:txBody>
      </p:sp>
      <p:sp>
        <p:nvSpPr>
          <p:cNvPr id="3" name="object 60">
            <a:extLst>
              <a:ext uri="{FF2B5EF4-FFF2-40B4-BE49-F238E27FC236}">
                <a16:creationId xmlns:a16="http://schemas.microsoft.com/office/drawing/2014/main" id="{FE237D86-1580-4A23-9FBE-3F9E1F85B48F}"/>
              </a:ext>
            </a:extLst>
          </p:cNvPr>
          <p:cNvSpPr/>
          <p:nvPr/>
        </p:nvSpPr>
        <p:spPr>
          <a:xfrm>
            <a:off x="5501640" y="11785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72 Combat Engineer Brigade</a:t>
            </a:r>
            <a:endParaRPr sz="12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6B97F9A-FFCA-49A8-BD01-117373B009F2}"/>
              </a:ext>
            </a:extLst>
          </p:cNvPr>
          <p:cNvSpPr txBox="1"/>
          <p:nvPr/>
        </p:nvSpPr>
        <p:spPr>
          <a:xfrm>
            <a:off x="5966912" y="970741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5" name="object 60">
            <a:extLst>
              <a:ext uri="{FF2B5EF4-FFF2-40B4-BE49-F238E27FC236}">
                <a16:creationId xmlns:a16="http://schemas.microsoft.com/office/drawing/2014/main" id="{B4E062F0-159E-44B0-B50F-6E1F400E4606}"/>
              </a:ext>
            </a:extLst>
          </p:cNvPr>
          <p:cNvSpPr/>
          <p:nvPr/>
        </p:nvSpPr>
        <p:spPr>
          <a:xfrm>
            <a:off x="497009" y="26183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72 Combat Engineer Brigade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64D4E95-F401-425F-9492-8FEFEDE7660C}"/>
              </a:ext>
            </a:extLst>
          </p:cNvPr>
          <p:cNvSpPr txBox="1"/>
          <p:nvPr/>
        </p:nvSpPr>
        <p:spPr>
          <a:xfrm>
            <a:off x="949500" y="2410542"/>
            <a:ext cx="23159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" name="object 60">
            <a:extLst>
              <a:ext uri="{FF2B5EF4-FFF2-40B4-BE49-F238E27FC236}">
                <a16:creationId xmlns:a16="http://schemas.microsoft.com/office/drawing/2014/main" id="{AB407901-2906-4D5F-9D3F-D4F504F92090}"/>
              </a:ext>
            </a:extLst>
          </p:cNvPr>
          <p:cNvSpPr/>
          <p:nvPr/>
        </p:nvSpPr>
        <p:spPr>
          <a:xfrm>
            <a:off x="2164338" y="26303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721 Combat Engineer Battalion</a:t>
            </a:r>
            <a:endParaRPr sz="1200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31239BF-0A90-420A-99A3-ABBB2C14FFD7}"/>
              </a:ext>
            </a:extLst>
          </p:cNvPr>
          <p:cNvSpPr txBox="1"/>
          <p:nvPr/>
        </p:nvSpPr>
        <p:spPr>
          <a:xfrm>
            <a:off x="2667710" y="242254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" name="object 60">
            <a:extLst>
              <a:ext uri="{FF2B5EF4-FFF2-40B4-BE49-F238E27FC236}">
                <a16:creationId xmlns:a16="http://schemas.microsoft.com/office/drawing/2014/main" id="{36001936-C1ED-4564-921B-1B89FB5092DD}"/>
              </a:ext>
            </a:extLst>
          </p:cNvPr>
          <p:cNvSpPr/>
          <p:nvPr/>
        </p:nvSpPr>
        <p:spPr>
          <a:xfrm>
            <a:off x="3831666" y="262237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722 Combat Engineer Battalion</a:t>
            </a:r>
            <a:endParaRPr sz="1200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BB4D70A-E403-4181-8EEF-90C77FB3276A}"/>
              </a:ext>
            </a:extLst>
          </p:cNvPr>
          <p:cNvSpPr txBox="1"/>
          <p:nvPr/>
        </p:nvSpPr>
        <p:spPr>
          <a:xfrm>
            <a:off x="4284238" y="241452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1" name="object 60">
            <a:extLst>
              <a:ext uri="{FF2B5EF4-FFF2-40B4-BE49-F238E27FC236}">
                <a16:creationId xmlns:a16="http://schemas.microsoft.com/office/drawing/2014/main" id="{5CBAA57F-865B-4D76-95BC-7440B31756C3}"/>
              </a:ext>
            </a:extLst>
          </p:cNvPr>
          <p:cNvSpPr/>
          <p:nvPr/>
        </p:nvSpPr>
        <p:spPr>
          <a:xfrm>
            <a:off x="7166033" y="262237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723 Road Bridge Battalion</a:t>
            </a:r>
            <a:endParaRPr sz="1200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03ED40C-A408-43F9-9615-941AEF7BF412}"/>
              </a:ext>
            </a:extLst>
          </p:cNvPr>
          <p:cNvSpPr txBox="1"/>
          <p:nvPr/>
        </p:nvSpPr>
        <p:spPr>
          <a:xfrm>
            <a:off x="7631305" y="241452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3" name="object 60">
            <a:extLst>
              <a:ext uri="{FF2B5EF4-FFF2-40B4-BE49-F238E27FC236}">
                <a16:creationId xmlns:a16="http://schemas.microsoft.com/office/drawing/2014/main" id="{8BC09115-69BE-4810-A4F8-DA84B6C35FDA}"/>
              </a:ext>
            </a:extLst>
          </p:cNvPr>
          <p:cNvSpPr/>
          <p:nvPr/>
        </p:nvSpPr>
        <p:spPr>
          <a:xfrm>
            <a:off x="8836924" y="26183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724 Obstacle Battalion</a:t>
            </a:r>
            <a:endParaRPr sz="1200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852B0C9-4BB8-4142-AE57-BA286088BF85}"/>
              </a:ext>
            </a:extLst>
          </p:cNvPr>
          <p:cNvSpPr txBox="1"/>
          <p:nvPr/>
        </p:nvSpPr>
        <p:spPr>
          <a:xfrm>
            <a:off x="9344050" y="24105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2A12C88-3F74-4F56-91C3-91274D1B432F}"/>
              </a:ext>
            </a:extLst>
          </p:cNvPr>
          <p:cNvSpPr/>
          <p:nvPr/>
        </p:nvSpPr>
        <p:spPr>
          <a:xfrm>
            <a:off x="10507814" y="26183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725 Obstacle Clearance Battalion</a:t>
            </a:r>
            <a:endParaRPr sz="1200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D7B24F9-7D9C-4FBF-B0AB-3FBD07488561}"/>
              </a:ext>
            </a:extLst>
          </p:cNvPr>
          <p:cNvSpPr txBox="1"/>
          <p:nvPr/>
        </p:nvSpPr>
        <p:spPr>
          <a:xfrm>
            <a:off x="10967166" y="241837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7" name="object 60">
            <a:extLst>
              <a:ext uri="{FF2B5EF4-FFF2-40B4-BE49-F238E27FC236}">
                <a16:creationId xmlns:a16="http://schemas.microsoft.com/office/drawing/2014/main" id="{45510C4A-936F-42D6-8656-7C9193F3D99B}"/>
              </a:ext>
            </a:extLst>
          </p:cNvPr>
          <p:cNvSpPr/>
          <p:nvPr/>
        </p:nvSpPr>
        <p:spPr>
          <a:xfrm>
            <a:off x="928035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726 Pontoon Bridge Battalion</a:t>
            </a:r>
            <a:endParaRPr sz="12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0E18045-E5AA-44BD-AC64-70F4A219B569}"/>
              </a:ext>
            </a:extLst>
          </p:cNvPr>
          <p:cNvSpPr txBox="1"/>
          <p:nvPr/>
        </p:nvSpPr>
        <p:spPr>
          <a:xfrm>
            <a:off x="1402538" y="410805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5BC1E4-CF2A-44D2-B31C-C9DD55E213C5}"/>
              </a:ext>
            </a:extLst>
          </p:cNvPr>
          <p:cNvSpPr/>
          <p:nvPr/>
        </p:nvSpPr>
        <p:spPr>
          <a:xfrm>
            <a:off x="2620477" y="430820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727 C3D Battalion</a:t>
            </a:r>
            <a:endParaRPr sz="1200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BA95355-8E4C-4BC8-AC29-90D094E68A99}"/>
              </a:ext>
            </a:extLst>
          </p:cNvPr>
          <p:cNvSpPr txBox="1"/>
          <p:nvPr/>
        </p:nvSpPr>
        <p:spPr>
          <a:xfrm>
            <a:off x="3095228" y="410805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21" name="object 60">
            <a:extLst>
              <a:ext uri="{FF2B5EF4-FFF2-40B4-BE49-F238E27FC236}">
                <a16:creationId xmlns:a16="http://schemas.microsoft.com/office/drawing/2014/main" id="{A4FACB53-94AF-4AED-85DB-E1C2C6A4EE98}"/>
              </a:ext>
            </a:extLst>
          </p:cNvPr>
          <p:cNvSpPr/>
          <p:nvPr/>
        </p:nvSpPr>
        <p:spPr>
          <a:xfrm>
            <a:off x="4312920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728 Fabrication Battalion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F214F3E-0E6E-4E3F-8856-2387836818E9}"/>
              </a:ext>
            </a:extLst>
          </p:cNvPr>
          <p:cNvSpPr txBox="1"/>
          <p:nvPr/>
        </p:nvSpPr>
        <p:spPr>
          <a:xfrm>
            <a:off x="4766629" y="410805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C95B105C-287F-4F40-8702-FE6EC1C26739}"/>
              </a:ext>
            </a:extLst>
          </p:cNvPr>
          <p:cNvSpPr/>
          <p:nvPr/>
        </p:nvSpPr>
        <p:spPr>
          <a:xfrm>
            <a:off x="6740467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72 Heavy Equipment Transport Battalion</a:t>
            </a:r>
            <a:endParaRPr sz="12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899AF2A-104F-4CE4-BDCC-761A6AA234D6}"/>
              </a:ext>
            </a:extLst>
          </p:cNvPr>
          <p:cNvSpPr txBox="1"/>
          <p:nvPr/>
        </p:nvSpPr>
        <p:spPr>
          <a:xfrm>
            <a:off x="7199795" y="409288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C4AC075-546A-4055-BF2E-947D1BEEF7DA}"/>
              </a:ext>
            </a:extLst>
          </p:cNvPr>
          <p:cNvSpPr/>
          <p:nvPr/>
        </p:nvSpPr>
        <p:spPr>
          <a:xfrm>
            <a:off x="8615123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72 Support Battalion</a:t>
            </a:r>
            <a:endParaRPr sz="1200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2C7E82F-DED3-478C-A6AB-4FF8B4C47C81}"/>
              </a:ext>
            </a:extLst>
          </p:cNvPr>
          <p:cNvSpPr txBox="1"/>
          <p:nvPr/>
        </p:nvSpPr>
        <p:spPr>
          <a:xfrm>
            <a:off x="9045439" y="410586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8793B26-CB47-40F0-B26F-92B03C401424}"/>
              </a:ext>
            </a:extLst>
          </p:cNvPr>
          <p:cNvSpPr/>
          <p:nvPr/>
        </p:nvSpPr>
        <p:spPr>
          <a:xfrm>
            <a:off x="10489780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72 Engineer Reconnaissance Company</a:t>
            </a:r>
            <a:endParaRPr sz="1200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F680FA4-4CC5-4EE9-BC60-E3AF40291F4E}"/>
              </a:ext>
            </a:extLst>
          </p:cNvPr>
          <p:cNvSpPr txBox="1"/>
          <p:nvPr/>
        </p:nvSpPr>
        <p:spPr>
          <a:xfrm>
            <a:off x="10982750" y="410586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BF53780-93E3-439D-805C-48D0F5881444}"/>
              </a:ext>
            </a:extLst>
          </p:cNvPr>
          <p:cNvSpPr/>
          <p:nvPr/>
        </p:nvSpPr>
        <p:spPr>
          <a:xfrm>
            <a:off x="5501640" y="5591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72 Signals Company</a:t>
            </a:r>
            <a:endParaRPr sz="1200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48F25E8-EC96-4613-B9D2-3852BF247A2A}"/>
              </a:ext>
            </a:extLst>
          </p:cNvPr>
          <p:cNvSpPr txBox="1"/>
          <p:nvPr/>
        </p:nvSpPr>
        <p:spPr>
          <a:xfrm>
            <a:off x="5991650" y="5410200"/>
            <a:ext cx="23526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7C4C5F03-BC8D-475B-9CDB-335FAEADFB75}"/>
              </a:ext>
            </a:extLst>
          </p:cNvPr>
          <p:cNvCxnSpPr/>
          <p:nvPr/>
        </p:nvCxnSpPr>
        <p:spPr>
          <a:xfrm>
            <a:off x="1088729" y="21739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D755EF5-85CA-4B19-8D0C-66D27152074E}"/>
              </a:ext>
            </a:extLst>
          </p:cNvPr>
          <p:cNvCxnSpPr/>
          <p:nvPr/>
        </p:nvCxnSpPr>
        <p:spPr>
          <a:xfrm>
            <a:off x="1521139" y="3860800"/>
            <a:ext cx="957732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5E872848-9C08-44A4-A881-2477CAF15C99}"/>
              </a:ext>
            </a:extLst>
          </p:cNvPr>
          <p:cNvCxnSpPr>
            <a:cxnSpLocks/>
            <a:endCxn id="6" idx="0"/>
          </p:cNvCxnSpPr>
          <p:nvPr/>
        </p:nvCxnSpPr>
        <p:spPr>
          <a:xfrm flipH="1">
            <a:off x="1065300" y="2173973"/>
            <a:ext cx="10730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6BDE7B88-041B-41BB-A0A1-E9F93FF9F97B}"/>
              </a:ext>
            </a:extLst>
          </p:cNvPr>
          <p:cNvCxnSpPr/>
          <p:nvPr/>
        </p:nvCxnSpPr>
        <p:spPr>
          <a:xfrm>
            <a:off x="2794562" y="21887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6F7074A-AD99-4184-A7D3-BD993F7D752C}"/>
              </a:ext>
            </a:extLst>
          </p:cNvPr>
          <p:cNvCxnSpPr/>
          <p:nvPr/>
        </p:nvCxnSpPr>
        <p:spPr>
          <a:xfrm>
            <a:off x="4421035" y="21739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284F436-C51D-4E19-9222-2457CDB5327F}"/>
              </a:ext>
            </a:extLst>
          </p:cNvPr>
          <p:cNvCxnSpPr/>
          <p:nvPr/>
        </p:nvCxnSpPr>
        <p:spPr>
          <a:xfrm>
            <a:off x="7754872" y="21820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4CA8295-E805-425D-B955-6E361869256C}"/>
              </a:ext>
            </a:extLst>
          </p:cNvPr>
          <p:cNvCxnSpPr/>
          <p:nvPr/>
        </p:nvCxnSpPr>
        <p:spPr>
          <a:xfrm>
            <a:off x="9460705" y="21967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D5C5D4D-11EC-403E-ABDA-9A765D71FF7A}"/>
              </a:ext>
            </a:extLst>
          </p:cNvPr>
          <p:cNvCxnSpPr/>
          <p:nvPr/>
        </p:nvCxnSpPr>
        <p:spPr>
          <a:xfrm>
            <a:off x="11087178" y="21820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7C928600-894A-417D-97AD-389215C769FE}"/>
              </a:ext>
            </a:extLst>
          </p:cNvPr>
          <p:cNvCxnSpPr/>
          <p:nvPr/>
        </p:nvCxnSpPr>
        <p:spPr>
          <a:xfrm>
            <a:off x="1521139" y="38652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C0CD3FE8-2B14-42B8-A0E7-C3BF30F2E973}"/>
              </a:ext>
            </a:extLst>
          </p:cNvPr>
          <p:cNvCxnSpPr/>
          <p:nvPr/>
        </p:nvCxnSpPr>
        <p:spPr>
          <a:xfrm>
            <a:off x="3226972" y="38800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4C2E48D-2756-4B63-B0AC-6CA6D50984C5}"/>
              </a:ext>
            </a:extLst>
          </p:cNvPr>
          <p:cNvCxnSpPr/>
          <p:nvPr/>
        </p:nvCxnSpPr>
        <p:spPr>
          <a:xfrm>
            <a:off x="4904606" y="38371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E828B0C0-546E-4353-831A-ABE22D4E78BB}"/>
              </a:ext>
            </a:extLst>
          </p:cNvPr>
          <p:cNvCxnSpPr/>
          <p:nvPr/>
        </p:nvCxnSpPr>
        <p:spPr>
          <a:xfrm>
            <a:off x="7330416" y="38526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2D30028B-D199-49EB-B6EB-1F645F331095}"/>
              </a:ext>
            </a:extLst>
          </p:cNvPr>
          <p:cNvCxnSpPr/>
          <p:nvPr/>
        </p:nvCxnSpPr>
        <p:spPr>
          <a:xfrm>
            <a:off x="9180626" y="38674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472C2A2E-E6EF-46D5-93B2-0F71CE5F0450}"/>
              </a:ext>
            </a:extLst>
          </p:cNvPr>
          <p:cNvCxnSpPr/>
          <p:nvPr/>
        </p:nvCxnSpPr>
        <p:spPr>
          <a:xfrm>
            <a:off x="11081466" y="38674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6128997"/>
      </p:ext>
    </p:extLst>
  </p:cSld>
  <p:clrMapOvr>
    <a:masterClrMapping/>
  </p:clrMapOvr>
</p:sld>
</file>

<file path=ppt/slides/slide8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72 Combat Engineer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16540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06238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060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65601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6560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02150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638581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638581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URAK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656017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29724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1676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319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702403"/>
            <a:ext cx="135966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065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08774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2049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2043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2043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297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2536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178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747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74603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74603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74603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76930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76678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76678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494670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50892" y="324564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433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397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49451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76427" y="324564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3551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3551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3551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70749" y="28119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147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147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51972" y="3827698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84738" y="3832836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894543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021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0A0B5EE8-B22C-4063-BA60-16C2FCCD8628}"/>
              </a:ext>
            </a:extLst>
          </p:cNvPr>
          <p:cNvSpPr txBox="1"/>
          <p:nvPr/>
        </p:nvSpPr>
        <p:spPr>
          <a:xfrm>
            <a:off x="3536903" y="178914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485157788"/>
      </p:ext>
    </p:extLst>
  </p:cSld>
  <p:clrMapOvr>
    <a:masterClrMapping/>
  </p:clrMapOvr>
</p:sld>
</file>

<file path=ppt/slides/slide8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547590001"/>
      </p:ext>
    </p:extLst>
  </p:cSld>
  <p:clrMapOvr>
    <a:masterClrMapping/>
  </p:clrMapOvr>
</p:sld>
</file>

<file path=ppt/slides/slide8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Engineer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964083443"/>
      </p:ext>
    </p:extLst>
  </p:cSld>
  <p:clrMapOvr>
    <a:masterClrMapping/>
  </p:clrMapOvr>
</p:sld>
</file>

<file path=ppt/slides/slide8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Engineer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3529227"/>
      </p:ext>
    </p:extLst>
  </p:cSld>
  <p:clrMapOvr>
    <a:masterClrMapping/>
  </p:clrMapOvr>
</p:sld>
</file>

<file path=ppt/slides/slide8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Engineer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0589854"/>
      </p:ext>
    </p:extLst>
  </p:cSld>
  <p:clrMapOvr>
    <a:masterClrMapping/>
  </p:clrMapOvr>
</p:sld>
</file>

<file path=ppt/slides/slide8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Engineer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7172737"/>
      </p:ext>
    </p:extLst>
  </p:cSld>
  <p:clrMapOvr>
    <a:masterClrMapping/>
  </p:clrMapOvr>
</p:sld>
</file>

<file path=ppt/slides/slide8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Engineer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141692528"/>
      </p:ext>
    </p:extLst>
  </p:cSld>
  <p:clrMapOvr>
    <a:masterClrMapping/>
  </p:clrMapOvr>
</p:sld>
</file>

<file path=ppt/slides/slide8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Engineer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829593785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02845219"/>
      </p:ext>
    </p:extLst>
  </p:cSld>
  <p:clrMapOvr>
    <a:masterClrMapping/>
  </p:clrMapOvr>
</p:sld>
</file>

<file path=ppt/slides/slide8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Engineer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95234602"/>
      </p:ext>
    </p:extLst>
  </p:cSld>
  <p:clrMapOvr>
    <a:masterClrMapping/>
  </p:clrMapOvr>
</p:sld>
</file>

<file path=ppt/slides/slide8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Engineer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52673946"/>
      </p:ext>
    </p:extLst>
  </p:cSld>
  <p:clrMapOvr>
    <a:masterClrMapping/>
  </p:clrMapOvr>
</p:sld>
</file>

<file path=ppt/slides/slide8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Engineer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6198151"/>
      </p:ext>
    </p:extLst>
  </p:cSld>
  <p:clrMapOvr>
    <a:masterClrMapping/>
  </p:clrMapOvr>
</p:sld>
</file>

<file path=ppt/slides/slide8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Engineer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7726509"/>
      </p:ext>
    </p:extLst>
  </p:cSld>
  <p:clrMapOvr>
    <a:masterClrMapping/>
  </p:clrMapOvr>
</p:sld>
</file>

<file path=ppt/slides/slide8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Engineer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73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8319339"/>
      </p:ext>
    </p:extLst>
  </p:cSld>
  <p:clrMapOvr>
    <a:masterClrMapping/>
  </p:clrMapOvr>
</p:sld>
</file>

<file path=ppt/slides/slide8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Engineer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864303202"/>
      </p:ext>
    </p:extLst>
  </p:cSld>
  <p:clrMapOvr>
    <a:masterClrMapping/>
  </p:clrMapOvr>
</p:sld>
</file>

<file path=ppt/slides/slide8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Engineer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37680736"/>
      </p:ext>
    </p:extLst>
  </p:cSld>
  <p:clrMapOvr>
    <a:masterClrMapping/>
  </p:clrMapOvr>
</p:sld>
</file>

<file path=ppt/slides/slide8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Engineer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38635203"/>
      </p:ext>
    </p:extLst>
  </p:cSld>
  <p:clrMapOvr>
    <a:masterClrMapping/>
  </p:clrMapOvr>
</p:sld>
</file>

<file path=ppt/slides/slide8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Engineer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72858074"/>
      </p:ext>
    </p:extLst>
  </p:cSld>
  <p:clrMapOvr>
    <a:masterClrMapping/>
  </p:clrMapOvr>
</p:sld>
</file>

<file path=ppt/slides/slide8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Engineer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69551538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300790807"/>
      </p:ext>
    </p:extLst>
  </p:cSld>
  <p:clrMapOvr>
    <a:masterClrMapping/>
  </p:clrMapOvr>
</p:sld>
</file>

<file path=ppt/slides/slide8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773" y="231239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9858" y="18601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998161" y="20873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366958272"/>
      </p:ext>
    </p:extLst>
  </p:cSld>
  <p:clrMapOvr>
    <a:masterClrMapping/>
  </p:clrMapOvr>
</p:sld>
</file>

<file path=ppt/slides/slide8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Bridging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266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2514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9653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538DDC-234A-4F02-A407-336C0AF0F52A}"/>
              </a:ext>
            </a:extLst>
          </p:cNvPr>
          <p:cNvSpPr txBox="1"/>
          <p:nvPr/>
        </p:nvSpPr>
        <p:spPr>
          <a:xfrm>
            <a:off x="5407635" y="3272569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MTU-72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4A7D656-9340-49C4-8B32-EC2CDD584B6F}"/>
              </a:ext>
            </a:extLst>
          </p:cNvPr>
          <p:cNvSpPr txBox="1"/>
          <p:nvPr/>
        </p:nvSpPr>
        <p:spPr>
          <a:xfrm>
            <a:off x="10441499" y="3285416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MTU-72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7557266"/>
      </p:ext>
    </p:extLst>
  </p:cSld>
  <p:clrMapOvr>
    <a:masterClrMapping/>
  </p:clrMapOvr>
</p:sld>
</file>

<file path=ppt/slides/slide8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Construction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Bridging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266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2514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9653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E0E0839-AB64-409C-9796-B431E7911B3E}"/>
              </a:ext>
            </a:extLst>
          </p:cNvPr>
          <p:cNvSpPr txBox="1"/>
          <p:nvPr/>
        </p:nvSpPr>
        <p:spPr>
          <a:xfrm>
            <a:off x="5407635" y="3272569"/>
            <a:ext cx="1478290" cy="16927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Sawmill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IMR-2 AEV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537 Tractor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TMK-3 Ditching Machine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637C0CE-5813-4A6B-BDAE-CDBFB5307880}"/>
              </a:ext>
            </a:extLst>
          </p:cNvPr>
          <p:cNvSpPr txBox="1"/>
          <p:nvPr/>
        </p:nvSpPr>
        <p:spPr>
          <a:xfrm>
            <a:off x="10441499" y="3285416"/>
            <a:ext cx="1478290" cy="16927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Sawmill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IMR-2 AEV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537 Tractor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TMK-3 Ditching Machine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5946580"/>
      </p:ext>
    </p:extLst>
  </p:cSld>
  <p:clrMapOvr>
    <a:masterClrMapping/>
  </p:clrMapOvr>
</p:sld>
</file>

<file path=ppt/slides/slide8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Bridging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2348476"/>
      </p:ext>
    </p:extLst>
  </p:cSld>
  <p:clrMapOvr>
    <a:masterClrMapping/>
  </p:clrMapOvr>
</p:sld>
</file>

<file path=ppt/slides/slide8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Bridging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32431943"/>
      </p:ext>
    </p:extLst>
  </p:cSld>
  <p:clrMapOvr>
    <a:masterClrMapping/>
  </p:clrMapOvr>
</p:sld>
</file>

<file path=ppt/slides/slide8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Obstacle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336770273"/>
      </p:ext>
    </p:extLst>
  </p:cSld>
  <p:clrMapOvr>
    <a:masterClrMapping/>
  </p:clrMapOvr>
</p:sld>
</file>

<file path=ppt/slides/slide8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Obstacle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Obstacle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266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2514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2971" y="2293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662575" y="27443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026854" y="227017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538DDC-234A-4F02-A407-336C0AF0F52A}"/>
              </a:ext>
            </a:extLst>
          </p:cNvPr>
          <p:cNvSpPr txBox="1"/>
          <p:nvPr/>
        </p:nvSpPr>
        <p:spPr>
          <a:xfrm>
            <a:off x="3577007" y="3296608"/>
            <a:ext cx="12089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 Mine 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4A7D656-9340-49C4-8B32-EC2CDD584B6F}"/>
              </a:ext>
            </a:extLst>
          </p:cNvPr>
          <p:cNvSpPr txBox="1"/>
          <p:nvPr/>
        </p:nvSpPr>
        <p:spPr>
          <a:xfrm>
            <a:off x="10441499" y="3285416"/>
            <a:ext cx="12089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 Mine 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7950E6E4-5CC0-4768-A0BA-E847BD828896}"/>
              </a:ext>
            </a:extLst>
          </p:cNvPr>
          <p:cNvCxnSpPr/>
          <p:nvPr/>
        </p:nvCxnSpPr>
        <p:spPr>
          <a:xfrm>
            <a:off x="7930130" y="22669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78F6A22F-09BE-400A-93B9-4A376761B470}"/>
              </a:ext>
            </a:extLst>
          </p:cNvPr>
          <p:cNvSpPr/>
          <p:nvPr/>
        </p:nvSpPr>
        <p:spPr>
          <a:xfrm>
            <a:off x="7329734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D03842A-2F5E-40B8-A293-111BD08745CB}"/>
              </a:ext>
            </a:extLst>
          </p:cNvPr>
          <p:cNvSpPr txBox="1"/>
          <p:nvPr/>
        </p:nvSpPr>
        <p:spPr>
          <a:xfrm>
            <a:off x="7694013" y="224385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DE50C6F-ED4B-48A2-90D7-7816188B9D12}"/>
              </a:ext>
            </a:extLst>
          </p:cNvPr>
          <p:cNvSpPr txBox="1"/>
          <p:nvPr/>
        </p:nvSpPr>
        <p:spPr>
          <a:xfrm>
            <a:off x="7244166" y="3270281"/>
            <a:ext cx="12089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 Mine 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1702523"/>
      </p:ext>
    </p:extLst>
  </p:cSld>
  <p:clrMapOvr>
    <a:masterClrMapping/>
  </p:clrMapOvr>
</p:sld>
</file>

<file path=ppt/slides/slide8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Obstacle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362268113"/>
      </p:ext>
    </p:extLst>
  </p:cSld>
  <p:clrMapOvr>
    <a:masterClrMapping/>
  </p:clrMapOvr>
</p:sld>
</file>

<file path=ppt/slides/slide8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Obstacle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775235251"/>
      </p:ext>
    </p:extLst>
  </p:cSld>
  <p:clrMapOvr>
    <a:masterClrMapping/>
  </p:clrMapOvr>
</p:sld>
</file>

<file path=ppt/slides/slide8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Obstacle Clearance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Clearance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Clearance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Clearance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Clearance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500134374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Brigade, 7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46596338"/>
      </p:ext>
    </p:extLst>
  </p:cSld>
  <p:clrMapOvr>
    <a:masterClrMapping/>
  </p:clrMapOvr>
</p:sld>
</file>

<file path=ppt/slides/slide8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Obstacle Clearance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Obstacle Clearance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Clearance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Clearance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266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2514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Route Clearance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538DDC-234A-4F02-A407-336C0AF0F52A}"/>
              </a:ext>
            </a:extLst>
          </p:cNvPr>
          <p:cNvSpPr txBox="1"/>
          <p:nvPr/>
        </p:nvSpPr>
        <p:spPr>
          <a:xfrm>
            <a:off x="5407635" y="3272569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IMR-2 AEV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4A7D656-9340-49C4-8B32-EC2CDD584B6F}"/>
              </a:ext>
            </a:extLst>
          </p:cNvPr>
          <p:cNvSpPr txBox="1"/>
          <p:nvPr/>
        </p:nvSpPr>
        <p:spPr>
          <a:xfrm>
            <a:off x="10441499" y="3285416"/>
            <a:ext cx="171393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UR-77 Minefield Breacher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7948900"/>
      </p:ext>
    </p:extLst>
  </p:cSld>
  <p:clrMapOvr>
    <a:masterClrMapping/>
  </p:clrMapOvr>
</p:sld>
</file>

<file path=ppt/slides/slide8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Obstacle Clearance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7228907"/>
      </p:ext>
    </p:extLst>
  </p:cSld>
  <p:clrMapOvr>
    <a:masterClrMapping/>
  </p:clrMapOvr>
</p:sld>
</file>

<file path=ppt/slides/slide8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Obstacle Clearance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890535077"/>
      </p:ext>
    </p:extLst>
  </p:cSld>
  <p:clrMapOvr>
    <a:masterClrMapping/>
  </p:clrMapOvr>
</p:sld>
</file>

<file path=ppt/slides/slide8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5487963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6083712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75146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83237098"/>
      </p:ext>
    </p:extLst>
  </p:cSld>
  <p:clrMapOvr>
    <a:masterClrMapping/>
  </p:clrMapOvr>
</p:sld>
</file>

<file path=ppt/slides/slide8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674761" y="27105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9526" y="22585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73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026531" y="224390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927427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327031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691310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644849246"/>
      </p:ext>
    </p:extLst>
  </p:cSld>
  <p:clrMapOvr>
    <a:masterClrMapping/>
  </p:clrMapOvr>
</p:sld>
</file>

<file path=ppt/slides/slide8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149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4310 6x4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BMK-255M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149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4310 6x4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BMK-255M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8149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4310 6x4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BMK-255M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58030368"/>
      </p:ext>
    </p:extLst>
  </p:cSld>
  <p:clrMapOvr>
    <a:masterClrMapping/>
  </p:clrMapOvr>
</p:sld>
</file>

<file path=ppt/slides/slide8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53329074"/>
      </p:ext>
    </p:extLst>
  </p:cSld>
  <p:clrMapOvr>
    <a:masterClrMapping/>
  </p:clrMapOvr>
</p:sld>
</file>

<file path=ppt/slides/slide8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666356812"/>
      </p:ext>
    </p:extLst>
  </p:cSld>
  <p:clrMapOvr>
    <a:masterClrMapping/>
  </p:clrMapOvr>
</p:sld>
</file>

<file path=ppt/slides/slide8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Camouflage, Concealment, Counter Surveillance &amp; Deception (C3D)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514132293"/>
      </p:ext>
    </p:extLst>
  </p:cSld>
  <p:clrMapOvr>
    <a:masterClrMapping/>
  </p:clrMapOvr>
</p:sld>
</file>

<file path=ppt/slides/slide8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2001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C3D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C3D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205745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657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306454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5089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352359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306454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30716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305697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30515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144756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4005943"/>
            <a:ext cx="2668" cy="13721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3074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35258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Camouflage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305168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538DDC-234A-4F02-A407-336C0AF0F52A}"/>
              </a:ext>
            </a:extLst>
          </p:cNvPr>
          <p:cNvSpPr txBox="1"/>
          <p:nvPr/>
        </p:nvSpPr>
        <p:spPr>
          <a:xfrm>
            <a:off x="5407635" y="40781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Spray Paint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4A7D656-9340-49C4-8B32-EC2CDD584B6F}"/>
              </a:ext>
            </a:extLst>
          </p:cNvPr>
          <p:cNvSpPr txBox="1"/>
          <p:nvPr/>
        </p:nvSpPr>
        <p:spPr>
          <a:xfrm>
            <a:off x="10441499" y="4090961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4221794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295425"/>
            <a:ext cx="0" cy="319180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7467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73 Field Artillery</a:t>
            </a:r>
            <a:br>
              <a:rPr lang="en-US" sz="1200" dirty="0"/>
            </a:br>
            <a:r>
              <a:rPr lang="en-US" sz="1200" dirty="0"/>
              <a:t>Division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539317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421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73 Field</a:t>
            </a:r>
          </a:p>
          <a:p>
            <a:pPr algn="ctr"/>
            <a:r>
              <a:rPr lang="en-US" sz="1200" dirty="0"/>
              <a:t>Artillery Division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8231" y="19787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14170" y="21826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731 Field </a:t>
            </a:r>
          </a:p>
          <a:p>
            <a:pPr algn="ctr"/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17862" y="1974808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25792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732 Field </a:t>
            </a:r>
          </a:p>
          <a:p>
            <a:pPr algn="ctr"/>
            <a:r>
              <a:rPr lang="en-US" sz="1200" dirty="0"/>
              <a:t>Artillery Brigade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090984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20364" y="21889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733 Field </a:t>
            </a:r>
          </a:p>
          <a:p>
            <a:pPr algn="ctr"/>
            <a:r>
              <a:rPr lang="en-US" sz="1200" dirty="0"/>
              <a:t>Artillery Brigade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5556" y="1981078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445974" y="218736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735 Multi Rocket</a:t>
            </a:r>
          </a:p>
          <a:p>
            <a:pPr algn="ctr"/>
            <a:r>
              <a:rPr lang="en-US" sz="1200" dirty="0"/>
              <a:t>Launcher Brigade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8906358" y="1979518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486016" y="217729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739 Target</a:t>
            </a:r>
            <a:br>
              <a:rPr lang="en-US" sz="1200" dirty="0"/>
            </a:br>
            <a:r>
              <a:rPr lang="en-US" sz="1200" dirty="0"/>
              <a:t>Acquisition Regiment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10951208" y="1969452"/>
            <a:ext cx="29527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499133" y="49426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73 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967148" y="473081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71538" y="48969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73 Chemical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960435" y="46969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48978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73 Medical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82472" y="46899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421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56574" y="17304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20557" y="17346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7315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308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9040334" y="17328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449586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1084600" y="44921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64489" y="44865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44936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object 60">
            <a:extLst>
              <a:ext uri="{FF2B5EF4-FFF2-40B4-BE49-F238E27FC236}">
                <a16:creationId xmlns:a16="http://schemas.microsoft.com/office/drawing/2014/main" id="{9E388A1F-7F09-4D90-84F0-3FFD1170ED5F}"/>
              </a:ext>
            </a:extLst>
          </p:cNvPr>
          <p:cNvSpPr/>
          <p:nvPr/>
        </p:nvSpPr>
        <p:spPr>
          <a:xfrm>
            <a:off x="2770148" y="49390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73 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0C0E53E-095B-49C5-863D-FF377938CC9E}"/>
              </a:ext>
            </a:extLst>
          </p:cNvPr>
          <p:cNvSpPr txBox="1"/>
          <p:nvPr/>
        </p:nvSpPr>
        <p:spPr>
          <a:xfrm>
            <a:off x="3235340" y="47311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4764" y="49504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73 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5130EA5-83D4-4F70-BA9E-81527B17D602}"/>
              </a:ext>
            </a:extLst>
          </p:cNvPr>
          <p:cNvSpPr txBox="1"/>
          <p:nvPr/>
        </p:nvSpPr>
        <p:spPr>
          <a:xfrm>
            <a:off x="5959956" y="474260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AD7AEFA3-8B80-4E05-8AC6-3159F04C7778}"/>
              </a:ext>
            </a:extLst>
          </p:cNvPr>
          <p:cNvCxnSpPr/>
          <p:nvPr/>
        </p:nvCxnSpPr>
        <p:spPr>
          <a:xfrm>
            <a:off x="3364913" y="448704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90684" y="44930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60594590"/>
      </p:ext>
    </p:extLst>
  </p:cSld>
  <p:clrMapOvr>
    <a:masterClrMapping/>
  </p:clrMapOvr>
</p:sld>
</file>

<file path=ppt/slides/slide8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C3D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42346111"/>
      </p:ext>
    </p:extLst>
  </p:cSld>
  <p:clrMapOvr>
    <a:masterClrMapping/>
  </p:clrMapOvr>
</p:sld>
</file>

<file path=ppt/slides/slide8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C3D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571908414"/>
      </p:ext>
    </p:extLst>
  </p:cSld>
  <p:clrMapOvr>
    <a:masterClrMapping/>
  </p:clrMapOvr>
</p:sld>
</file>

<file path=ppt/slides/slide8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Fabrication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Fabrication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Fabrication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Fabrication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Fabrication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741907082"/>
      </p:ext>
    </p:extLst>
  </p:cSld>
  <p:clrMapOvr>
    <a:masterClrMapping/>
  </p:clrMapOvr>
</p:sld>
</file>

<file path=ppt/slides/slide8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59207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Fabrication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Fabrication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5463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31342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578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72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Metal Fabrication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3134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3205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3058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3004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9644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26281" y="3309257"/>
            <a:ext cx="0" cy="206887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32369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747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Wood Fabrication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30057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538DDC-234A-4F02-A407-336C0AF0F52A}"/>
              </a:ext>
            </a:extLst>
          </p:cNvPr>
          <p:cNvSpPr txBox="1"/>
          <p:nvPr/>
        </p:nvSpPr>
        <p:spPr>
          <a:xfrm>
            <a:off x="5407635" y="3326999"/>
            <a:ext cx="15600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Sawmill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Spray Paint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4A7D656-9340-49C4-8B32-EC2CDD584B6F}"/>
              </a:ext>
            </a:extLst>
          </p:cNvPr>
          <p:cNvSpPr txBox="1"/>
          <p:nvPr/>
        </p:nvSpPr>
        <p:spPr>
          <a:xfrm>
            <a:off x="10441499" y="3339846"/>
            <a:ext cx="1468672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M200A1 Welding Set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5633805"/>
      </p:ext>
    </p:extLst>
  </p:cSld>
  <p:clrMapOvr>
    <a:masterClrMapping/>
  </p:clrMapOvr>
</p:sld>
</file>

<file path=ppt/slides/slide8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Fabrication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81863601"/>
      </p:ext>
    </p:extLst>
  </p:cSld>
  <p:clrMapOvr>
    <a:masterClrMapping/>
  </p:clrMapOvr>
</p:sld>
</file>

<file path=ppt/slides/slide8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Fabrication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500671556"/>
      </p:ext>
    </p:extLst>
  </p:cSld>
  <p:clrMapOvr>
    <a:masterClrMapping/>
  </p:clrMapOvr>
</p:sld>
</file>

<file path=ppt/slides/slide8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266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2514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2971" y="2293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662575" y="27443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026854" y="227017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7950E6E4-5CC0-4768-A0BA-E847BD828896}"/>
              </a:ext>
            </a:extLst>
          </p:cNvPr>
          <p:cNvCxnSpPr/>
          <p:nvPr/>
        </p:nvCxnSpPr>
        <p:spPr>
          <a:xfrm>
            <a:off x="7930130" y="22669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78F6A22F-09BE-400A-93B9-4A376761B470}"/>
              </a:ext>
            </a:extLst>
          </p:cNvPr>
          <p:cNvSpPr/>
          <p:nvPr/>
        </p:nvSpPr>
        <p:spPr>
          <a:xfrm>
            <a:off x="7329734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D03842A-2F5E-40B8-A293-111BD08745CB}"/>
              </a:ext>
            </a:extLst>
          </p:cNvPr>
          <p:cNvSpPr txBox="1"/>
          <p:nvPr/>
        </p:nvSpPr>
        <p:spPr>
          <a:xfrm>
            <a:off x="7694013" y="224385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827430778"/>
      </p:ext>
    </p:extLst>
  </p:cSld>
  <p:clrMapOvr>
    <a:masterClrMapping/>
  </p:clrMapOvr>
</p:sld>
</file>

<file path=ppt/slides/slide8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Platoon, 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Company, 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25040292"/>
      </p:ext>
    </p:extLst>
  </p:cSld>
  <p:clrMapOvr>
    <a:masterClrMapping/>
  </p:clrMapOvr>
</p:sld>
</file>

<file path=ppt/slides/slide8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964763137"/>
      </p:ext>
    </p:extLst>
  </p:cSld>
  <p:clrMapOvr>
    <a:masterClrMapping/>
  </p:clrMapOvr>
</p:sld>
</file>

<file path=ppt/slides/slide8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011404347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8288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900203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3515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11440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12061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4835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5159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230812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4835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501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22937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1206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1092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1076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10929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4859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1100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205211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204971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20599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3070736"/>
            <a:ext cx="705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90277" y="3074387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14 x URAL 375D C3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5418438" y="306460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375D C3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7850365" y="306460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375D C3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10453788" y="3074387"/>
            <a:ext cx="140625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</p:txBody>
      </p:sp>
    </p:spTree>
    <p:extLst>
      <p:ext uri="{BB962C8B-B14F-4D97-AF65-F5344CB8AC3E}">
        <p14:creationId xmlns:p14="http://schemas.microsoft.com/office/powerpoint/2010/main" val="1458314962"/>
      </p:ext>
    </p:extLst>
  </p:cSld>
  <p:clrMapOvr>
    <a:masterClrMapping/>
  </p:clrMapOvr>
</p:sld>
</file>

<file path=ppt/slides/slide8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53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27325" y="324827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674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0993015"/>
      </p:ext>
    </p:extLst>
  </p:cSld>
  <p:clrMapOvr>
    <a:masterClrMapping/>
  </p:clrMapOvr>
</p:sld>
</file>

<file path=ppt/slides/slide8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1494025"/>
      </p:ext>
    </p:extLst>
  </p:cSld>
  <p:clrMapOvr>
    <a:masterClrMapping/>
  </p:clrMapOvr>
</p:sld>
</file>

<file path=ppt/slides/slide8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52193445"/>
      </p:ext>
    </p:extLst>
  </p:cSld>
  <p:clrMapOvr>
    <a:masterClrMapping/>
  </p:clrMapOvr>
</p:sld>
</file>

<file path=ppt/slides/slide8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Battalion,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435103597"/>
      </p:ext>
    </p:extLst>
  </p:cSld>
  <p:clrMapOvr>
    <a:masterClrMapping/>
  </p:clrMapOvr>
</p:sld>
</file>

<file path=ppt/slides/slide8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4198001630"/>
      </p:ext>
    </p:extLst>
  </p:cSld>
  <p:clrMapOvr>
    <a:masterClrMapping/>
  </p:clrMapOvr>
</p:sld>
</file>

<file path=ppt/slides/slide8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7432608"/>
      </p:ext>
    </p:extLst>
  </p:cSld>
  <p:clrMapOvr>
    <a:masterClrMapping/>
  </p:clrMapOvr>
</p:sld>
</file>

<file path=ppt/slides/slide8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395456704"/>
      </p:ext>
    </p:extLst>
  </p:cSld>
  <p:clrMapOvr>
    <a:masterClrMapping/>
  </p:clrMapOvr>
</p:sld>
</file>

<file path=ppt/slides/slide8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5359933"/>
      </p:ext>
    </p:extLst>
  </p:cSld>
  <p:clrMapOvr>
    <a:masterClrMapping/>
  </p:clrMapOvr>
</p:sld>
</file>

<file path=ppt/slides/slide8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89478403"/>
      </p:ext>
    </p:extLst>
  </p:cSld>
  <p:clrMapOvr>
    <a:masterClrMapping/>
  </p:clrMapOvr>
</p:sld>
</file>

<file path=ppt/slides/slide8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495956169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053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Operations Company, 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4894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00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79283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6935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3453" y="21491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6094" y="170337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4107" y="21435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</a:t>
            </a:r>
          </a:p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6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580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56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58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008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0247" y="16984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19473"/>
            <a:ext cx="135966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67979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27300" y="169825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098467" y="2692197"/>
            <a:ext cx="1998" cy="10287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467475" y="3720974"/>
            <a:ext cx="46405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467475" y="3720974"/>
            <a:ext cx="1998" cy="86940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981075" y="4590376"/>
            <a:ext cx="10126916" cy="4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79077" y="459037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107991" y="463252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241936" y="463252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3051455" y="459037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369597" y="460999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5168652" y="4616699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394345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Integral Fires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94346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80423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471180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Force Protection Section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871181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357258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586494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Operations Force Section</a:t>
            </a:r>
            <a:endParaRPr sz="1200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86495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472572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6783519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183520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6669597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8657640" y="4963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Civil Affairs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57641" y="45318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543718" y="555050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525839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25840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0411917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9385763"/>
      </p:ext>
    </p:extLst>
  </p:cSld>
  <p:clrMapOvr>
    <a:masterClrMapping/>
  </p:clrMapOvr>
</p:sld>
</file>

<file path=ppt/slides/slide8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51509185"/>
      </p:ext>
    </p:extLst>
  </p:cSld>
  <p:clrMapOvr>
    <a:masterClrMapping/>
  </p:clrMapOvr>
</p:sld>
</file>

<file path=ppt/slides/slide8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5393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5942004"/>
      </p:ext>
    </p:extLst>
  </p:cSld>
  <p:clrMapOvr>
    <a:masterClrMapping/>
  </p:clrMapOvr>
</p:sld>
</file>

<file path=ppt/slides/slide8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537066238"/>
      </p:ext>
    </p:extLst>
  </p:cSld>
  <p:clrMapOvr>
    <a:masterClrMapping/>
  </p:clrMapOvr>
</p:sld>
</file>

<file path=ppt/slides/slide8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Company, 72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8599046"/>
      </p:ext>
    </p:extLst>
  </p:cSld>
  <p:clrMapOvr>
    <a:masterClrMapping/>
  </p:clrMapOvr>
</p:sld>
</file>

<file path=ppt/slides/slide8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D9463E-E6BB-41AE-B2DE-4A8E3C42B054}"/>
              </a:ext>
            </a:extLst>
          </p:cNvPr>
          <p:cNvCxnSpPr>
            <a:cxnSpLocks/>
          </p:cNvCxnSpPr>
          <p:nvPr/>
        </p:nvCxnSpPr>
        <p:spPr>
          <a:xfrm>
            <a:off x="6093211" y="1727225"/>
            <a:ext cx="6853" cy="42803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74 &amp; 75 Road Bridge Brigade</a:t>
            </a:r>
            <a:endParaRPr lang="en-GB" sz="2400" dirty="0"/>
          </a:p>
        </p:txBody>
      </p:sp>
      <p:sp>
        <p:nvSpPr>
          <p:cNvPr id="3" name="object 60">
            <a:extLst>
              <a:ext uri="{FF2B5EF4-FFF2-40B4-BE49-F238E27FC236}">
                <a16:creationId xmlns:a16="http://schemas.microsoft.com/office/drawing/2014/main" id="{FE237D86-1580-4A23-9FBE-3F9E1F85B48F}"/>
              </a:ext>
            </a:extLst>
          </p:cNvPr>
          <p:cNvSpPr/>
          <p:nvPr/>
        </p:nvSpPr>
        <p:spPr>
          <a:xfrm>
            <a:off x="5501640" y="11785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Brigade</a:t>
            </a:r>
            <a:endParaRPr sz="12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6B97F9A-FFCA-49A8-BD01-117373B009F2}"/>
              </a:ext>
            </a:extLst>
          </p:cNvPr>
          <p:cNvSpPr txBox="1"/>
          <p:nvPr/>
        </p:nvSpPr>
        <p:spPr>
          <a:xfrm>
            <a:off x="5966912" y="970741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5" name="object 60">
            <a:extLst>
              <a:ext uri="{FF2B5EF4-FFF2-40B4-BE49-F238E27FC236}">
                <a16:creationId xmlns:a16="http://schemas.microsoft.com/office/drawing/2014/main" id="{B4E062F0-159E-44B0-B50F-6E1F400E4606}"/>
              </a:ext>
            </a:extLst>
          </p:cNvPr>
          <p:cNvSpPr/>
          <p:nvPr/>
        </p:nvSpPr>
        <p:spPr>
          <a:xfrm>
            <a:off x="497009" y="26183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Road</a:t>
            </a:r>
          </a:p>
          <a:p>
            <a:pPr algn="ctr"/>
            <a:r>
              <a:rPr lang="en-US" sz="1200" dirty="0"/>
              <a:t>Bridge Brigade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64D4E95-F401-425F-9492-8FEFEDE7660C}"/>
              </a:ext>
            </a:extLst>
          </p:cNvPr>
          <p:cNvSpPr txBox="1"/>
          <p:nvPr/>
        </p:nvSpPr>
        <p:spPr>
          <a:xfrm>
            <a:off x="949500" y="2410542"/>
            <a:ext cx="23159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" name="object 60">
            <a:extLst>
              <a:ext uri="{FF2B5EF4-FFF2-40B4-BE49-F238E27FC236}">
                <a16:creationId xmlns:a16="http://schemas.microsoft.com/office/drawing/2014/main" id="{AB407901-2906-4D5F-9D3F-D4F504F92090}"/>
              </a:ext>
            </a:extLst>
          </p:cNvPr>
          <p:cNvSpPr/>
          <p:nvPr/>
        </p:nvSpPr>
        <p:spPr>
          <a:xfrm>
            <a:off x="2746177" y="26183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Battalion</a:t>
            </a:r>
            <a:endParaRPr sz="1200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31239BF-0A90-420A-99A3-ABBB2C14FFD7}"/>
              </a:ext>
            </a:extLst>
          </p:cNvPr>
          <p:cNvSpPr txBox="1"/>
          <p:nvPr/>
        </p:nvSpPr>
        <p:spPr>
          <a:xfrm>
            <a:off x="3249549" y="24105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" name="object 60">
            <a:extLst>
              <a:ext uri="{FF2B5EF4-FFF2-40B4-BE49-F238E27FC236}">
                <a16:creationId xmlns:a16="http://schemas.microsoft.com/office/drawing/2014/main" id="{36001936-C1ED-4564-921B-1B89FB5092DD}"/>
              </a:ext>
            </a:extLst>
          </p:cNvPr>
          <p:cNvSpPr/>
          <p:nvPr/>
        </p:nvSpPr>
        <p:spPr>
          <a:xfrm>
            <a:off x="5498850" y="26183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Battalion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BB4D70A-E403-4181-8EEF-90C77FB3276A}"/>
              </a:ext>
            </a:extLst>
          </p:cNvPr>
          <p:cNvSpPr txBox="1"/>
          <p:nvPr/>
        </p:nvSpPr>
        <p:spPr>
          <a:xfrm>
            <a:off x="5951422" y="24105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1" name="object 60">
            <a:extLst>
              <a:ext uri="{FF2B5EF4-FFF2-40B4-BE49-F238E27FC236}">
                <a16:creationId xmlns:a16="http://schemas.microsoft.com/office/drawing/2014/main" id="{5CBAA57F-865B-4D76-95BC-7440B31756C3}"/>
              </a:ext>
            </a:extLst>
          </p:cNvPr>
          <p:cNvSpPr/>
          <p:nvPr/>
        </p:nvSpPr>
        <p:spPr>
          <a:xfrm>
            <a:off x="8002346" y="26189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Battalion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03ED40C-A408-43F9-9615-941AEF7BF412}"/>
              </a:ext>
            </a:extLst>
          </p:cNvPr>
          <p:cNvSpPr txBox="1"/>
          <p:nvPr/>
        </p:nvSpPr>
        <p:spPr>
          <a:xfrm>
            <a:off x="8467618" y="241113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2A12C88-3F74-4F56-91C3-91274D1B432F}"/>
              </a:ext>
            </a:extLst>
          </p:cNvPr>
          <p:cNvSpPr/>
          <p:nvPr/>
        </p:nvSpPr>
        <p:spPr>
          <a:xfrm>
            <a:off x="10507814" y="26183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Battalion</a:t>
            </a:r>
            <a:endParaRPr sz="1200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D7B24F9-7D9C-4FBF-B0AB-3FBD07488561}"/>
              </a:ext>
            </a:extLst>
          </p:cNvPr>
          <p:cNvSpPr txBox="1"/>
          <p:nvPr/>
        </p:nvSpPr>
        <p:spPr>
          <a:xfrm>
            <a:off x="10967166" y="241837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7" name="object 60">
            <a:extLst>
              <a:ext uri="{FF2B5EF4-FFF2-40B4-BE49-F238E27FC236}">
                <a16:creationId xmlns:a16="http://schemas.microsoft.com/office/drawing/2014/main" id="{45510C4A-936F-42D6-8656-7C9193F3D99B}"/>
              </a:ext>
            </a:extLst>
          </p:cNvPr>
          <p:cNvSpPr/>
          <p:nvPr/>
        </p:nvSpPr>
        <p:spPr>
          <a:xfrm>
            <a:off x="928035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Platoon</a:t>
            </a:r>
            <a:endParaRPr sz="12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0E18045-E5AA-44BD-AC64-70F4A219B569}"/>
              </a:ext>
            </a:extLst>
          </p:cNvPr>
          <p:cNvSpPr txBox="1"/>
          <p:nvPr/>
        </p:nvSpPr>
        <p:spPr>
          <a:xfrm>
            <a:off x="1249269" y="384511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8793B26-CB47-40F0-B26F-92B03C401424}"/>
              </a:ext>
            </a:extLst>
          </p:cNvPr>
          <p:cNvSpPr/>
          <p:nvPr/>
        </p:nvSpPr>
        <p:spPr>
          <a:xfrm>
            <a:off x="10489780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Platoon</a:t>
            </a:r>
            <a:endParaRPr sz="1200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F680FA4-4CC5-4EE9-BC60-E3AF40291F4E}"/>
              </a:ext>
            </a:extLst>
          </p:cNvPr>
          <p:cNvSpPr txBox="1"/>
          <p:nvPr/>
        </p:nvSpPr>
        <p:spPr>
          <a:xfrm>
            <a:off x="10822730" y="385440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BF53780-93E3-439D-805C-48D0F5881444}"/>
              </a:ext>
            </a:extLst>
          </p:cNvPr>
          <p:cNvSpPr/>
          <p:nvPr/>
        </p:nvSpPr>
        <p:spPr>
          <a:xfrm>
            <a:off x="5498850" y="42855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 Platoon</a:t>
            </a:r>
            <a:endParaRPr sz="1200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48F25E8-EC96-4613-B9D2-3852BF247A2A}"/>
              </a:ext>
            </a:extLst>
          </p:cNvPr>
          <p:cNvSpPr txBox="1"/>
          <p:nvPr/>
        </p:nvSpPr>
        <p:spPr>
          <a:xfrm>
            <a:off x="5827309" y="3837763"/>
            <a:ext cx="23526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7C4C5F03-BC8D-475B-9CDB-335FAEADFB75}"/>
              </a:ext>
            </a:extLst>
          </p:cNvPr>
          <p:cNvCxnSpPr/>
          <p:nvPr/>
        </p:nvCxnSpPr>
        <p:spPr>
          <a:xfrm>
            <a:off x="1088729" y="21739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D755EF5-85CA-4B19-8D0C-66D27152074E}"/>
              </a:ext>
            </a:extLst>
          </p:cNvPr>
          <p:cNvCxnSpPr/>
          <p:nvPr/>
        </p:nvCxnSpPr>
        <p:spPr>
          <a:xfrm>
            <a:off x="1521139" y="3860800"/>
            <a:ext cx="957732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5E872848-9C08-44A4-A881-2477CAF15C99}"/>
              </a:ext>
            </a:extLst>
          </p:cNvPr>
          <p:cNvCxnSpPr>
            <a:cxnSpLocks/>
            <a:endCxn id="6" idx="0"/>
          </p:cNvCxnSpPr>
          <p:nvPr/>
        </p:nvCxnSpPr>
        <p:spPr>
          <a:xfrm flipH="1">
            <a:off x="1065300" y="2173973"/>
            <a:ext cx="10730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6BDE7B88-041B-41BB-A0A1-E9F93FF9F97B}"/>
              </a:ext>
            </a:extLst>
          </p:cNvPr>
          <p:cNvCxnSpPr/>
          <p:nvPr/>
        </p:nvCxnSpPr>
        <p:spPr>
          <a:xfrm>
            <a:off x="3376401" y="21767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6F7074A-AD99-4184-A7D3-BD993F7D752C}"/>
              </a:ext>
            </a:extLst>
          </p:cNvPr>
          <p:cNvCxnSpPr>
            <a:cxnSpLocks/>
          </p:cNvCxnSpPr>
          <p:nvPr/>
        </p:nvCxnSpPr>
        <p:spPr>
          <a:xfrm flipH="1">
            <a:off x="6096000" y="3162022"/>
            <a:ext cx="8129" cy="71446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284F436-C51D-4E19-9222-2457CDB5327F}"/>
              </a:ext>
            </a:extLst>
          </p:cNvPr>
          <p:cNvCxnSpPr/>
          <p:nvPr/>
        </p:nvCxnSpPr>
        <p:spPr>
          <a:xfrm>
            <a:off x="8591185" y="21786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D5C5D4D-11EC-403E-ABDA-9A765D71FF7A}"/>
              </a:ext>
            </a:extLst>
          </p:cNvPr>
          <p:cNvCxnSpPr/>
          <p:nvPr/>
        </p:nvCxnSpPr>
        <p:spPr>
          <a:xfrm>
            <a:off x="11087178" y="21820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7C928600-894A-417D-97AD-389215C769FE}"/>
              </a:ext>
            </a:extLst>
          </p:cNvPr>
          <p:cNvCxnSpPr/>
          <p:nvPr/>
        </p:nvCxnSpPr>
        <p:spPr>
          <a:xfrm>
            <a:off x="1521139" y="38652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472C2A2E-E6EF-46D5-93B2-0F71CE5F0450}"/>
              </a:ext>
            </a:extLst>
          </p:cNvPr>
          <p:cNvCxnSpPr/>
          <p:nvPr/>
        </p:nvCxnSpPr>
        <p:spPr>
          <a:xfrm>
            <a:off x="11081466" y="38674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26BE989E-A31E-431A-A18A-8F52DCFEA4AB}"/>
              </a:ext>
            </a:extLst>
          </p:cNvPr>
          <p:cNvCxnSpPr/>
          <p:nvPr/>
        </p:nvCxnSpPr>
        <p:spPr>
          <a:xfrm>
            <a:off x="6091873" y="214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BA07966A-DB18-4384-B871-8CA328CBAD35}"/>
              </a:ext>
            </a:extLst>
          </p:cNvPr>
          <p:cNvCxnSpPr/>
          <p:nvPr/>
        </p:nvCxnSpPr>
        <p:spPr>
          <a:xfrm>
            <a:off x="6097390" y="38544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52743113"/>
      </p:ext>
    </p:extLst>
  </p:cSld>
  <p:clrMapOvr>
    <a:masterClrMapping/>
  </p:clrMapOvr>
</p:sld>
</file>

<file path=ppt/slides/slide8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Road Bridge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16540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06238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060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65601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6560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02150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638581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638581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URAK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656017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29724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1676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319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702403"/>
            <a:ext cx="135966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065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08774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2049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2043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2043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297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2536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178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747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74603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74603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74603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76930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76678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76678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494670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50892" y="324564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433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397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49451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76427" y="324564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3551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3551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3551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70749" y="28119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147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147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51972" y="3827698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84738" y="3832836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894543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021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0A0B5EE8-B22C-4063-BA60-16C2FCCD8628}"/>
              </a:ext>
            </a:extLst>
          </p:cNvPr>
          <p:cNvSpPr txBox="1"/>
          <p:nvPr/>
        </p:nvSpPr>
        <p:spPr>
          <a:xfrm>
            <a:off x="3536903" y="178914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546246549"/>
      </p:ext>
    </p:extLst>
  </p:cSld>
  <p:clrMapOvr>
    <a:masterClrMapping/>
  </p:clrMapOvr>
</p:sld>
</file>

<file path=ppt/slides/slide8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773" y="231239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9858" y="18601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998161" y="20873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380718529"/>
      </p:ext>
    </p:extLst>
  </p:cSld>
  <p:clrMapOvr>
    <a:masterClrMapping/>
  </p:clrMapOvr>
</p:sld>
</file>

<file path=ppt/slides/slide8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Battalion, Road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266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2514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9653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538DDC-234A-4F02-A407-336C0AF0F52A}"/>
              </a:ext>
            </a:extLst>
          </p:cNvPr>
          <p:cNvSpPr txBox="1"/>
          <p:nvPr/>
        </p:nvSpPr>
        <p:spPr>
          <a:xfrm>
            <a:off x="5407635" y="3272569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MTU-72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4A7D656-9340-49C4-8B32-EC2CDD584B6F}"/>
              </a:ext>
            </a:extLst>
          </p:cNvPr>
          <p:cNvSpPr txBox="1"/>
          <p:nvPr/>
        </p:nvSpPr>
        <p:spPr>
          <a:xfrm>
            <a:off x="10441499" y="3285416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MTU-72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7302341"/>
      </p:ext>
    </p:extLst>
  </p:cSld>
  <p:clrMapOvr>
    <a:masterClrMapping/>
  </p:clrMapOvr>
</p:sld>
</file>

<file path=ppt/slides/slide8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Construction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Battalion, Road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266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2514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9653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E0E0839-AB64-409C-9796-B431E7911B3E}"/>
              </a:ext>
            </a:extLst>
          </p:cNvPr>
          <p:cNvSpPr txBox="1"/>
          <p:nvPr/>
        </p:nvSpPr>
        <p:spPr>
          <a:xfrm>
            <a:off x="5407635" y="3272569"/>
            <a:ext cx="1478290" cy="16927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Sawmill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IMR-2 AEV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537 Tractor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TMK-3 Ditching Machine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637C0CE-5813-4A6B-BDAE-CDBFB5307880}"/>
              </a:ext>
            </a:extLst>
          </p:cNvPr>
          <p:cNvSpPr txBox="1"/>
          <p:nvPr/>
        </p:nvSpPr>
        <p:spPr>
          <a:xfrm>
            <a:off x="10441499" y="3285416"/>
            <a:ext cx="1478290" cy="16927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Sawmill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IMR-2 AEV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537 Tractor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TMK-3 Ditching Machine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1498834"/>
      </p:ext>
    </p:extLst>
  </p:cSld>
  <p:clrMapOvr>
    <a:masterClrMapping/>
  </p:clrMapOvr>
</p:sld>
</file>

<file path=ppt/slides/slide8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Battalion, Road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55803428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 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HQ &amp; HQ Company, Headquarters Battalion, Strategic Forces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685555" y="1030968"/>
            <a:ext cx="135966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331137146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8895" y="2948760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413472" y="2939616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436095" y="2943440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3503316"/>
      </p:ext>
    </p:extLst>
  </p:cSld>
  <p:clrMapOvr>
    <a:masterClrMapping/>
  </p:clrMapOvr>
</p:sld>
</file>

<file path=ppt/slides/slide9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Battalion, Road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912523735"/>
      </p:ext>
    </p:extLst>
  </p:cSld>
  <p:clrMapOvr>
    <a:masterClrMapping/>
  </p:clrMapOvr>
</p:sld>
</file>

<file path=ppt/slides/slide9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222690308"/>
      </p:ext>
    </p:extLst>
  </p:cSld>
  <p:clrMapOvr>
    <a:masterClrMapping/>
  </p:clrMapOvr>
</p:sld>
</file>

<file path=ppt/slides/slide9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Road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0935380"/>
      </p:ext>
    </p:extLst>
  </p:cSld>
  <p:clrMapOvr>
    <a:masterClrMapping/>
  </p:clrMapOvr>
</p:sld>
</file>

<file path=ppt/slides/slide9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Road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1455975184"/>
      </p:ext>
    </p:extLst>
  </p:cSld>
  <p:clrMapOvr>
    <a:masterClrMapping/>
  </p:clrMapOvr>
</p:sld>
</file>

<file path=ppt/slides/slide9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Road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43712326"/>
      </p:ext>
    </p:extLst>
  </p:cSld>
  <p:clrMapOvr>
    <a:masterClrMapping/>
  </p:clrMapOvr>
</p:sld>
</file>

<file path=ppt/slides/slide9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Road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93654134"/>
      </p:ext>
    </p:extLst>
  </p:cSld>
  <p:clrMapOvr>
    <a:masterClrMapping/>
  </p:clrMapOvr>
</p:sld>
</file>

<file path=ppt/slides/slide9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Road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44605950"/>
      </p:ext>
    </p:extLst>
  </p:cSld>
  <p:clrMapOvr>
    <a:masterClrMapping/>
  </p:clrMapOvr>
</p:sld>
</file>

<file path=ppt/slides/slide9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Platoon, 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83882238"/>
      </p:ext>
    </p:extLst>
  </p:cSld>
  <p:clrMapOvr>
    <a:masterClrMapping/>
  </p:clrMapOvr>
</p:sld>
</file>

<file path=ppt/slides/slide9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38992671"/>
      </p:ext>
    </p:extLst>
  </p:cSld>
  <p:clrMapOvr>
    <a:masterClrMapping/>
  </p:clrMapOvr>
</p:sld>
</file>

<file path=ppt/slides/slide9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092676279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Support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0494054"/>
      </p:ext>
    </p:extLst>
  </p:cSld>
  <p:clrMapOvr>
    <a:masterClrMapping/>
  </p:clrMapOvr>
</p:sld>
</file>

<file path=ppt/slides/slide9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D9463E-E6BB-41AE-B2DE-4A8E3C42B054}"/>
              </a:ext>
            </a:extLst>
          </p:cNvPr>
          <p:cNvCxnSpPr>
            <a:cxnSpLocks/>
          </p:cNvCxnSpPr>
          <p:nvPr/>
        </p:nvCxnSpPr>
        <p:spPr>
          <a:xfrm>
            <a:off x="6093211" y="1727225"/>
            <a:ext cx="6853" cy="42803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77 Pontoon Bridge Brigade</a:t>
            </a:r>
            <a:endParaRPr lang="en-GB" sz="2400" dirty="0"/>
          </a:p>
        </p:txBody>
      </p:sp>
      <p:sp>
        <p:nvSpPr>
          <p:cNvPr id="3" name="object 60">
            <a:extLst>
              <a:ext uri="{FF2B5EF4-FFF2-40B4-BE49-F238E27FC236}">
                <a16:creationId xmlns:a16="http://schemas.microsoft.com/office/drawing/2014/main" id="{FE237D86-1580-4A23-9FBE-3F9E1F85B48F}"/>
              </a:ext>
            </a:extLst>
          </p:cNvPr>
          <p:cNvSpPr/>
          <p:nvPr/>
        </p:nvSpPr>
        <p:spPr>
          <a:xfrm>
            <a:off x="5501640" y="11785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77 Pontoon Bridge Brigade</a:t>
            </a:r>
            <a:endParaRPr sz="12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6B97F9A-FFCA-49A8-BD01-117373B009F2}"/>
              </a:ext>
            </a:extLst>
          </p:cNvPr>
          <p:cNvSpPr txBox="1"/>
          <p:nvPr/>
        </p:nvSpPr>
        <p:spPr>
          <a:xfrm>
            <a:off x="5966912" y="970741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5" name="object 60">
            <a:extLst>
              <a:ext uri="{FF2B5EF4-FFF2-40B4-BE49-F238E27FC236}">
                <a16:creationId xmlns:a16="http://schemas.microsoft.com/office/drawing/2014/main" id="{B4E062F0-159E-44B0-B50F-6E1F400E4606}"/>
              </a:ext>
            </a:extLst>
          </p:cNvPr>
          <p:cNvSpPr/>
          <p:nvPr/>
        </p:nvSpPr>
        <p:spPr>
          <a:xfrm>
            <a:off x="497009" y="26183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77 Pontoon</a:t>
            </a:r>
          </a:p>
          <a:p>
            <a:pPr algn="ctr"/>
            <a:r>
              <a:rPr lang="en-US" sz="1200" dirty="0"/>
              <a:t>Bridge Brigade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64D4E95-F401-425F-9492-8FEFEDE7660C}"/>
              </a:ext>
            </a:extLst>
          </p:cNvPr>
          <p:cNvSpPr txBox="1"/>
          <p:nvPr/>
        </p:nvSpPr>
        <p:spPr>
          <a:xfrm>
            <a:off x="949500" y="2410542"/>
            <a:ext cx="23159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" name="object 60">
            <a:extLst>
              <a:ext uri="{FF2B5EF4-FFF2-40B4-BE49-F238E27FC236}">
                <a16:creationId xmlns:a16="http://schemas.microsoft.com/office/drawing/2014/main" id="{AB407901-2906-4D5F-9D3F-D4F504F92090}"/>
              </a:ext>
            </a:extLst>
          </p:cNvPr>
          <p:cNvSpPr/>
          <p:nvPr/>
        </p:nvSpPr>
        <p:spPr>
          <a:xfrm>
            <a:off x="2746177" y="26183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771 Pontoon Bridge Battalion</a:t>
            </a:r>
            <a:endParaRPr sz="1200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31239BF-0A90-420A-99A3-ABBB2C14FFD7}"/>
              </a:ext>
            </a:extLst>
          </p:cNvPr>
          <p:cNvSpPr txBox="1"/>
          <p:nvPr/>
        </p:nvSpPr>
        <p:spPr>
          <a:xfrm>
            <a:off x="3249549" y="24105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" name="object 60">
            <a:extLst>
              <a:ext uri="{FF2B5EF4-FFF2-40B4-BE49-F238E27FC236}">
                <a16:creationId xmlns:a16="http://schemas.microsoft.com/office/drawing/2014/main" id="{36001936-C1ED-4564-921B-1B89FB5092DD}"/>
              </a:ext>
            </a:extLst>
          </p:cNvPr>
          <p:cNvSpPr/>
          <p:nvPr/>
        </p:nvSpPr>
        <p:spPr>
          <a:xfrm>
            <a:off x="5498850" y="26183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772 Pontoon Bridge Battalion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BB4D70A-E403-4181-8EEF-90C77FB3276A}"/>
              </a:ext>
            </a:extLst>
          </p:cNvPr>
          <p:cNvSpPr txBox="1"/>
          <p:nvPr/>
        </p:nvSpPr>
        <p:spPr>
          <a:xfrm>
            <a:off x="5951422" y="24105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1" name="object 60">
            <a:extLst>
              <a:ext uri="{FF2B5EF4-FFF2-40B4-BE49-F238E27FC236}">
                <a16:creationId xmlns:a16="http://schemas.microsoft.com/office/drawing/2014/main" id="{5CBAA57F-865B-4D76-95BC-7440B31756C3}"/>
              </a:ext>
            </a:extLst>
          </p:cNvPr>
          <p:cNvSpPr/>
          <p:nvPr/>
        </p:nvSpPr>
        <p:spPr>
          <a:xfrm>
            <a:off x="8002346" y="26189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773 Pontoon Bridge Battalion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03ED40C-A408-43F9-9615-941AEF7BF412}"/>
              </a:ext>
            </a:extLst>
          </p:cNvPr>
          <p:cNvSpPr txBox="1"/>
          <p:nvPr/>
        </p:nvSpPr>
        <p:spPr>
          <a:xfrm>
            <a:off x="8467618" y="241113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2A12C88-3F74-4F56-91C3-91274D1B432F}"/>
              </a:ext>
            </a:extLst>
          </p:cNvPr>
          <p:cNvSpPr/>
          <p:nvPr/>
        </p:nvSpPr>
        <p:spPr>
          <a:xfrm>
            <a:off x="10507814" y="26183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774 Support Battalion</a:t>
            </a:r>
            <a:endParaRPr sz="1200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D7B24F9-7D9C-4FBF-B0AB-3FBD07488561}"/>
              </a:ext>
            </a:extLst>
          </p:cNvPr>
          <p:cNvSpPr txBox="1"/>
          <p:nvPr/>
        </p:nvSpPr>
        <p:spPr>
          <a:xfrm>
            <a:off x="10967166" y="241837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7" name="object 60">
            <a:extLst>
              <a:ext uri="{FF2B5EF4-FFF2-40B4-BE49-F238E27FC236}">
                <a16:creationId xmlns:a16="http://schemas.microsoft.com/office/drawing/2014/main" id="{45510C4A-936F-42D6-8656-7C9193F3D99B}"/>
              </a:ext>
            </a:extLst>
          </p:cNvPr>
          <p:cNvSpPr/>
          <p:nvPr/>
        </p:nvSpPr>
        <p:spPr>
          <a:xfrm>
            <a:off x="928035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77 Engineer Reconnaissance Platoon</a:t>
            </a:r>
            <a:endParaRPr sz="12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0E18045-E5AA-44BD-AC64-70F4A219B569}"/>
              </a:ext>
            </a:extLst>
          </p:cNvPr>
          <p:cNvSpPr txBox="1"/>
          <p:nvPr/>
        </p:nvSpPr>
        <p:spPr>
          <a:xfrm>
            <a:off x="1249269" y="384511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8793B26-CB47-40F0-B26F-92B03C401424}"/>
              </a:ext>
            </a:extLst>
          </p:cNvPr>
          <p:cNvSpPr/>
          <p:nvPr/>
        </p:nvSpPr>
        <p:spPr>
          <a:xfrm>
            <a:off x="10489780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77 Chemical Platoon</a:t>
            </a:r>
            <a:endParaRPr sz="1200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F680FA4-4CC5-4EE9-BC60-E3AF40291F4E}"/>
              </a:ext>
            </a:extLst>
          </p:cNvPr>
          <p:cNvSpPr txBox="1"/>
          <p:nvPr/>
        </p:nvSpPr>
        <p:spPr>
          <a:xfrm>
            <a:off x="10822730" y="385440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BF53780-93E3-439D-805C-48D0F5881444}"/>
              </a:ext>
            </a:extLst>
          </p:cNvPr>
          <p:cNvSpPr/>
          <p:nvPr/>
        </p:nvSpPr>
        <p:spPr>
          <a:xfrm>
            <a:off x="5498850" y="42855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77 Medical Platoon</a:t>
            </a:r>
            <a:endParaRPr sz="1200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48F25E8-EC96-4613-B9D2-3852BF247A2A}"/>
              </a:ext>
            </a:extLst>
          </p:cNvPr>
          <p:cNvSpPr txBox="1"/>
          <p:nvPr/>
        </p:nvSpPr>
        <p:spPr>
          <a:xfrm>
            <a:off x="5827309" y="3837763"/>
            <a:ext cx="23526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7C4C5F03-BC8D-475B-9CDB-335FAEADFB75}"/>
              </a:ext>
            </a:extLst>
          </p:cNvPr>
          <p:cNvCxnSpPr/>
          <p:nvPr/>
        </p:nvCxnSpPr>
        <p:spPr>
          <a:xfrm>
            <a:off x="1088729" y="21739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D755EF5-85CA-4B19-8D0C-66D27152074E}"/>
              </a:ext>
            </a:extLst>
          </p:cNvPr>
          <p:cNvCxnSpPr/>
          <p:nvPr/>
        </p:nvCxnSpPr>
        <p:spPr>
          <a:xfrm>
            <a:off x="1521139" y="3860800"/>
            <a:ext cx="957732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5E872848-9C08-44A4-A881-2477CAF15C99}"/>
              </a:ext>
            </a:extLst>
          </p:cNvPr>
          <p:cNvCxnSpPr>
            <a:cxnSpLocks/>
            <a:endCxn id="6" idx="0"/>
          </p:cNvCxnSpPr>
          <p:nvPr/>
        </p:nvCxnSpPr>
        <p:spPr>
          <a:xfrm flipH="1">
            <a:off x="1065300" y="2173973"/>
            <a:ext cx="10730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6BDE7B88-041B-41BB-A0A1-E9F93FF9F97B}"/>
              </a:ext>
            </a:extLst>
          </p:cNvPr>
          <p:cNvCxnSpPr/>
          <p:nvPr/>
        </p:nvCxnSpPr>
        <p:spPr>
          <a:xfrm>
            <a:off x="3376401" y="21767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6F7074A-AD99-4184-A7D3-BD993F7D752C}"/>
              </a:ext>
            </a:extLst>
          </p:cNvPr>
          <p:cNvCxnSpPr>
            <a:cxnSpLocks/>
          </p:cNvCxnSpPr>
          <p:nvPr/>
        </p:nvCxnSpPr>
        <p:spPr>
          <a:xfrm flipH="1">
            <a:off x="6096000" y="3162022"/>
            <a:ext cx="8129" cy="71446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284F436-C51D-4E19-9222-2457CDB5327F}"/>
              </a:ext>
            </a:extLst>
          </p:cNvPr>
          <p:cNvCxnSpPr/>
          <p:nvPr/>
        </p:nvCxnSpPr>
        <p:spPr>
          <a:xfrm>
            <a:off x="8591185" y="21786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D5C5D4D-11EC-403E-ABDA-9A765D71FF7A}"/>
              </a:ext>
            </a:extLst>
          </p:cNvPr>
          <p:cNvCxnSpPr/>
          <p:nvPr/>
        </p:nvCxnSpPr>
        <p:spPr>
          <a:xfrm>
            <a:off x="11087178" y="21820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7C928600-894A-417D-97AD-389215C769FE}"/>
              </a:ext>
            </a:extLst>
          </p:cNvPr>
          <p:cNvCxnSpPr/>
          <p:nvPr/>
        </p:nvCxnSpPr>
        <p:spPr>
          <a:xfrm>
            <a:off x="1521139" y="38652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472C2A2E-E6EF-46D5-93B2-0F71CE5F0450}"/>
              </a:ext>
            </a:extLst>
          </p:cNvPr>
          <p:cNvCxnSpPr/>
          <p:nvPr/>
        </p:nvCxnSpPr>
        <p:spPr>
          <a:xfrm>
            <a:off x="11081466" y="38674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26BE989E-A31E-431A-A18A-8F52DCFEA4AB}"/>
              </a:ext>
            </a:extLst>
          </p:cNvPr>
          <p:cNvCxnSpPr/>
          <p:nvPr/>
        </p:nvCxnSpPr>
        <p:spPr>
          <a:xfrm>
            <a:off x="6091873" y="214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BA07966A-DB18-4384-B871-8CA328CBAD35}"/>
              </a:ext>
            </a:extLst>
          </p:cNvPr>
          <p:cNvCxnSpPr/>
          <p:nvPr/>
        </p:nvCxnSpPr>
        <p:spPr>
          <a:xfrm>
            <a:off x="6097390" y="38544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97499906"/>
      </p:ext>
    </p:extLst>
  </p:cSld>
  <p:clrMapOvr>
    <a:masterClrMapping/>
  </p:clrMapOvr>
</p:sld>
</file>

<file path=ppt/slides/slide9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77 Pontoon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77 Pontoon Bridge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16540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06238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060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65601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6560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02150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638581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638581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URAK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656017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29724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1676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319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702403"/>
            <a:ext cx="135966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065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08774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2049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2043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2043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297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2536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178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747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74603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74603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74603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76930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76678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76678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494670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50892" y="324564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433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397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49451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76427" y="324564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3551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3551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3551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70749" y="28119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147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147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51972" y="3827698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84738" y="3832836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894543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021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0A0B5EE8-B22C-4063-BA60-16C2FCCD8628}"/>
              </a:ext>
            </a:extLst>
          </p:cNvPr>
          <p:cNvSpPr txBox="1"/>
          <p:nvPr/>
        </p:nvSpPr>
        <p:spPr>
          <a:xfrm>
            <a:off x="3536903" y="178914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807582401"/>
      </p:ext>
    </p:extLst>
  </p:cSld>
  <p:clrMapOvr>
    <a:masterClrMapping/>
  </p:clrMapOvr>
</p:sld>
</file>

<file path=ppt/slides/slide9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77 Pontoon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 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 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 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455921829"/>
      </p:ext>
    </p:extLst>
  </p:cSld>
  <p:clrMapOvr>
    <a:masterClrMapping/>
  </p:clrMapOvr>
</p:sld>
</file>

<file path=ppt/slides/slide9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Bridge Battalion, 77 Pontoon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73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6378" y="22628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705982" y="2713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070261" y="223971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6641491"/>
      </p:ext>
    </p:extLst>
  </p:cSld>
  <p:clrMapOvr>
    <a:masterClrMapping/>
  </p:clrMapOvr>
</p:sld>
</file>

<file path=ppt/slides/slide9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Bridge Platoon, Pontoon Bridge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Bridge Battalion, 77 Pontoon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86215225"/>
      </p:ext>
    </p:extLst>
  </p:cSld>
  <p:clrMapOvr>
    <a:masterClrMapping/>
  </p:clrMapOvr>
</p:sld>
</file>

<file path=ppt/slides/slide9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Bridge Battalion, 77 Pontoon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21649307"/>
      </p:ext>
    </p:extLst>
  </p:cSld>
  <p:clrMapOvr>
    <a:masterClrMapping/>
  </p:clrMapOvr>
</p:sld>
</file>

<file path=ppt/slides/slide9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Bridge Battalion, 77 Pontoon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82204689"/>
      </p:ext>
    </p:extLst>
  </p:cSld>
  <p:clrMapOvr>
    <a:masterClrMapping/>
  </p:clrMapOvr>
</p:sld>
</file>

<file path=ppt/slides/slide9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774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77 Pontoon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774 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92800031"/>
      </p:ext>
    </p:extLst>
  </p:cSld>
  <p:clrMapOvr>
    <a:masterClrMapping/>
  </p:clrMapOvr>
</p:sld>
</file>

<file path=ppt/slides/slide9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774 Support Battalion, 77 Pontoon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9820308"/>
      </p:ext>
    </p:extLst>
  </p:cSld>
  <p:clrMapOvr>
    <a:masterClrMapping/>
  </p:clrMapOvr>
</p:sld>
</file>

<file path=ppt/slides/slide9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774 Support Battalion, 77 Pontoon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939520166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56414529"/>
      </p:ext>
    </p:extLst>
  </p:cSld>
  <p:clrMapOvr>
    <a:masterClrMapping/>
  </p:clrMapOvr>
</p:sld>
</file>

<file path=ppt/slides/slide9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774 Support Battalion, 77 Pontoon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8522064"/>
      </p:ext>
    </p:extLst>
  </p:cSld>
  <p:clrMapOvr>
    <a:masterClrMapping/>
  </p:clrMapOvr>
</p:sld>
</file>

<file path=ppt/slides/slide9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774 Support Battalion, 77 Pontoon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45275090"/>
      </p:ext>
    </p:extLst>
  </p:cSld>
  <p:clrMapOvr>
    <a:masterClrMapping/>
  </p:clrMapOvr>
</p:sld>
</file>

<file path=ppt/slides/slide9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774 Support Battalion, 77 Pontoon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220262603"/>
      </p:ext>
    </p:extLst>
  </p:cSld>
  <p:clrMapOvr>
    <a:masterClrMapping/>
  </p:clrMapOvr>
</p:sld>
</file>

<file path=ppt/slides/slide9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Platoon, 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77 Pontoon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42554644"/>
      </p:ext>
    </p:extLst>
  </p:cSld>
  <p:clrMapOvr>
    <a:masterClrMapping/>
  </p:clrMapOvr>
</p:sld>
</file>

<file path=ppt/slides/slide9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77 Pontoon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17239488"/>
      </p:ext>
    </p:extLst>
  </p:cSld>
  <p:clrMapOvr>
    <a:masterClrMapping/>
  </p:clrMapOvr>
</p:sld>
</file>

<file path=ppt/slides/slide9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77 Pontoon Bridge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00979176"/>
      </p:ext>
    </p:extLst>
  </p:cSld>
  <p:clrMapOvr>
    <a:masterClrMapping/>
  </p:clrMapOvr>
</p:sld>
</file>

<file path=ppt/slides/slide9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7011, 7012 &amp; 7013 C3D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 Engineer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76870518"/>
      </p:ext>
    </p:extLst>
  </p:cSld>
  <p:clrMapOvr>
    <a:masterClrMapping/>
  </p:clrMapOvr>
</p:sld>
</file>

<file path=ppt/slides/slide9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09579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C3D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C3D Battalion, 7 Engineer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205745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657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306454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5089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352359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306454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30716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305697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30515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144756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4005943"/>
            <a:ext cx="2668" cy="13721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3074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35258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Camouflage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305168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538DDC-234A-4F02-A407-336C0AF0F52A}"/>
              </a:ext>
            </a:extLst>
          </p:cNvPr>
          <p:cNvSpPr txBox="1"/>
          <p:nvPr/>
        </p:nvSpPr>
        <p:spPr>
          <a:xfrm>
            <a:off x="5407635" y="40781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Spray Paint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4A7D656-9340-49C4-8B32-EC2CDD584B6F}"/>
              </a:ext>
            </a:extLst>
          </p:cNvPr>
          <p:cNvSpPr txBox="1"/>
          <p:nvPr/>
        </p:nvSpPr>
        <p:spPr>
          <a:xfrm>
            <a:off x="10441499" y="4090961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6962400"/>
      </p:ext>
    </p:extLst>
  </p:cSld>
  <p:clrMapOvr>
    <a:masterClrMapping/>
  </p:clrMapOvr>
</p:sld>
</file>

<file path=ppt/slides/slide9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C3D Battalion, 7 Engineer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1697784"/>
      </p:ext>
    </p:extLst>
  </p:cSld>
  <p:clrMapOvr>
    <a:masterClrMapping/>
  </p:clrMapOvr>
</p:sld>
</file>

<file path=ppt/slides/slide9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C3D Battalion, 7 Engineer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342153446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Tactical Security Platoon, HQ &amp; HQ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418438" y="2975879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682055" y="1235484"/>
            <a:ext cx="109837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</p:txBody>
      </p:sp>
    </p:spTree>
    <p:extLst>
      <p:ext uri="{BB962C8B-B14F-4D97-AF65-F5344CB8AC3E}">
        <p14:creationId xmlns:p14="http://schemas.microsoft.com/office/powerpoint/2010/main" val="1982115395"/>
      </p:ext>
    </p:extLst>
  </p:cSld>
  <p:clrMapOvr>
    <a:masterClrMapping/>
  </p:clrMapOvr>
</p:sld>
</file>

<file path=ppt/slides/slide9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295425"/>
            <a:ext cx="0" cy="319180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7467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 Militia</a:t>
            </a:r>
          </a:p>
          <a:p>
            <a:pPr algn="ctr"/>
            <a:r>
              <a:rPr lang="en-US" sz="1200" dirty="0"/>
              <a:t>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539317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421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7 Militia</a:t>
            </a:r>
          </a:p>
          <a:p>
            <a:pPr algn="ctr"/>
            <a:r>
              <a:rPr lang="en-US" sz="1200" dirty="0"/>
              <a:t>Command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19787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14170" y="21826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700 Motorized</a:t>
            </a:r>
          </a:p>
          <a:p>
            <a:pPr algn="ctr"/>
            <a:r>
              <a:rPr lang="en-US" sz="1200" dirty="0"/>
              <a:t>Infantry Brigade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17862" y="1974808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25792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701 Motorized</a:t>
            </a:r>
          </a:p>
          <a:p>
            <a:pPr algn="ctr"/>
            <a:r>
              <a:rPr lang="en-US" sz="1200" dirty="0"/>
              <a:t>Infantry Brigade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090984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20364" y="21889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702 Motorized</a:t>
            </a:r>
          </a:p>
          <a:p>
            <a:pPr algn="ctr"/>
            <a:r>
              <a:rPr lang="en-US" sz="1200" dirty="0"/>
              <a:t>Infantry Brigade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5556" y="1981078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93635" y="21826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703 Motorized</a:t>
            </a:r>
          </a:p>
          <a:p>
            <a:pPr algn="ctr"/>
            <a:r>
              <a:rPr lang="en-US" sz="1200" dirty="0"/>
              <a:t>Infantry Brigade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902620" y="1974808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704 Motorized</a:t>
            </a:r>
          </a:p>
          <a:p>
            <a:pPr algn="ctr"/>
            <a:r>
              <a:rPr lang="en-US" sz="1200" dirty="0"/>
              <a:t>Infantry Brigade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63864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48978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705 Motorized</a:t>
            </a:r>
          </a:p>
          <a:p>
            <a:pPr algn="ctr"/>
            <a:r>
              <a:rPr lang="en-US" sz="1200" dirty="0"/>
              <a:t>Infantry Brigade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4689970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3334105" y="48976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706 Motorized</a:t>
            </a:r>
          </a:p>
          <a:p>
            <a:pPr algn="ctr"/>
            <a:r>
              <a:rPr lang="en-US" sz="1200" dirty="0"/>
              <a:t>Infantry Brigade</a:t>
            </a:r>
            <a:endParaRPr sz="1200" dirty="0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802120" y="4685780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673359" y="49024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707 Motorized</a:t>
            </a:r>
          </a:p>
          <a:p>
            <a:pPr algn="ctr"/>
            <a:r>
              <a:rPr lang="en-US" sz="1200" dirty="0"/>
              <a:t>Infantry Brigade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133381" y="4702409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48978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708 Motorized</a:t>
            </a:r>
          </a:p>
          <a:p>
            <a:pPr algn="ctr"/>
            <a:r>
              <a:rPr lang="en-US" sz="1200" dirty="0"/>
              <a:t>Infantry Brigade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63222" y="4689970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421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56574" y="17304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20557" y="17346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7315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55814" y="17338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308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44874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449586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919572" y="44928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266310" y="449204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44936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58829710"/>
      </p:ext>
    </p:extLst>
  </p:cSld>
  <p:clrMapOvr>
    <a:masterClrMapping/>
  </p:clrMapOvr>
</p:sld>
</file>

<file path=ppt/slides/slide9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7 Militia Command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6830" y="29416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012295" y="1982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632612" y="2570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0545" y="16063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1200" y="25129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11738" y="1545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14471" y="1555769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461887" y="4708956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67527" y="51249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471618" y="47112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791784" y="569314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00071" y="16237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6185" y="19770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628516" y="3488006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11113" y="51287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754699" y="51282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198285" y="51282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05473" y="47089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349059" y="470459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799702" y="46970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279899" y="46709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764053" y="4669874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200582" y="4669874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07983" y="46698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2225639" y="5693145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676735" y="5690617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5110590" y="569061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83297C4-A862-417C-86CC-EB8735CA5388}"/>
              </a:ext>
            </a:extLst>
          </p:cNvPr>
          <p:cNvSpPr txBox="1"/>
          <p:nvPr/>
        </p:nvSpPr>
        <p:spPr>
          <a:xfrm>
            <a:off x="11003345" y="177555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726B6B45-D7D4-43AC-B071-B5439DCB7A11}"/>
              </a:ext>
            </a:extLst>
          </p:cNvPr>
          <p:cNvSpPr txBox="1"/>
          <p:nvPr/>
        </p:nvSpPr>
        <p:spPr>
          <a:xfrm>
            <a:off x="3537858" y="179788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887957842"/>
      </p:ext>
    </p:extLst>
  </p:cSld>
  <p:clrMapOvr>
    <a:masterClrMapping/>
  </p:clrMapOvr>
</p:sld>
</file>

<file path=ppt/slides/slide9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Company,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8895" y="2948760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413472" y="2939616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436095" y="2943440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1945562"/>
      </p:ext>
    </p:extLst>
  </p:cSld>
  <p:clrMapOvr>
    <a:masterClrMapping/>
  </p:clrMapOvr>
</p:sld>
</file>

<file path=ppt/slides/slide9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Staff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Company,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3087" y="2982007"/>
            <a:ext cx="134844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8344233"/>
      </p:ext>
    </p:extLst>
  </p:cSld>
  <p:clrMapOvr>
    <a:masterClrMapping/>
  </p:clrMapOvr>
</p:sld>
</file>

<file path=ppt/slides/slide9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Company,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30034" y="45511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9867" y="162187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92999" y="16091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BTR-70 BREM Repair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982830" y="2623528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3B86896-694C-47D6-A4EB-9AA7977AA794}"/>
              </a:ext>
            </a:extLst>
          </p:cNvPr>
          <p:cNvSpPr txBox="1"/>
          <p:nvPr/>
        </p:nvSpPr>
        <p:spPr>
          <a:xfrm>
            <a:off x="5399706" y="2580011"/>
            <a:ext cx="151355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1085892"/>
      </p:ext>
    </p:extLst>
  </p:cSld>
  <p:clrMapOvr>
    <a:masterClrMapping/>
  </p:clrMapOvr>
</p:sld>
</file>

<file path=ppt/slides/slide9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Motorized 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88180" y="376339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90626" y="374559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47043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60813813"/>
      </p:ext>
    </p:extLst>
  </p:cSld>
  <p:clrMapOvr>
    <a:masterClrMapping/>
  </p:clrMapOvr>
</p:sld>
</file>

<file path=ppt/slides/slide9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Motorized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8255606"/>
      </p:ext>
    </p:extLst>
  </p:cSld>
  <p:clrMapOvr>
    <a:masterClrMapping/>
  </p:clrMapOvr>
</p:sld>
</file>

<file path=ppt/slides/slide9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Motorized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346259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Automatic Grenade Launcher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652108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Transport</a:t>
            </a:r>
            <a:endParaRPr lang="en-US" sz="1200" dirty="0"/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947157" y="529556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246468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675287" y="527750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8624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267322" y="6270069"/>
            <a:ext cx="137890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AGL Heavy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085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319017C2-650D-473B-921F-EED5F7D374CF}"/>
              </a:ext>
            </a:extLst>
          </p:cNvPr>
          <p:cNvSpPr/>
          <p:nvPr/>
        </p:nvSpPr>
        <p:spPr>
          <a:xfrm>
            <a:off x="6788933" y="57184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FAF634A4-786C-4EC6-B2BB-B171B7CB6A18}"/>
              </a:ext>
            </a:extLst>
          </p:cNvPr>
          <p:cNvCxnSpPr/>
          <p:nvPr/>
        </p:nvCxnSpPr>
        <p:spPr>
          <a:xfrm>
            <a:off x="7383293" y="527274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57EDD6CA-D951-440F-B67D-B161A23838D3}"/>
              </a:ext>
            </a:extLst>
          </p:cNvPr>
          <p:cNvSpPr txBox="1"/>
          <p:nvPr/>
        </p:nvSpPr>
        <p:spPr>
          <a:xfrm>
            <a:off x="7115449" y="527088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8" name="object 60">
            <a:extLst>
              <a:ext uri="{FF2B5EF4-FFF2-40B4-BE49-F238E27FC236}">
                <a16:creationId xmlns:a16="http://schemas.microsoft.com/office/drawing/2014/main" id="{FA599CEC-0A90-49BD-9A91-491C162029AE}"/>
              </a:ext>
            </a:extLst>
          </p:cNvPr>
          <p:cNvSpPr/>
          <p:nvPr/>
        </p:nvSpPr>
        <p:spPr>
          <a:xfrm>
            <a:off x="4066206" y="57164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F0FC4DD8-C7D1-4139-B36E-E54B377D7B07}"/>
              </a:ext>
            </a:extLst>
          </p:cNvPr>
          <p:cNvCxnSpPr/>
          <p:nvPr/>
        </p:nvCxnSpPr>
        <p:spPr>
          <a:xfrm>
            <a:off x="4667104" y="52869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118028B2-BA55-434A-BC87-8CCAC556FEFD}"/>
              </a:ext>
            </a:extLst>
          </p:cNvPr>
          <p:cNvSpPr txBox="1"/>
          <p:nvPr/>
        </p:nvSpPr>
        <p:spPr>
          <a:xfrm>
            <a:off x="4395234" y="526891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86EBDFA1-EA82-4229-9645-E55B3A17F547}"/>
              </a:ext>
            </a:extLst>
          </p:cNvPr>
          <p:cNvSpPr txBox="1"/>
          <p:nvPr/>
        </p:nvSpPr>
        <p:spPr>
          <a:xfrm>
            <a:off x="3987269" y="6261471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9220374"/>
      </p:ext>
    </p:extLst>
  </p:cSld>
  <p:clrMapOvr>
    <a:masterClrMapping/>
  </p:clrMapOvr>
</p:sld>
</file>

<file path=ppt/slides/slide9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Battalion,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Motorized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08555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8555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1AECE7B1-22B4-4992-A164-4AF9CFD0424F}"/>
              </a:ext>
            </a:extLst>
          </p:cNvPr>
          <p:cNvSpPr/>
          <p:nvPr/>
        </p:nvSpPr>
        <p:spPr>
          <a:xfrm>
            <a:off x="5492521" y="27269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Platoon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8ACC7CF-8EB7-45E5-98DC-3AE951D742CD}"/>
              </a:ext>
            </a:extLst>
          </p:cNvPr>
          <p:cNvCxnSpPr/>
          <p:nvPr/>
        </p:nvCxnSpPr>
        <p:spPr>
          <a:xfrm>
            <a:off x="6088913" y="227119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9C16379F-B956-474A-9764-23CB1439380D}"/>
              </a:ext>
            </a:extLst>
          </p:cNvPr>
          <p:cNvSpPr txBox="1"/>
          <p:nvPr/>
        </p:nvSpPr>
        <p:spPr>
          <a:xfrm>
            <a:off x="5816341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D0107B8-BC0D-46C8-922B-6CAF761E801D}"/>
              </a:ext>
            </a:extLst>
          </p:cNvPr>
          <p:cNvSpPr txBox="1"/>
          <p:nvPr/>
        </p:nvSpPr>
        <p:spPr>
          <a:xfrm>
            <a:off x="5421314" y="3280959"/>
            <a:ext cx="108555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4893481"/>
      </p:ext>
    </p:extLst>
  </p:cSld>
  <p:clrMapOvr>
    <a:masterClrMapping/>
  </p:clrMapOvr>
</p:sld>
</file>

<file path=ppt/slides/slide9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Weapons Platoon, Motorized Infantry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Battalion, 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Automatic Grenade Launcher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4189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AT-4 ATGM Launcher+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35mm AGL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44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12mm Sniper Rifle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7.62mm Sniper SVD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60mm Mortar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8336818" y="22284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08638535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685555" y="1030968"/>
            <a:ext cx="135966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321355174"/>
      </p:ext>
    </p:extLst>
  </p:cSld>
  <p:clrMapOvr>
    <a:masterClrMapping/>
  </p:clrMapOvr>
</p:sld>
</file>

<file path=ppt/slides/slide9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2B16 120mm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2B16 120mm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4116368"/>
      </p:ext>
    </p:extLst>
  </p:cSld>
  <p:clrMapOvr>
    <a:masterClrMapping/>
  </p:clrMapOvr>
</p:sld>
</file>

<file path=ppt/slides/slide9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44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42828423"/>
      </p:ext>
    </p:extLst>
  </p:cSld>
  <p:clrMapOvr>
    <a:masterClrMapping/>
  </p:clrMapOvr>
</p:sld>
</file>

<file path=ppt/slides/slide9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69643188"/>
      </p:ext>
    </p:extLst>
  </p:cSld>
  <p:clrMapOvr>
    <a:masterClrMapping/>
  </p:clrMapOvr>
</p:sld>
</file>

<file path=ppt/slides/slide9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328691932"/>
      </p:ext>
    </p:extLst>
  </p:cSld>
  <p:clrMapOvr>
    <a:masterClrMapping/>
  </p:clrMapOvr>
</p:sld>
</file>

<file path=ppt/slides/slide9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726450"/>
      </p:ext>
    </p:extLst>
  </p:cSld>
  <p:clrMapOvr>
    <a:masterClrMapping/>
  </p:clrMapOvr>
</p:sld>
</file>

<file path=ppt/slides/slide9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60983197"/>
      </p:ext>
    </p:extLst>
  </p:cSld>
  <p:clrMapOvr>
    <a:masterClrMapping/>
  </p:clrMapOvr>
</p:sld>
</file>

<file path=ppt/slides/slide9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964291347"/>
      </p:ext>
    </p:extLst>
  </p:cSld>
  <p:clrMapOvr>
    <a:masterClrMapping/>
  </p:clrMapOvr>
</p:sld>
</file>

<file path=ppt/slides/slide9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1624952"/>
      </p:ext>
    </p:extLst>
  </p:cSld>
  <p:clrMapOvr>
    <a:masterClrMapping/>
  </p:clrMapOvr>
</p:sld>
</file>

<file path=ppt/slides/slide9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99339867"/>
      </p:ext>
    </p:extLst>
  </p:cSld>
  <p:clrMapOvr>
    <a:masterClrMapping/>
  </p:clrMapOvr>
</p:sld>
</file>

<file path=ppt/slides/slide9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481026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73 Field Artillery Division, Strategic Forces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  <a:endParaRPr lang="en-US" sz="1200" b="1" dirty="0"/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 Portable </a:t>
            </a:r>
          </a:p>
          <a:p>
            <a:pPr algn="ctr"/>
            <a:r>
              <a:rPr lang="en-US" sz="1200" dirty="0"/>
              <a:t>Air Defense Platoon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1879649" y="344345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63118" y="36632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81506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549520767"/>
      </p:ext>
    </p:extLst>
  </p:cSld>
  <p:clrMapOvr>
    <a:masterClrMapping/>
  </p:clrMapOvr>
</p:sld>
</file>

<file path=ppt/slides/slide9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3612524"/>
      </p:ext>
    </p:extLst>
  </p:cSld>
  <p:clrMapOvr>
    <a:masterClrMapping/>
  </p:clrMapOvr>
</p:sld>
</file>

<file path=ppt/slides/slide9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841914069"/>
      </p:ext>
    </p:extLst>
  </p:cSld>
  <p:clrMapOvr>
    <a:masterClrMapping/>
  </p:clrMapOvr>
</p:sld>
</file>

<file path=ppt/slides/slide9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95493524"/>
      </p:ext>
    </p:extLst>
  </p:cSld>
  <p:clrMapOvr>
    <a:masterClrMapping/>
  </p:clrMapOvr>
</p:sld>
</file>

<file path=ppt/slides/slide9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Battalion, 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48261173"/>
      </p:ext>
    </p:extLst>
  </p:cSld>
  <p:clrMapOvr>
    <a:masterClrMapping/>
  </p:clrMapOvr>
</p:sld>
</file>

<file path=ppt/slides/slide9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512402584"/>
      </p:ext>
    </p:extLst>
  </p:cSld>
  <p:clrMapOvr>
    <a:masterClrMapping/>
  </p:clrMapOvr>
</p:sld>
</file>

<file path=ppt/slides/slide9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2678005" y="227506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159453" y="20672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279578" y="1836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3AF50AC8-6C7A-41EC-826D-1D12FC91340F}"/>
              </a:ext>
            </a:extLst>
          </p:cNvPr>
          <p:cNvSpPr/>
          <p:nvPr/>
        </p:nvSpPr>
        <p:spPr>
          <a:xfrm>
            <a:off x="4574885" y="22402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A957193-FBAD-4EF1-B5F8-AD103ED79BD6}"/>
              </a:ext>
            </a:extLst>
          </p:cNvPr>
          <p:cNvSpPr txBox="1"/>
          <p:nvPr/>
        </p:nvSpPr>
        <p:spPr>
          <a:xfrm>
            <a:off x="5056333" y="20323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420F75BA-B61C-4B5B-B0DB-CEEA41914939}"/>
              </a:ext>
            </a:extLst>
          </p:cNvPr>
          <p:cNvCxnSpPr/>
          <p:nvPr/>
        </p:nvCxnSpPr>
        <p:spPr>
          <a:xfrm>
            <a:off x="5176458" y="18015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B0F3112D-E1A7-4FEA-AA87-FA22D4C37CCC}"/>
              </a:ext>
            </a:extLst>
          </p:cNvPr>
          <p:cNvSpPr/>
          <p:nvPr/>
        </p:nvSpPr>
        <p:spPr>
          <a:xfrm>
            <a:off x="6409544" y="22691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F772F53-D571-4958-BA6A-91F821069D18}"/>
              </a:ext>
            </a:extLst>
          </p:cNvPr>
          <p:cNvSpPr txBox="1"/>
          <p:nvPr/>
        </p:nvSpPr>
        <p:spPr>
          <a:xfrm>
            <a:off x="6890992" y="206125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26AFF551-319F-479D-89D1-07C8A95DE16D}"/>
              </a:ext>
            </a:extLst>
          </p:cNvPr>
          <p:cNvCxnSpPr/>
          <p:nvPr/>
        </p:nvCxnSpPr>
        <p:spPr>
          <a:xfrm>
            <a:off x="7011117" y="183041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EA11728D-EA2D-4B56-8A14-4613F310E005}"/>
              </a:ext>
            </a:extLst>
          </p:cNvPr>
          <p:cNvSpPr/>
          <p:nvPr/>
        </p:nvSpPr>
        <p:spPr>
          <a:xfrm>
            <a:off x="8223548" y="22539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E9610B9-1166-434D-8ECF-038F9A4F17A1}"/>
              </a:ext>
            </a:extLst>
          </p:cNvPr>
          <p:cNvSpPr txBox="1"/>
          <p:nvPr/>
        </p:nvSpPr>
        <p:spPr>
          <a:xfrm>
            <a:off x="8704996" y="20460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64AC7190-CC79-4932-80FF-64B8EA95EA61}"/>
              </a:ext>
            </a:extLst>
          </p:cNvPr>
          <p:cNvCxnSpPr/>
          <p:nvPr/>
        </p:nvCxnSpPr>
        <p:spPr>
          <a:xfrm>
            <a:off x="8825121" y="1815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93716157"/>
      </p:ext>
    </p:extLst>
  </p:cSld>
  <p:clrMapOvr>
    <a:masterClrMapping/>
  </p:clrMapOvr>
</p:sld>
</file>

<file path=ppt/slides/slide9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</p:spTree>
    <p:extLst>
      <p:ext uri="{BB962C8B-B14F-4D97-AF65-F5344CB8AC3E}">
        <p14:creationId xmlns:p14="http://schemas.microsoft.com/office/powerpoint/2010/main" val="4213661601"/>
      </p:ext>
    </p:extLst>
  </p:cSld>
  <p:clrMapOvr>
    <a:masterClrMapping/>
  </p:clrMapOvr>
</p:sld>
</file>

<file path=ppt/slides/slide9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463578"/>
      </p:ext>
    </p:extLst>
  </p:cSld>
  <p:clrMapOvr>
    <a:masterClrMapping/>
  </p:clrMapOvr>
</p:sld>
</file>

<file path=ppt/slides/slide9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792295278"/>
      </p:ext>
    </p:extLst>
  </p:cSld>
  <p:clrMapOvr>
    <a:masterClrMapping/>
  </p:clrMapOvr>
</p:sld>
</file>

<file path=ppt/slides/slide9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81320243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Field Artillery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URAK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4970356"/>
      </p:ext>
    </p:extLst>
  </p:cSld>
  <p:clrMapOvr>
    <a:masterClrMapping/>
  </p:clrMapOvr>
</p:sld>
</file>

<file path=ppt/slides/slide9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9255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31371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562294" y="22724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512900" y="22746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995443" y="203951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45083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63867" y="1833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9113589" y="1822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2327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0D13DEB-3211-417A-988F-766093FA4312}"/>
              </a:ext>
            </a:extLst>
          </p:cNvPr>
          <p:cNvSpPr txBox="1"/>
          <p:nvPr/>
        </p:nvSpPr>
        <p:spPr>
          <a:xfrm>
            <a:off x="5045886" y="20519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9" name="object 60">
            <a:extLst>
              <a:ext uri="{FF2B5EF4-FFF2-40B4-BE49-F238E27FC236}">
                <a16:creationId xmlns:a16="http://schemas.microsoft.com/office/drawing/2014/main" id="{7FCA9EE0-4789-4692-B950-CF314190F0DF}"/>
              </a:ext>
            </a:extLst>
          </p:cNvPr>
          <p:cNvSpPr/>
          <p:nvPr/>
        </p:nvSpPr>
        <p:spPr>
          <a:xfrm>
            <a:off x="6405934" y="2272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8E643CF-4062-4578-B06D-965902B32690}"/>
              </a:ext>
            </a:extLst>
          </p:cNvPr>
          <p:cNvCxnSpPr/>
          <p:nvPr/>
        </p:nvCxnSpPr>
        <p:spPr>
          <a:xfrm>
            <a:off x="7007507" y="1833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E372A1C5-DC3D-484F-AADC-C9F07FEC4B26}"/>
              </a:ext>
            </a:extLst>
          </p:cNvPr>
          <p:cNvSpPr txBox="1"/>
          <p:nvPr/>
        </p:nvSpPr>
        <p:spPr>
          <a:xfrm>
            <a:off x="6889526" y="2052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D29F3C7-2B03-422C-AAA4-3BDA63C77A88}"/>
              </a:ext>
            </a:extLst>
          </p:cNvPr>
          <p:cNvSpPr txBox="1"/>
          <p:nvPr/>
        </p:nvSpPr>
        <p:spPr>
          <a:xfrm>
            <a:off x="10833778" y="179033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59E347A-7B99-4C3D-BBAB-77F653AE1F3B}"/>
              </a:ext>
            </a:extLst>
          </p:cNvPr>
          <p:cNvSpPr txBox="1"/>
          <p:nvPr/>
        </p:nvSpPr>
        <p:spPr>
          <a:xfrm>
            <a:off x="10456694" y="2821816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4840419"/>
      </p:ext>
    </p:extLst>
  </p:cSld>
  <p:clrMapOvr>
    <a:masterClrMapping/>
  </p:clrMapOvr>
</p:sld>
</file>

<file path=ppt/slides/slide9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0762587"/>
      </p:ext>
    </p:extLst>
  </p:cSld>
  <p:clrMapOvr>
    <a:masterClrMapping/>
  </p:clrMapOvr>
</p:sld>
</file>

<file path=ppt/slides/slide9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9P1418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9P1418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871192"/>
      </p:ext>
    </p:extLst>
  </p:cSld>
  <p:clrMapOvr>
    <a:masterClrMapping/>
  </p:clrMapOvr>
</p:sld>
</file>

<file path=ppt/slides/slide9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750185305"/>
      </p:ext>
    </p:extLst>
  </p:cSld>
  <p:clrMapOvr>
    <a:masterClrMapping/>
  </p:clrMapOvr>
</p:sld>
</file>

<file path=ppt/slides/slide9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64669917"/>
      </p:ext>
    </p:extLst>
  </p:cSld>
  <p:clrMapOvr>
    <a:masterClrMapping/>
  </p:clrMapOvr>
</p:sld>
</file>

<file path=ppt/slides/slide9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</p:spTree>
    <p:extLst>
      <p:ext uri="{BB962C8B-B14F-4D97-AF65-F5344CB8AC3E}">
        <p14:creationId xmlns:p14="http://schemas.microsoft.com/office/powerpoint/2010/main" val="3668429375"/>
      </p:ext>
    </p:extLst>
  </p:cSld>
  <p:clrMapOvr>
    <a:masterClrMapping/>
  </p:clrMapOvr>
</p:sld>
</file>

<file path=ppt/slides/slide9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884409526"/>
      </p:ext>
    </p:extLst>
  </p:cSld>
  <p:clrMapOvr>
    <a:masterClrMapping/>
  </p:clrMapOvr>
</p:sld>
</file>

<file path=ppt/slides/slide9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11144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 HOT 3</a:t>
            </a:r>
          </a:p>
        </p:txBody>
      </p:sp>
    </p:spTree>
    <p:extLst>
      <p:ext uri="{BB962C8B-B14F-4D97-AF65-F5344CB8AC3E}">
        <p14:creationId xmlns:p14="http://schemas.microsoft.com/office/powerpoint/2010/main" val="1437263873"/>
      </p:ext>
    </p:extLst>
  </p:cSld>
  <p:clrMapOvr>
    <a:masterClrMapping/>
  </p:clrMapOvr>
</p:sld>
</file>

<file path=ppt/slides/slide9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6201239"/>
      </p:ext>
    </p:extLst>
  </p:cSld>
  <p:clrMapOvr>
    <a:masterClrMapping/>
  </p:clrMapOvr>
</p:sld>
</file>

<file path=ppt/slides/slide9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7870775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244618249"/>
      </p:ext>
    </p:extLst>
  </p:cSld>
  <p:clrMapOvr>
    <a:masterClrMapping/>
  </p:clrMapOvr>
</p:sld>
</file>

<file path=ppt/slides/slide9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783139284"/>
      </p:ext>
    </p:extLst>
  </p:cSld>
  <p:clrMapOvr>
    <a:masterClrMapping/>
  </p:clrMapOvr>
</p:sld>
</file>

<file path=ppt/slides/slide9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0719563"/>
      </p:ext>
    </p:extLst>
  </p:cSld>
  <p:clrMapOvr>
    <a:masterClrMapping/>
  </p:clrMapOvr>
</p:sld>
</file>

<file path=ppt/slides/slide9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12902940"/>
      </p:ext>
    </p:extLst>
  </p:cSld>
  <p:clrMapOvr>
    <a:masterClrMapping/>
  </p:clrMapOvr>
</p:sld>
</file>

<file path=ppt/slides/slide9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8743625"/>
      </p:ext>
    </p:extLst>
  </p:cSld>
  <p:clrMapOvr>
    <a:masterClrMapping/>
  </p:clrMapOvr>
</p:sld>
</file>

<file path=ppt/slides/slide9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609808"/>
      </p:ext>
    </p:extLst>
  </p:cSld>
  <p:clrMapOvr>
    <a:masterClrMapping/>
  </p:clrMapOvr>
</p:sld>
</file>

<file path=ppt/slides/slide9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4429380"/>
      </p:ext>
    </p:extLst>
  </p:cSld>
  <p:clrMapOvr>
    <a:masterClrMapping/>
  </p:clrMapOvr>
</p:sld>
</file>

<file path=ppt/slides/slide9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11611075"/>
      </p:ext>
    </p:extLst>
  </p:cSld>
  <p:clrMapOvr>
    <a:masterClrMapping/>
  </p:clrMapOvr>
</p:sld>
</file>

<file path=ppt/slides/slide9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97471884"/>
      </p:ext>
    </p:extLst>
  </p:cSld>
  <p:clrMapOvr>
    <a:masterClrMapping/>
  </p:clrMapOvr>
</p:sld>
</file>

<file path=ppt/slides/slide9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115284"/>
      </p:ext>
    </p:extLst>
  </p:cSld>
  <p:clrMapOvr>
    <a:masterClrMapping/>
  </p:clrMapOvr>
</p:sld>
</file>

<file path=ppt/slides/slide9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12789508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018603134"/>
      </p:ext>
    </p:extLst>
  </p:cSld>
  <p:clrMapOvr>
    <a:masterClrMapping/>
  </p:clrMapOvr>
</p:sld>
</file>

<file path=ppt/slides/slide9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8072406"/>
      </p:ext>
    </p:extLst>
  </p:cSld>
  <p:clrMapOvr>
    <a:masterClrMapping/>
  </p:clrMapOvr>
</p:sld>
</file>

<file path=ppt/slides/slide9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7955456"/>
      </p:ext>
    </p:extLst>
  </p:cSld>
  <p:clrMapOvr>
    <a:masterClrMapping/>
  </p:clrMapOvr>
</p:sld>
</file>

<file path=ppt/slides/slide9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5845612"/>
      </p:ext>
    </p:extLst>
  </p:cSld>
  <p:clrMapOvr>
    <a:masterClrMapping/>
  </p:clrMapOvr>
</p:sld>
</file>

<file path=ppt/slides/slide9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88447987"/>
      </p:ext>
    </p:extLst>
  </p:cSld>
  <p:clrMapOvr>
    <a:masterClrMapping/>
  </p:clrMapOvr>
</p:sld>
</file>

<file path=ppt/slides/slide9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7897932"/>
      </p:ext>
    </p:extLst>
  </p:cSld>
  <p:clrMapOvr>
    <a:masterClrMapping/>
  </p:clrMapOvr>
</p:sld>
</file>

<file path=ppt/slides/slide9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 7 Militia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215383826"/>
      </p:ext>
    </p:extLst>
  </p:cSld>
  <p:clrMapOvr>
    <a:masterClrMapping/>
  </p:clrMapOvr>
</p:sld>
</file>

<file path=ppt/slides/slide9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Strategic Forces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92472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000635" y="2323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221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590807" y="1874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>
            <a:cxnSpLocks/>
          </p:cNvCxnSpPr>
          <p:nvPr/>
        </p:nvCxnSpPr>
        <p:spPr>
          <a:xfrm flipH="1">
            <a:off x="6092031" y="1399642"/>
            <a:ext cx="10447" cy="4494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479655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1401" y="180466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015056B-8BDE-42A8-8B32-B19FB0AF1300}"/>
              </a:ext>
            </a:extLst>
          </p:cNvPr>
          <p:cNvSpPr txBox="1"/>
          <p:nvPr/>
        </p:nvSpPr>
        <p:spPr>
          <a:xfrm>
            <a:off x="8480039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2CD07B1-0725-476C-A8F8-7B5F48AED938}"/>
              </a:ext>
            </a:extLst>
          </p:cNvPr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36A2171-2ED3-4165-B68B-504FACD05645}"/>
              </a:ext>
            </a:extLst>
          </p:cNvPr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1615166"/>
      </p:ext>
    </p:extLst>
  </p:cSld>
  <p:clrMapOvr>
    <a:masterClrMapping/>
  </p:clrMapOvr>
</p:sld>
</file>

<file path=ppt/slides/slide9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Strategic Forces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072890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96405" y="1702879"/>
            <a:ext cx="6438" cy="18284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431956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6930392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7289458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 flipV="1">
            <a:off x="4674092" y="3498968"/>
            <a:ext cx="2857502" cy="1551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4686046" y="34973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7524752" y="3531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69376241"/>
      </p:ext>
    </p:extLst>
  </p:cSld>
  <p:clrMapOvr>
    <a:masterClrMapping/>
  </p:clrMapOvr>
</p:sld>
</file>

<file path=ppt/slides/slide9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Strategic Forces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1637168"/>
      </p:ext>
    </p:extLst>
  </p:cSld>
  <p:clrMapOvr>
    <a:masterClrMapping/>
  </p:clrMapOvr>
</p:sld>
</file>

<file path=ppt/slides/slide9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Strategic Forces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3663865" y="27059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4113792" y="223552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4255585" y="22615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3590018" y="325078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32DDBA-4F6E-4D40-B45C-615BE9A5CD28}"/>
              </a:ext>
            </a:extLst>
          </p:cNvPr>
          <p:cNvSpPr/>
          <p:nvPr/>
        </p:nvSpPr>
        <p:spPr>
          <a:xfrm>
            <a:off x="7336624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CC2CF23-708B-4FDC-AF13-C42C61B3F6EC}"/>
              </a:ext>
            </a:extLst>
          </p:cNvPr>
          <p:cNvSpPr txBox="1"/>
          <p:nvPr/>
        </p:nvSpPr>
        <p:spPr>
          <a:xfrm>
            <a:off x="7786551" y="223840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9A5F4A4-4CA2-4BBE-BB1D-100F497FEB93}"/>
              </a:ext>
            </a:extLst>
          </p:cNvPr>
          <p:cNvCxnSpPr/>
          <p:nvPr/>
        </p:nvCxnSpPr>
        <p:spPr>
          <a:xfrm>
            <a:off x="7928344" y="22643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D3B1FEF1-9BA5-4936-BBA4-B235B6AA7791}"/>
              </a:ext>
            </a:extLst>
          </p:cNvPr>
          <p:cNvSpPr txBox="1"/>
          <p:nvPr/>
        </p:nvSpPr>
        <p:spPr>
          <a:xfrm>
            <a:off x="7262777" y="3253661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1397378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73 Field Artillery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788144125"/>
      </p:ext>
    </p:extLst>
  </p:cSld>
  <p:clrMapOvr>
    <a:masterClrMapping/>
  </p:clrMapOvr>
</p:sld>
</file>

<file path=ppt/slides/slide9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NBC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Strategic Forces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A15D564-C2E1-40BA-A92F-18D38B82943F}"/>
              </a:ext>
            </a:extLst>
          </p:cNvPr>
          <p:cNvSpPr txBox="1"/>
          <p:nvPr/>
        </p:nvSpPr>
        <p:spPr>
          <a:xfrm>
            <a:off x="2960222" y="2723242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BA3C78F-37AE-44E7-A033-33F0AC8605B4}"/>
              </a:ext>
            </a:extLst>
          </p:cNvPr>
          <p:cNvSpPr txBox="1"/>
          <p:nvPr/>
        </p:nvSpPr>
        <p:spPr>
          <a:xfrm>
            <a:off x="10443109" y="270209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2E22-2AE0-41C6-AE4D-F318A7677EE2}"/>
              </a:ext>
            </a:extLst>
          </p:cNvPr>
          <p:cNvSpPr txBox="1"/>
          <p:nvPr/>
        </p:nvSpPr>
        <p:spPr>
          <a:xfrm>
            <a:off x="7862942" y="269452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102953"/>
      </p:ext>
    </p:extLst>
  </p:cSld>
  <p:clrMapOvr>
    <a:masterClrMapping/>
  </p:clrMapOvr>
</p:sld>
</file>

<file path=ppt/slides/slide9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Strategic Forces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432234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3253</TotalTime>
  <Words>99731</Words>
  <Application>Microsoft Office PowerPoint</Application>
  <PresentationFormat>Widescreen</PresentationFormat>
  <Paragraphs>32786</Paragraphs>
  <Slides>991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991</vt:i4>
      </vt:variant>
    </vt:vector>
  </HeadingPairs>
  <TitlesOfParts>
    <vt:vector size="995" baseType="lpstr">
      <vt:lpstr>Arial</vt:lpstr>
      <vt:lpstr>Calibri</vt:lpstr>
      <vt:lpstr>Calibri Light</vt:lpstr>
      <vt:lpstr>Office Theme</vt:lpstr>
      <vt:lpstr>Donovian Ground Forces Strategic Forces Force Structures</vt:lpstr>
      <vt:lpstr>Strategic Forces</vt:lpstr>
      <vt:lpstr>Headquarters Battalion Strategic Forces</vt:lpstr>
      <vt:lpstr>Operations Company Headquarters Battalion, Strategic Forces</vt:lpstr>
      <vt:lpstr>Military Intelligence Platoon Headquarters Battalion, Strategic Forces</vt:lpstr>
      <vt:lpstr>Support Staff Platoon Headquarters Battalion, Strategic Forces</vt:lpstr>
      <vt:lpstr>Headquarters &amp; Headquarters Company Headquarters Battalion, Strategic Forces</vt:lpstr>
      <vt:lpstr>Tactical Security Platoon HQ &amp; HQ Company, Headquarters Battalion, Strategic Forces</vt:lpstr>
      <vt:lpstr>Signals Platoon  HQ &amp; HQ Company, Headquarters Battalion, Strategic Forces</vt:lpstr>
      <vt:lpstr>7 Integrated Fires Command</vt:lpstr>
      <vt:lpstr>Staff Company 7 Integrated Fires Command</vt:lpstr>
      <vt:lpstr>Support Platoon 7 Integrated Fires Command</vt:lpstr>
      <vt:lpstr>Headquarters &amp; Headquarters Company 7 Integrated Fires Command</vt:lpstr>
      <vt:lpstr>7 Integrated Support Command</vt:lpstr>
      <vt:lpstr>Headquarters 7 Integrated Support Command</vt:lpstr>
      <vt:lpstr>Headquarters &amp; Headquarters Company Headquarters 7 Integrated Support Command</vt:lpstr>
      <vt:lpstr>Tactical Security Platoon Headquarters 7 Integrated Support Command</vt:lpstr>
      <vt:lpstr>Signals Platoon Headquarters 7 Integrated Support Command</vt:lpstr>
      <vt:lpstr>Support Brigade 7 Integrated Support Command</vt:lpstr>
      <vt:lpstr>Headquarters Company Support Brigade, 7 Integrated Support Command</vt:lpstr>
      <vt:lpstr>Support Battalion Support Brigade, 7 Integrated Support Command</vt:lpstr>
      <vt:lpstr>Ammunition Supply Company, Support Battalion Support Brigade, 7 Integrated Support Command</vt:lpstr>
      <vt:lpstr>POL Company, Support Battalion Support Brigade, 7 Integrated Support Command</vt:lpstr>
      <vt:lpstr>Supply Company, Support Battalion Support Brigade, 7 Integrated Support Command</vt:lpstr>
      <vt:lpstr>Support Platoon, Support Battalion Support Brigade, 7 Integrated Support Command</vt:lpstr>
      <vt:lpstr>Maintenance Battalion Support Brigade, 7 Integrated Support Command</vt:lpstr>
      <vt:lpstr>Maintenance Company, Maintenance Battalion Support Brigade, 7 Integrated Support Command</vt:lpstr>
      <vt:lpstr>Maintenance Platoon, Maintenance Battalion Support Brigade, 7 Integrated Support Command</vt:lpstr>
      <vt:lpstr>Wheeled Vehicle Maintenance Company, Maintenance Battalion Support Brigade, 7 Integrated Support Command</vt:lpstr>
      <vt:lpstr>Wheeled Vehicle Maintenance Platoon, Wheeled Vehicle Maintenance Company Maintenance Battalion, Support Brigade, 7 Integrated Support Command</vt:lpstr>
      <vt:lpstr>Ordnance Maintenance Company, Maintenance Battalion Support Brigade, 7 Integrated Support Command</vt:lpstr>
      <vt:lpstr>Ordnance Maintenance Platoon, Ordnance Maintenance Company Maintenance Battalion, Support Brigade, 7 Integrated Support Command</vt:lpstr>
      <vt:lpstr>Recovery Platoon, Maintenance Battalion Support Brigade, 7 Integrated Support Command</vt:lpstr>
      <vt:lpstr>Specialist Maintenance Platoon, Maintenance Battalion Support Brigade, 7 Integrated Support Command</vt:lpstr>
      <vt:lpstr>Support Platoon, Maintenance Battalion Support Brigade, 7 Integrated Support Command</vt:lpstr>
      <vt:lpstr>Signals Platoon, Maintenance Battalion Support Brigade, 7 Integrated Support Command</vt:lpstr>
      <vt:lpstr>Heavy Equipment Transport Battalion Support Brigade, 7 Integrated Support Command</vt:lpstr>
      <vt:lpstr>Heavy Equipment Transport Company, Heavy Equipment Battalion Support Brigade, 7 Integrated Support Command</vt:lpstr>
      <vt:lpstr>Heavy Equipment Transport Platoon, Heavy Equipment Transport Company Heavy Equipment Battalion, Support Brigade, 7 Integrated Support Command</vt:lpstr>
      <vt:lpstr>Supply Platoon, Heavy Equipment Transport Company Heavy Equipment Battalion, Support Brigade, 7 Integrated Support Command</vt:lpstr>
      <vt:lpstr>Support Platoon, Heavy Equipment Battalion Support Brigade, 7 Integrated Support Command</vt:lpstr>
      <vt:lpstr>Signals Platoon, Heavy Equipment Battalion Support Brigade, 7 Integrated Support Command</vt:lpstr>
      <vt:lpstr>POL Battalion Support Brigade, 7 Integrated Support Command</vt:lpstr>
      <vt:lpstr>POL Company, POL Battalion Support Brigade, 7 Integrated Support Command</vt:lpstr>
      <vt:lpstr>POL Platoon, POL Company, POL Battalion Support Brigade, 7 Integrated Support Command</vt:lpstr>
      <vt:lpstr>Supply Platoon, POL Company, POL Battalion Support Brigade, 7 Integrated Support Command</vt:lpstr>
      <vt:lpstr>Support Platoon, POL Battalion Support Brigade, 7 Integrated Support Command</vt:lpstr>
      <vt:lpstr>Signals Platoon, POL Battalion Support Brigade, 7 Integrated Support Command</vt:lpstr>
      <vt:lpstr>Signals Platoon Support Brigade, 7 Integrated Support Command</vt:lpstr>
      <vt:lpstr>Chemical Platoon Support Brigade, 7 Integrated Support Command</vt:lpstr>
      <vt:lpstr>Medical Platoon Support Brigade, 7 Integrated Support Command</vt:lpstr>
      <vt:lpstr>Maintenance Brigade 7 Integrated Support Command</vt:lpstr>
      <vt:lpstr>Headquarters Company Maintenance Brigade, 7 Integrated Support Command</vt:lpstr>
      <vt:lpstr>Maintenance Battalion Maintenance Brigade, 7 Integrated Support Command</vt:lpstr>
      <vt:lpstr>Maintenance Company, Maintenance Battalion Maintenance Brigade, 7 Integrated Support Command</vt:lpstr>
      <vt:lpstr>Maintenance Platoon, Maintenance Company, Maintenance Battalion Maintenance Brigade, 7 Integrated Support Command</vt:lpstr>
      <vt:lpstr>Wheeled Vehicle Maintenance Company, Maintenance Battalion Maintenance Brigade, 7 Integrated Support Command</vt:lpstr>
      <vt:lpstr>Wheeled Vehicle Maintenance Platoon, Wheeled Vehicle Maintenance Company Maintenance Battalion, Maintenance Brigade, 7 Integrated Support Command</vt:lpstr>
      <vt:lpstr>Ordnance Maintenance Company, Maintenance Battalion Maintenance Brigade, 7 Integrated Support Command</vt:lpstr>
      <vt:lpstr>Ordnance Maintenance Platoon, Ordnance Maintenance Company Maintenance Battalion, Maintenance Brigade, 7 Integrated Support Command</vt:lpstr>
      <vt:lpstr>Recovery Platoon, Maintenance Battalion Maintenance Brigade, 7 Integrated Support Command</vt:lpstr>
      <vt:lpstr>Specialist Maintenance Platoon, Maintenance Battalion Maintenance Brigade, 7 Integrated Support Command</vt:lpstr>
      <vt:lpstr>Support Platoon, Maintenance Battalion Maintenance Brigade, 7 Integrated Support Command</vt:lpstr>
      <vt:lpstr>Signals Platoon, Maintenance Battalion Maintenance Brigade, 7 Integrated Support Command</vt:lpstr>
      <vt:lpstr>Support Company Maintenance Brigade, 7 Integrated Support Command</vt:lpstr>
      <vt:lpstr>Support Platoon, Support Company Maintenance Brigade, 7 Integrated Support Command</vt:lpstr>
      <vt:lpstr>Signals Platoon Maintenance Brigade, 7 Integrated Support Command</vt:lpstr>
      <vt:lpstr>Medical Platoon Maintenance Brigade, 7 Integrated Support Command</vt:lpstr>
      <vt:lpstr>Transport Brigade 7 Integrated Support Command</vt:lpstr>
      <vt:lpstr>Headquarters Company Transport Brigade, 7 Integrated Support Command</vt:lpstr>
      <vt:lpstr>Heavy Equipment Transport Battalion Transport Brigade, 7 Integrated Support Command</vt:lpstr>
      <vt:lpstr>Heavy Equipment Transport Company, Heavy Equipment Battalion Transport Brigade, 7 Integrated Support Command</vt:lpstr>
      <vt:lpstr>Heavy Equipment Transport Platoon, Heavy Equipment Transport Company Heavy Equipment Battalion, Transport Brigade, 7 Integrated Support Command</vt:lpstr>
      <vt:lpstr>Supply Platoon, Heavy Equipment Transport Company Heavy Equipment Battalion, Transport Brigade, 7 Integrated Support Command</vt:lpstr>
      <vt:lpstr>Support Platoon, Heavy Equipment Battalion Transport Brigade, 7 Integrated Support Command</vt:lpstr>
      <vt:lpstr>Signals Platoon, Heavy Equipment Battalion Transport Brigade, 7 Integrated Support Command</vt:lpstr>
      <vt:lpstr>POL Transport Battalion Transport Brigade, 7 Integrated Support Command</vt:lpstr>
      <vt:lpstr>POL Company, POL Transport Battalion Transport Brigade, 7 Integrated Support Command</vt:lpstr>
      <vt:lpstr>POL Platoon, POL Company POL Transport Battalion, Transport Brigade, 7 Integrated Support Command</vt:lpstr>
      <vt:lpstr>Supply Platoon, POL Company POL Transport Battalion, Transport Brigade, 7 Integrated Support Command</vt:lpstr>
      <vt:lpstr>Support Platoon, POL Transport Battalion Transport Brigade, 7 Integrated Support Command</vt:lpstr>
      <vt:lpstr>Signals Platoon, POL Transport Battalion Transport Brigade, 7 Integrated Support Command</vt:lpstr>
      <vt:lpstr>Support Company Transport Brigade, 7 Integrated Support Command</vt:lpstr>
      <vt:lpstr>Support Platoon, Support Company Transport Brigade, 7 Integrated Support Command</vt:lpstr>
      <vt:lpstr>Signals Platoon Transport Brigade, 7 Integrated Support Command</vt:lpstr>
      <vt:lpstr>Medical Platoon Transport Brigade, 7 Integrated Support Command</vt:lpstr>
      <vt:lpstr>73 Field Artillery Division</vt:lpstr>
      <vt:lpstr>Headquarters Battalion 73 Field Artillery Division</vt:lpstr>
      <vt:lpstr>Operations Company,  Headquarters Battalion, 73 Field Artillery Division</vt:lpstr>
      <vt:lpstr>Military Intelligence Platoon Headquarters Battalion, 73 Field Artillery Division</vt:lpstr>
      <vt:lpstr>Staff Support Platoon Headquarters Battalion, 73 Field Artillery Division</vt:lpstr>
      <vt:lpstr>Headquarters &amp; Headquarters Company Headquarters Battalion, 73 Field Artillery Division</vt:lpstr>
      <vt:lpstr>Tactical Security Platoon, HQ &amp; HQ Company Headquarters Battalion, 73 Field Artillery Division</vt:lpstr>
      <vt:lpstr>Signals Platoon, Headquarters &amp; Headquarters Company Headquarters Battalion, 73 Field Artillery Division</vt:lpstr>
      <vt:lpstr>Field Artillery Brigade 73 Field Artillery Division, Strategic Forces</vt:lpstr>
      <vt:lpstr>Headquarters Company Field Artillery Brigade, 73 Field Artillery Division</vt:lpstr>
      <vt:lpstr>Field Artillery Battalion Field Artillery Brigade, 73 Field Artillery Division</vt:lpstr>
      <vt:lpstr>Field Artillery Battery, Field Artillery Battalion Field Artillery Brigade, 73 Field Artillery Division</vt:lpstr>
      <vt:lpstr>Support Company, Field Artillery Battalion Field Artillery Brigade, 73 Field Artillery Division</vt:lpstr>
      <vt:lpstr>Support Platoon, Support Company, Field Artillery Battalion Field Artillery Brigade, 73 Field Artillery Division</vt:lpstr>
      <vt:lpstr>Signals Platoon, Field Artillery Battalion Field Artillery Brigade, 73 Field Artillery Division</vt:lpstr>
      <vt:lpstr>Multi-Barrel Rocket Launcher Battalion Field Artillery Brigade, 73 Field Artillery Division</vt:lpstr>
      <vt:lpstr>Multi-Barrel Rocket Launcher Battery, Multi-Barrel Rocket Launcher Battalion Field Artillery Brigade, 73 Field Artillery Division</vt:lpstr>
      <vt:lpstr>Support Company, Multi-Barrel Rocket Launcher Battalion Field Artillery Brigade, 73 Field Artillery Division</vt:lpstr>
      <vt:lpstr>Support Platoon, Support Company, Multi-Barrel Rocket Launcher Battalion Field Artillery Brigade, 73 Field Artillery Division</vt:lpstr>
      <vt:lpstr>Signals Platoon, Multi-Barrel Rocket Launcher Battalion Field Artillery Brigade, 73 Field Artillery Division</vt:lpstr>
      <vt:lpstr>Target Acquisition Battery, Field Artillery Brigade Field Artillery Brigade, 73 Field Artillery Division</vt:lpstr>
      <vt:lpstr>Meteorological Survey Platoon, Target Acquisition Battery Field Artillery Brigade, 73 Field Artillery Division</vt:lpstr>
      <vt:lpstr>Sound Ranging Platoon, Target Acquisition Battery Field Artillery Brigade, 73 Field Artillery Division</vt:lpstr>
      <vt:lpstr>Long Range Sensor Platoon, Target Acquisition Battery Field Artillery Brigade, 73 Field Artillery Division</vt:lpstr>
      <vt:lpstr>Counter Mortar/Counter Battery Platoon, Target Acquisition Battery Field Artillery Brigade, 73 Field Artillery Division</vt:lpstr>
      <vt:lpstr>MANPAD Platoon, Field Artillery Brigade Field Artillery Brigade, 73 Field Artillery Division</vt:lpstr>
      <vt:lpstr>Support Battalion Field Artillery Brigade, 73 Field Artillery Division</vt:lpstr>
      <vt:lpstr>Ammunition Supply Company, Support Battalion Field Artillery Brigade, 73 Field Artillery Division</vt:lpstr>
      <vt:lpstr>POL Company, Support Battalion Field Artillery Brigade, 73 Field Artillery Division</vt:lpstr>
      <vt:lpstr>Supply Company, Support Battalion Field Artillery Brigade, 73 Field Artillery Division</vt:lpstr>
      <vt:lpstr>Signals Platoon, Support Battalion Field Artillery Brigade, 73 Field Artillery Division</vt:lpstr>
      <vt:lpstr>Maintenance Company Field Artillery Brigade, 73 Field Artillery Division</vt:lpstr>
      <vt:lpstr>Maintenance Platoon, Maintenance Company Field Artillery Brigade, 73 Field Artillery Division</vt:lpstr>
      <vt:lpstr>Wheeled Vehicle Maintenance Platoon, Maintenance Company Field Artillery Brigade, 73 Field Artillery Division</vt:lpstr>
      <vt:lpstr>Ordnance Maintenance Platoon, Maintenance Company Field Artillery Brigade, 73 Field Artillery Division</vt:lpstr>
      <vt:lpstr>Recovery Platoon, Maintenance Company Field Artillery Brigade, 73 Field Artillery Division</vt:lpstr>
      <vt:lpstr>Specialist Maintenance Platoon, Maintenance Company Field Artillery Brigade, 73 Field Artillery Division</vt:lpstr>
      <vt:lpstr>Support Platoon, Maintenance Company Field Artillery Brigade, 73 Field Artillery Division</vt:lpstr>
      <vt:lpstr>Signals Company Field Artillery Brigade, 73 Field Artillery Division</vt:lpstr>
      <vt:lpstr>Digital Platoon, Signals Company Field Artillery Brigade, 73 Field Artillery Division</vt:lpstr>
      <vt:lpstr>Radio Platoon, Signals Company Field Artillery Brigade, 73 Field Artillery Division</vt:lpstr>
      <vt:lpstr>Long Range Signals Platoon, Signals Company Field Artillery Brigade, 73 Field Artillery Division</vt:lpstr>
      <vt:lpstr>Chemical Platoon Field Artillery Brigade, 73 Field Artillery Division</vt:lpstr>
      <vt:lpstr>Medical Platoon Field Artillery Brigade, 73 Field Artillery Division</vt:lpstr>
      <vt:lpstr>Multi-Barrel Rocker Launcher Brigade 73 Field Artillery Division, Strategic Forces</vt:lpstr>
      <vt:lpstr>Headquarters Company Multi-Barrel Rocket Launcher Brigade, 73 Field Artillery Division</vt:lpstr>
      <vt:lpstr>Multi-Barrel Rocket Launcher Battalion Multi-Barrel Rocker Launcher Brigade, 73 Field Artillery Division</vt:lpstr>
      <vt:lpstr>Multi-Barrel Rocket Launcher Battery, Multi-Barrel Rocket Launcher Battalion Multi-Barrel Rocker Launcher Brigade, 73 Field Artillery Division</vt:lpstr>
      <vt:lpstr>Support Company, Multi-Barrel Rocket Launcher Battalion Multi-Barrel Rocker Launcher Brigade, 73 Field Artillery Division</vt:lpstr>
      <vt:lpstr>Support Platoon, Support Company, Multi-Barrel Rocket Launcher Battalion Multi-Barrel Rocker Launcher Brigade, 73 Field Artillery Division</vt:lpstr>
      <vt:lpstr>Signals Platoon, Multi-Barrel Rocket Launcher Battalion Multi-Barrel Rocker Launcher Brigade, 73 Field Artillery Division</vt:lpstr>
      <vt:lpstr>Target Acquisition Battery, Field Artillery Brigade Multi-Barrel Rocker Launcher Brigade, 73 Field Artillery Division</vt:lpstr>
      <vt:lpstr>Meteorological Survey Platoon, Target Acquisition Battery Multi-Barrel Rocker Launcher Brigade, 73 Field Artillery Division</vt:lpstr>
      <vt:lpstr>Sound Ranging Platoon, Target Acquisition Battery Multi-Barrel Rocker Launcher Brigade, 73 Field Artillery Division</vt:lpstr>
      <vt:lpstr>Long Range Sensor Platoon, Target Acquisition Battery Multi-Barrel Rocker Launcher Brigade, 73 Field Artillery Division</vt:lpstr>
      <vt:lpstr>Counter Mortar/Counter Battery Platoon, Target Acquisition Battery Multi-Barrel Rocker Launcher Brigade, 73 Field Artillery Division</vt:lpstr>
      <vt:lpstr>MANPAD Platoon, Field Artillery Brigade Multi-Barrel Rocker Launcher Brigade, 73 Field Artillery Division</vt:lpstr>
      <vt:lpstr>Support Battalion Multi-Barrel Rocker Launcher Brigade, 73 Field Artillery Division</vt:lpstr>
      <vt:lpstr>Ammunition Supply Company, Support Battalion Multi-Barrel Rocker Launcher Brigade, 73 Field Artillery Division</vt:lpstr>
      <vt:lpstr>POL Company, Support Battalion Multi-Barrel Rocker Launcher Brigade, 73 Field Artillery Division</vt:lpstr>
      <vt:lpstr>Supply Company, Support Battalion Multi-Barrel Rocker Launcher Brigade, 73 Field Artillery Division</vt:lpstr>
      <vt:lpstr>Signals Platoon, Support Battalion Multi-Barrel Rocker Launcher Brigade, 73 Field Artillery Division</vt:lpstr>
      <vt:lpstr>Maintenance Company Multi-Barrel Rocker Launcher Brigade, 73 Field Artillery Division</vt:lpstr>
      <vt:lpstr>Maintenance Platoon, Maintenance Company Multi-Barrel Rocker Launcher Brigade, 73 Field Artillery Division</vt:lpstr>
      <vt:lpstr>Ordnance Maintenance Platoon, Maintenance Company Multi-Barrel Rocker Launcher Brigade, 73 Field Artillery Division</vt:lpstr>
      <vt:lpstr>Recovery Platoon, Maintenance Company Multi-Barrel Rocker Launcher Brigade, 73 Field Artillery Division</vt:lpstr>
      <vt:lpstr>Specialist Maintenance Platoon, Maintenance Company Multi-Barrel Rocker Launcher Brigade, 73 Field Artillery Division</vt:lpstr>
      <vt:lpstr>Support Platoon, Maintenance Company Multi-Barrel Rocker Launcher Brigade, 73 Field Artillery Division</vt:lpstr>
      <vt:lpstr>Signals Company Multi-Barrel Rocker Launcher Brigade, 73 Field Artillery Division</vt:lpstr>
      <vt:lpstr>Digital Platoon, Signals Company Multi-Barrel Rocker Launcher Brigade, 73 Field Artillery Division</vt:lpstr>
      <vt:lpstr>Radio Platoon, Signals Company Multi-Barrel Rocker Launcher Brigade, 73 Field Artillery Division</vt:lpstr>
      <vt:lpstr>Long Range Signals Platoon, Signals Company Multi-Barrel Rocker Launcher Brigade, 73 Field Artillery Division</vt:lpstr>
      <vt:lpstr>Chemical Platoon Multi-Barrel Rocker Launcher Brigade, 73 Field Artillery Division</vt:lpstr>
      <vt:lpstr>Medical Platoon Multi-Barrel Rocker Launcher Brigade, 73 Field Artillery Division</vt:lpstr>
      <vt:lpstr>739 Target Acquisition Regiment 73 Field Artillery Division</vt:lpstr>
      <vt:lpstr>Headquarters Company 739 Target Acquisition Regiment, 73 Field Artillery Division</vt:lpstr>
      <vt:lpstr>Target Acquisition Battalion 739 Target Acquisition Regiment, 73 Field Artillery Division</vt:lpstr>
      <vt:lpstr>Target Acquisition Battery, Target Acquisition Battalion 739 Target Acquisition Regiment, 73 Field Artillery Division</vt:lpstr>
      <vt:lpstr>Meteorological Survey Platoon, Target Acquisition Battery 739 Target Acquisition Regiment, 73 Field Artillery Division</vt:lpstr>
      <vt:lpstr>Sound Ranging Platoon, Target Acquisition Battery 739 Target Acquisition Regiment, 73 Field Artillery Division</vt:lpstr>
      <vt:lpstr>Long Range Sensor Platoon, Target Acquisition Battery 739 Target Acquisition Regiment, 73 Field Artillery Division</vt:lpstr>
      <vt:lpstr>Counter Mortar/Counter Battery Platoon, Target Acquisition Battery 739 Target Acquisition Regiment, 73 Field Artillery Division</vt:lpstr>
      <vt:lpstr>Support Platoon, Target Acquisition Battalion 739 Target Acquisition Regiment, 73 Field Artillery Division</vt:lpstr>
      <vt:lpstr>Signals Platoon, Target Acquisition Battalion 739 Target Acquisition Regiment, 73 Field Artillery Division</vt:lpstr>
      <vt:lpstr>Support Battalion 739 Target Acquisition Regiment, 73 Field Artillery Division</vt:lpstr>
      <vt:lpstr>Ammunition Supply Company, Support Battalion 739 Target Acquisition Regiment, 73 Field Artillery Division</vt:lpstr>
      <vt:lpstr>POL Company, Support Battalion 739 Target Acquisition Regiment, 73 Field Artillery Division</vt:lpstr>
      <vt:lpstr>Supply Company, Support Battalion 739 Target Acquisition Regiment, 73 Field Artillery Division</vt:lpstr>
      <vt:lpstr>Support Platoon, Support Battalion 739 Target Acquisition Regiment, 73 Field Artillery Division</vt:lpstr>
      <vt:lpstr>Signals Platoon, Support Battalion 739 Target Acquisition Regiment, 73 Field Artillery Division</vt:lpstr>
      <vt:lpstr>739 Unmanned Aerial Vehicle Squadron 739 Target Acquisition Regiment, 73 Field Artillery Division</vt:lpstr>
      <vt:lpstr>Unmanned Aerial Vehicle Platoon, 739 Unmanned Aerial Vehicle Squadron 739 Target Acquisition Regiment, 73 Field Artillery Division</vt:lpstr>
      <vt:lpstr>Unmanned Combat Aerial Vehicle Platoon, Unmanned Aerial Vehicle Squadron 739 Target Acquisition Regiment, 73 Field Artillery Division</vt:lpstr>
      <vt:lpstr>Ordnance Maintenance Platoon, Maintenance Company Unmanned Aerial Vehicle Squadron, 739 Target Acquisition Regiment</vt:lpstr>
      <vt:lpstr>Signals Platoon Unmanned Aerial Vehicle Squadron, 739 Target Acquisition Regiment</vt:lpstr>
      <vt:lpstr>Support Platoon Unmanned Aerial Vehicle Squadron, 739 Target Acquisition Regiment</vt:lpstr>
      <vt:lpstr>Support Battalion 739 Target Acquisition Regiment</vt:lpstr>
      <vt:lpstr>Ammunition Supply Company Support Battalion, 739 Target Acquisition Regiment</vt:lpstr>
      <vt:lpstr>POL Company Support Battalion, 739 Target Acquisition Regiment</vt:lpstr>
      <vt:lpstr>Supply Company Support Battalion, 739 Target Acquisition Regiment</vt:lpstr>
      <vt:lpstr>Signals Platoon Support Battalion, 739 Target Acquisition Regiment</vt:lpstr>
      <vt:lpstr>Signals Company 739 Target Acquisition Regiment</vt:lpstr>
      <vt:lpstr>Digital Platoon Signals Company, 739 Target Acquisition Regiment</vt:lpstr>
      <vt:lpstr>Radio Platoon Signals Company, 739 Target Acquisition Regiment</vt:lpstr>
      <vt:lpstr>Long Range Signals Platoon Signals Company, 739 Target Acquisition Regiment</vt:lpstr>
      <vt:lpstr>Missile Technical Platoon 739 Target Acquisition Regiment</vt:lpstr>
      <vt:lpstr>Support Battalion 73 Field Artillery Division</vt:lpstr>
      <vt:lpstr>Ammunition Supply Company Support Battalion, 73 Field Artillery Division</vt:lpstr>
      <vt:lpstr>POL Company Support Battalion, 73 Field Artillery Division</vt:lpstr>
      <vt:lpstr>Supply Company Support Battalion, 73 Field Artillery Division</vt:lpstr>
      <vt:lpstr>Support Platoon Support Battalion, 73 Field Artillery Division</vt:lpstr>
      <vt:lpstr>Maintenance Battalion 73 Field Artillery Division</vt:lpstr>
      <vt:lpstr>Maintenance Company Maintenance Battalion, 73 Field Artillery Division</vt:lpstr>
      <vt:lpstr>Maintenance Platoon, Maintenance Company Maintenance Battalion, 73 Field Artillery Division</vt:lpstr>
      <vt:lpstr>Wheeled Vehicle Maintenance Company Maintenance Battalion, 73 Field Artillery Division</vt:lpstr>
      <vt:lpstr>Wheeled Vehicle Maintenance Platoon, Wheeled Vehicle Maintenance Company Maintenance Battalion, 73 Field Artillery Division</vt:lpstr>
      <vt:lpstr>Ordnance Maintenance Company Maintenance Battalion, 73 Field Artillery Division</vt:lpstr>
      <vt:lpstr>Ordnance Maintenance Platoon, Ordnance Maintenance Company Maintenance Battalion, 73 Field Artillery Division</vt:lpstr>
      <vt:lpstr>Recovery Platoon Maintenance Battalion, 73 Field Artillery Division</vt:lpstr>
      <vt:lpstr>Specialist Maintenance Platoon Maintenance Battalion, 73 Field Artillery Division</vt:lpstr>
      <vt:lpstr>Support Platoon Maintenance Battalion, 73 Field Artillery Division</vt:lpstr>
      <vt:lpstr>Signals Platoon Maintenance Battalion, 73 Field Artillery Division</vt:lpstr>
      <vt:lpstr>Signals Battalion 73 Field Artillery Division</vt:lpstr>
      <vt:lpstr>Signals Company Signals Battalion, 73 Field Artillery Division</vt:lpstr>
      <vt:lpstr>Digital Platoon, Signals Company Signals Battalion,  73 Field Artillery Division</vt:lpstr>
      <vt:lpstr>Radio Platoon, Signals Company Signals Battalion,  73 Field Artillery Division</vt:lpstr>
      <vt:lpstr>Long Range Signals Platoon, Signals Company Signals Battalion,  73 Field Artillery Division</vt:lpstr>
      <vt:lpstr>Courier Platoon, Signals Company Signals Battalion,  73 Field Artillery Division</vt:lpstr>
      <vt:lpstr>Support Platoon Signals Battalion,  73 Field Artillery Division</vt:lpstr>
      <vt:lpstr>Chemical Company  73 Field Artillery Division</vt:lpstr>
      <vt:lpstr>Vehicle Decontamination Platoon Chemical Company,  73 Field Artillery Division</vt:lpstr>
      <vt:lpstr>Combat Vehicle Decontamination Platoon Chemical Company,  73 Field Artillery Division</vt:lpstr>
      <vt:lpstr>Personnel Decontamination Platoon Chemical Company,  73 Field Artillery Division</vt:lpstr>
      <vt:lpstr>Medical Company 73 Field Artillery Division</vt:lpstr>
      <vt:lpstr>Surgical Platoon Medical Company, 73 Field Artillery Division</vt:lpstr>
      <vt:lpstr>Intermediate Medical Platoon Medical Company, 73 Field Artillery Division</vt:lpstr>
      <vt:lpstr>Evacuation Platoon Evacuation Company, 73 Field Artillery Division</vt:lpstr>
      <vt:lpstr>422 Mechanized Infantry Division Arctic</vt:lpstr>
      <vt:lpstr>Headquarters Battalion 422 Mechanized Infantry Division Arctic</vt:lpstr>
      <vt:lpstr>Operations Company Headquarters Battalion, 422 Mechanized Infantry Division Arctic</vt:lpstr>
      <vt:lpstr>Military Intelligence Platoon Headquarters Battalion, 422 Mechanized Infantry Division Arctic</vt:lpstr>
      <vt:lpstr>Staff Support Platoon Headquarters Battalion, 422 Mechanized Infantry Division Arctic</vt:lpstr>
      <vt:lpstr>Headquarters &amp; Headquarters Company Headquarters Battalion, 422 Mechanized Infantry Division Arctic</vt:lpstr>
      <vt:lpstr>Signals Platoon  Headquarters &amp; Headquarters Company</vt:lpstr>
      <vt:lpstr>422 Integrated Fires Command</vt:lpstr>
      <vt:lpstr>Operations Platoon 422 Integrated Fires Command</vt:lpstr>
      <vt:lpstr>Military Intelligence Platoon 422 Integrated Fires Command</vt:lpstr>
      <vt:lpstr>Staff Support Platoon 422 Integrated Fires Command</vt:lpstr>
      <vt:lpstr>Headquarters &amp; Headquarters Company 422 Integrated Fires Command</vt:lpstr>
      <vt:lpstr>422 Integrated Support Command</vt:lpstr>
      <vt:lpstr>Headquarters &amp; Headquarters Company 422 Integrated Support Command</vt:lpstr>
      <vt:lpstr>Signals Platoon  Headquarters &amp; Headquarters Company</vt:lpstr>
      <vt:lpstr>4221, 4222, 4223 Mechanized (IFV) Infantry Brigade 422 Mechanized Infantry Division Arctic</vt:lpstr>
      <vt:lpstr>Headquarters Company Mechanized Infantry Brigade</vt:lpstr>
      <vt:lpstr>Mechanized Infantry (IFV) Battalion Mechanized Infantry Brigade</vt:lpstr>
      <vt:lpstr>Mechanized Infantry Company Mechanized Infantry Battalion</vt:lpstr>
      <vt:lpstr>Mortar Battery Mechanized Infantry Battalion</vt:lpstr>
      <vt:lpstr>Long Range Signals Platoon Mechanized Infantry Battalion</vt:lpstr>
      <vt:lpstr>Support Platoon Mechanized Infantry Battalion</vt:lpstr>
      <vt:lpstr>Tank Battalion Mechanized Infantry Brigade</vt:lpstr>
      <vt:lpstr>Tank Squadron Tank Battalion</vt:lpstr>
      <vt:lpstr>Signals Platoon Tank Battalion</vt:lpstr>
      <vt:lpstr>Support Platoon Tank Battalion</vt:lpstr>
      <vt:lpstr>Field Artillery Battalion Mechanized Infantry Brigade</vt:lpstr>
      <vt:lpstr>Field Artillery Battery Field Artillery Battalion</vt:lpstr>
      <vt:lpstr>Support Company Field Artillery Battalion</vt:lpstr>
      <vt:lpstr>Support Platoon, Support Company Field Artillery Battalion</vt:lpstr>
      <vt:lpstr>Signals Platoon Field Artillery Battalion</vt:lpstr>
      <vt:lpstr>Air Defense Artillery Battalion Mechanized Infantry Brigade</vt:lpstr>
      <vt:lpstr>Anti Aircraft Battery Air Defense Artillery Battalion</vt:lpstr>
      <vt:lpstr>SAM Battery Air Defense Artillery Battalion</vt:lpstr>
      <vt:lpstr>MANPAD Battery Air Defense Artillery Battalion</vt:lpstr>
      <vt:lpstr>Signals Platoon Air Defense Artillery Battalion</vt:lpstr>
      <vt:lpstr>Support Platoon Air Defense Artillery Battalion</vt:lpstr>
      <vt:lpstr>Anti-Tank Battalion Mechanized Infantry Brigade</vt:lpstr>
      <vt:lpstr>Anti-Tank Gun Battery Anti-Tank Battalion</vt:lpstr>
      <vt:lpstr>Anti-Tank Guided Missile Battery Anti-Tank Battalion</vt:lpstr>
      <vt:lpstr>Support Platoon Anti-Tank Battalion</vt:lpstr>
      <vt:lpstr>Reconnaissance Company Mechanized Infantry Brigade</vt:lpstr>
      <vt:lpstr>Sniper Platoon Mechanized Infantry Brigade</vt:lpstr>
      <vt:lpstr>Engineer Company Mechanized Infantry Brigade</vt:lpstr>
      <vt:lpstr>Mine Warfare Platoon Engineer Company</vt:lpstr>
      <vt:lpstr>Signals Company Mechanized Infantry Brigade</vt:lpstr>
      <vt:lpstr>Digital Platoon Signals Company</vt:lpstr>
      <vt:lpstr>Radio Platoon Signals Company</vt:lpstr>
      <vt:lpstr>Long Range Signals Platoon Signals Company</vt:lpstr>
      <vt:lpstr>Support Company Mechanized Infantry Brigade</vt:lpstr>
      <vt:lpstr>Ammunition Transport Platoon Support Company</vt:lpstr>
      <vt:lpstr>POL Platoon Support Company</vt:lpstr>
      <vt:lpstr>Support Platoon, Support Company Mechanized Infantry Brigade</vt:lpstr>
      <vt:lpstr>Maintenance Company Mechanized Infantry Brigade</vt:lpstr>
      <vt:lpstr>Maintenance Platoon, Maintenance Company Mechanized Infantry Brigade</vt:lpstr>
      <vt:lpstr>Ordnance Maintenance Platoon, Maintenance Company Mechanized Infantry Brigade</vt:lpstr>
      <vt:lpstr>Recovery Platoon, Maintenance Company Mechanized Infantry Brigade</vt:lpstr>
      <vt:lpstr>Specialist Maintenance Platoon, Maintenance Company Mechanized Infantry Brigade</vt:lpstr>
      <vt:lpstr>Support Platoon, Maintenance Company Mechanized Infantry Brigade</vt:lpstr>
      <vt:lpstr>Chemical Platoon Mechanized Infantry Brigade</vt:lpstr>
      <vt:lpstr>Medical Platoon Mechanized Infantry Brigade</vt:lpstr>
      <vt:lpstr>4224 Tank Brigade 422 Mechanized Infantry Division Arctic</vt:lpstr>
      <vt:lpstr>Headquarters Company Tank Brigade</vt:lpstr>
      <vt:lpstr>Tank Battalion Tank Brigade</vt:lpstr>
      <vt:lpstr>Tank Squadron Tank Battalion</vt:lpstr>
      <vt:lpstr>Signals Platoon Tank Battalion</vt:lpstr>
      <vt:lpstr>Support Platoon Tank Battalion</vt:lpstr>
      <vt:lpstr>Mechanized Infantry (IFV) Battalion Tank Brigade</vt:lpstr>
      <vt:lpstr>Mechanized Infantry Company Mechanized Infantry Battalion</vt:lpstr>
      <vt:lpstr>Mortar Battery Mechanized Infantry Battalion</vt:lpstr>
      <vt:lpstr>Long Range Signals Platoon Mechanized Infantry Battalion</vt:lpstr>
      <vt:lpstr>Support Platoon Mechanized Infantry Battalion</vt:lpstr>
      <vt:lpstr>Field Artillery Battalion Tank Brigade</vt:lpstr>
      <vt:lpstr>Field Artillery Battery Field Artillery Battalion</vt:lpstr>
      <vt:lpstr>Support Company Field Artillery Battalion</vt:lpstr>
      <vt:lpstr>Support Platoon, Support Company Field Artillery Battalion</vt:lpstr>
      <vt:lpstr>Signals Platoon Field Artillery Battalion</vt:lpstr>
      <vt:lpstr>Air Defense Artillery Battalion Tank Brigade</vt:lpstr>
      <vt:lpstr>Anti Aircraft Battery Air Defense Artillery Battalion</vt:lpstr>
      <vt:lpstr>SAM Battery Air Defense Artillery Battalion</vt:lpstr>
      <vt:lpstr>MANPAD Battery Air Defense Artillery Battalion</vt:lpstr>
      <vt:lpstr>Signals Platoon Air Defense Artillery Battalion</vt:lpstr>
      <vt:lpstr>Support Platoon Air Defense Artillery Battalion</vt:lpstr>
      <vt:lpstr>Reconnaissance Company Tank Brigade</vt:lpstr>
      <vt:lpstr>Engineer Company Tank Brigade</vt:lpstr>
      <vt:lpstr>Mine Warfare Platoon Engineer Company</vt:lpstr>
      <vt:lpstr>Signals Company Tank Brigade</vt:lpstr>
      <vt:lpstr>Digital Platoon Signals Company</vt:lpstr>
      <vt:lpstr>Radio Platoon Signals Company</vt:lpstr>
      <vt:lpstr>Long Range Signals Platoon Signals Company</vt:lpstr>
      <vt:lpstr>Support Company Tank Brigade</vt:lpstr>
      <vt:lpstr>Ammunition Transport Platoon Support Company</vt:lpstr>
      <vt:lpstr>POL Platoon Support Company</vt:lpstr>
      <vt:lpstr>Support Platoon, Support Company Tank Brigade</vt:lpstr>
      <vt:lpstr>Maintenance Company Tank Brigade</vt:lpstr>
      <vt:lpstr>Maintenance Platoon, Maintenance Company Tank Brigade</vt:lpstr>
      <vt:lpstr>Ordnance Maintenance Platoon, Maintenance Company Tank Brigade</vt:lpstr>
      <vt:lpstr>Recovery Platoon, Maintenance Company Tank Brigade</vt:lpstr>
      <vt:lpstr>Specialist Maintenance Platoon, Maintenance Company Tank Brigade</vt:lpstr>
      <vt:lpstr>Support Platoon, Maintenance Company Tank Brigade</vt:lpstr>
      <vt:lpstr>Chemical Platoon Tank Brigade</vt:lpstr>
      <vt:lpstr>Medical Platoon Tank Brigade</vt:lpstr>
      <vt:lpstr>4225 Field Artillery Brigade 422 Mechanized Infantry Division Arctic</vt:lpstr>
      <vt:lpstr>Headquarters Company Field Artillery Brigade</vt:lpstr>
      <vt:lpstr>Field Artillery Battalion Tank Brigade</vt:lpstr>
      <vt:lpstr>Field Artillery Battery Field Artillery Battalion</vt:lpstr>
      <vt:lpstr>Support Company Field Artillery Battalion</vt:lpstr>
      <vt:lpstr>Support Platoon, Support Company Field Artillery Battalion</vt:lpstr>
      <vt:lpstr>Signals Platoon Field Artillery Battalion</vt:lpstr>
      <vt:lpstr>Multi-Barrel Rocket Launcher Battalion Field Artillery Brigade</vt:lpstr>
      <vt:lpstr>Multi-Barrel Rocket Launcher Battery Multi-Barrel Rocket Launcher Battalion</vt:lpstr>
      <vt:lpstr>Support Company Multi-Barrel Rocket Launcher Battalion</vt:lpstr>
      <vt:lpstr>Support Platoon, Support Company Multi-Barrel Rocket Launcher Battalion</vt:lpstr>
      <vt:lpstr>Signals Platoon Multi-Barrel Rocket Launcher Battalion</vt:lpstr>
      <vt:lpstr>Target Acquisition Battery Field Artillery Brigade</vt:lpstr>
      <vt:lpstr>Meteorological Survey Platoon Target Acquisition Battery</vt:lpstr>
      <vt:lpstr>Sound Ranging Platoon Target Acquisition Battery</vt:lpstr>
      <vt:lpstr>Long Range Sensor Platoon Target Acquisition Battery</vt:lpstr>
      <vt:lpstr>Radar Platoon Target Acquisition Battery</vt:lpstr>
      <vt:lpstr>MANPAD Platoon Field Artillery Brigade</vt:lpstr>
      <vt:lpstr>Support Battalion Field Artillery Brigade</vt:lpstr>
      <vt:lpstr>Ammunition Supply Company Support Battalion</vt:lpstr>
      <vt:lpstr>POL Company Support Battalion</vt:lpstr>
      <vt:lpstr>Supply Company Support Battalion</vt:lpstr>
      <vt:lpstr>Support Platoon Support Battalion, Field Artillery Brigade</vt:lpstr>
      <vt:lpstr>Signals Platoon Support Battalion, Field Artillery Brigade</vt:lpstr>
      <vt:lpstr>Maintenance Company Field Artillery Brigade</vt:lpstr>
      <vt:lpstr>Maintenance Platoon, Maintenance Company Field Artillery Brigade</vt:lpstr>
      <vt:lpstr>Ordnance Maintenance Platoon, Maintenance Company Field Artillery Brigade</vt:lpstr>
      <vt:lpstr>Recovery Platoon, Maintenance Company Field Artillery Brigade</vt:lpstr>
      <vt:lpstr>Specialist Maintenance Platoon, Maintenance Company Field Artillery Brigade</vt:lpstr>
      <vt:lpstr>Support Platoon, Maintenance Company Field Artillery Brigade</vt:lpstr>
      <vt:lpstr>Chemical Platoon Field Artillery Brigade</vt:lpstr>
      <vt:lpstr>Signals Company Field Artillery Brigade</vt:lpstr>
      <vt:lpstr>Digital Platoon Signals Company</vt:lpstr>
      <vt:lpstr>Radio Platoon Signals Company</vt:lpstr>
      <vt:lpstr>Long Range Signals Platoon Signals Company</vt:lpstr>
      <vt:lpstr>Medical Platoon Field Artillery Brigade</vt:lpstr>
      <vt:lpstr>4226 Air Defense Artillery Brigade 422 Mechanized Infantry Division Arctic</vt:lpstr>
      <vt:lpstr>Headquarters Company Field Artillery Brigade</vt:lpstr>
      <vt:lpstr>Air Defense Artillery Battery Air Defense Artillery Brigade</vt:lpstr>
      <vt:lpstr>MANPAD Battery Air Defense Artillery Brigade</vt:lpstr>
      <vt:lpstr>Electronic Warfare Battery Air Defense Artillery Brigade</vt:lpstr>
      <vt:lpstr>Signals Platoon Air Defense Artillery Brigade</vt:lpstr>
      <vt:lpstr>Support Platoon Air Defense Artillery Brigade</vt:lpstr>
      <vt:lpstr>Technical Maintenance Platoon Air Defense Artillery Brigade</vt:lpstr>
      <vt:lpstr>4227 Support Brigade 422 Mechanized Infantry Division Arctic</vt:lpstr>
      <vt:lpstr>Headquarters Company Support Brigade</vt:lpstr>
      <vt:lpstr>Support Battalion Support Brigade</vt:lpstr>
      <vt:lpstr>Ammunition Supply Company Support Battalion</vt:lpstr>
      <vt:lpstr>POL Company Support Battalion</vt:lpstr>
      <vt:lpstr>Supply Company Support Battalion</vt:lpstr>
      <vt:lpstr>Support Platoon Support Battalion</vt:lpstr>
      <vt:lpstr>Signals Platoon Support Battalion</vt:lpstr>
      <vt:lpstr>Maintenance Battalion Support Brigade</vt:lpstr>
      <vt:lpstr>Maintenance Company Maintenance Battalion</vt:lpstr>
      <vt:lpstr>Maintenance Platoon, Maintenance Company Maintenance Battalion</vt:lpstr>
      <vt:lpstr>Ordnance Maintenance Company Maintenance Battalion</vt:lpstr>
      <vt:lpstr>Ordnance Maintenance Platoon, Ordnance Maintenance Company Maintenance Battalion</vt:lpstr>
      <vt:lpstr>Recovery Platoon, Maintenance Company Maintenance Battalion</vt:lpstr>
      <vt:lpstr>Specialist Maintenance Platoon, Maintenance Company Maintenance Battalion</vt:lpstr>
      <vt:lpstr>Support Platoon, Maintenance Company Maintenance Battalion</vt:lpstr>
      <vt:lpstr>Signals Platoon Maintenance Battalion</vt:lpstr>
      <vt:lpstr>POL Battalion Support Brigade</vt:lpstr>
      <vt:lpstr>POL Company POL Battalion</vt:lpstr>
      <vt:lpstr>POL Platoon, POL Company POL Battalion</vt:lpstr>
      <vt:lpstr>Support Platoon POL Battalion</vt:lpstr>
      <vt:lpstr>Signals Platoon POL Battalion</vt:lpstr>
      <vt:lpstr>Signals Platoon Support Brigade</vt:lpstr>
      <vt:lpstr>Chemical Platoon Support Brigade</vt:lpstr>
      <vt:lpstr>Medical Platoon Support Brigade</vt:lpstr>
      <vt:lpstr>4228 Anti-Tank Battalion 422 Mechanized Infantry Division Arctic</vt:lpstr>
      <vt:lpstr>Towed Anti-Tank Battery Anti-Tank Battalion, 422 Mechanized Infantry Division</vt:lpstr>
      <vt:lpstr>Self Propelled Anti-Tank Battery Anti-Tank Battalion, 422 Mechanized Infantry Division</vt:lpstr>
      <vt:lpstr>Signals Platoon Anti-Tank Battalion, 422 Mechanized Infantry Division</vt:lpstr>
      <vt:lpstr>Support Platoon Anti-Tank Battalion, 422 Mechanized Infantry Division</vt:lpstr>
      <vt:lpstr>4229 Reconnaissance Battalion 422 Mechanized Infantry Division Arctic</vt:lpstr>
      <vt:lpstr>Long Range Reconnaissance Company 4229 Reconnaissance Battalion</vt:lpstr>
      <vt:lpstr>Intercept &amp; Electronic Warfare Company 4229 Reconnaissance Battalion</vt:lpstr>
      <vt:lpstr>Reconnaissance Platoon 4229 Reconnaissance Battalion</vt:lpstr>
      <vt:lpstr>Long Range Sensor Platoon 4229 Reconnaissance Battalion</vt:lpstr>
      <vt:lpstr>High Mobility Reconnaissance Platoon 4229 Reconnaissance Battalion</vt:lpstr>
      <vt:lpstr>Signals Platoon 4229 Reconnaissance Battalion, 422 Mechanized Infantry Division</vt:lpstr>
      <vt:lpstr>Support Platoon 4229 Reconnaissance Battalion, 422 Mechanized Infantry Division</vt:lpstr>
      <vt:lpstr>42210 Sniper Company 422 Mechanized Infantry Division Arctic</vt:lpstr>
      <vt:lpstr>Sniper Platoon Mechanized Infantry Brigade</vt:lpstr>
      <vt:lpstr>42211 Engineer Battalion 422 Mechanized Infantry Division Arctic</vt:lpstr>
      <vt:lpstr>Mine Warfare Company 42211 Engineer Battalion</vt:lpstr>
      <vt:lpstr>Mine Laying Platoon Engineer Company</vt:lpstr>
      <vt:lpstr>Mine Warfare Platoon Engineer Company</vt:lpstr>
      <vt:lpstr>Mine Breaching Platoon Engineer Company</vt:lpstr>
      <vt:lpstr>Assault Crossing Company 42211 Engineer Battalion</vt:lpstr>
      <vt:lpstr>Amphibious Platoon Assault Crossing Company </vt:lpstr>
      <vt:lpstr>Amphibious Platoon Assault Crossing Company </vt:lpstr>
      <vt:lpstr>Signals Platoon 42211 Engineer Battalion, 422 Mechanized Infantry Division</vt:lpstr>
      <vt:lpstr>Support Platoon 42211 Engineer Battalion, 422 Mechanized Infantry Division</vt:lpstr>
      <vt:lpstr>42212 Signals Battalion 422 Mechanized Infantry Division Arctic</vt:lpstr>
      <vt:lpstr>Signals Company 42212 Signals Battalion</vt:lpstr>
      <vt:lpstr>Digital Platoon Signals Company</vt:lpstr>
      <vt:lpstr>Radio Platoon Signals Company</vt:lpstr>
      <vt:lpstr>Long Range Signals Platoon Signals Company</vt:lpstr>
      <vt:lpstr>Courier Platoon 42212 Signals Battalion</vt:lpstr>
      <vt:lpstr>Support Platoon 42212 Signals Battalion, 422 Mechanized Infantry Division</vt:lpstr>
      <vt:lpstr>42213 Chemical Battalion 422 Mechanized Infantry Division Arctic</vt:lpstr>
      <vt:lpstr>Decontamination Company 42213 Chemical Battalion</vt:lpstr>
      <vt:lpstr>Vehicle Decontamination Platoon Decontamination Company</vt:lpstr>
      <vt:lpstr>Personnel Decontamination Platoon Decontamination Company</vt:lpstr>
      <vt:lpstr>NBC Reconnaissance Company 42213 Chemical Battalion</vt:lpstr>
      <vt:lpstr>Support Platoon 42213 Chemical Battalion, 422 Mechanized Infantry Division</vt:lpstr>
      <vt:lpstr>42214 Medical Battalion 422 Mechanized Infantry Division Arctic</vt:lpstr>
      <vt:lpstr>Medical Company 42214 Medical Battalion, 422 Mechanized Infantry Division Arctic</vt:lpstr>
      <vt:lpstr>Surgical Platoon Medical Company</vt:lpstr>
      <vt:lpstr>Intermediate Medical Platoon Medical Company</vt:lpstr>
      <vt:lpstr>Evacuation Company 42214 Medical Battalion, 422 Mechanized Infantry Division Arctic</vt:lpstr>
      <vt:lpstr>Evacuation Platoon Evacuation Company</vt:lpstr>
      <vt:lpstr>Support Platoon 42214 Medical Battalion</vt:lpstr>
      <vt:lpstr>Chemical Platoon 42114 Medical422ttalion</vt:lpstr>
      <vt:lpstr>41 Tank Division</vt:lpstr>
      <vt:lpstr>Headquarters Company 41 Tank Division</vt:lpstr>
      <vt:lpstr>41 Integrated Fires Command 41 Tank Division</vt:lpstr>
      <vt:lpstr>Staff Company Integrated Fires Command, 41 Tank Division</vt:lpstr>
      <vt:lpstr>Support Staff Platoon Integrated Fires Command, 41 Tank Division</vt:lpstr>
      <vt:lpstr>Headquarters &amp; Headquarters Company Integrated Fires Command, 41 Tank Division</vt:lpstr>
      <vt:lpstr>Integrated Support Command 41 Tank Division</vt:lpstr>
      <vt:lpstr>Headquarters &amp; Headquarters Company Integrated Support Command, 41 Tank Division</vt:lpstr>
      <vt:lpstr>Tactical Security Platoon Integrated Support Command, 41 Tank Division</vt:lpstr>
      <vt:lpstr>Signals Platoon Integrated Support Command, 41 Tank Division</vt:lpstr>
      <vt:lpstr>Tank Brigade 41 Tank Division</vt:lpstr>
      <vt:lpstr>Headquarters Company Tank Brigade, 41 Tank Division</vt:lpstr>
      <vt:lpstr>Tank Battalion Tank Brigade, 41 Tank Division</vt:lpstr>
      <vt:lpstr>Tank Squadron, Tank Battalion Tank Brigade, 41 Tank Division</vt:lpstr>
      <vt:lpstr>Signals Platoon, Tank Battalion Tank Brigade, 41 Tank Division</vt:lpstr>
      <vt:lpstr>Support Platoon, Tank Battalion Tank Brigade, 41 Tank Division</vt:lpstr>
      <vt:lpstr>Mechanized Infantry (IFV) Battalion Tank Brigade, 41 Tank Division</vt:lpstr>
      <vt:lpstr>Mechanized Infantry Company, Mechanized Infantry Battalion Tank Brigade, 41 Tank Division</vt:lpstr>
      <vt:lpstr>Mortar Battery, Mechanized Infantry Battalion Tank Brigade, 41 Tank Division</vt:lpstr>
      <vt:lpstr>Signals Platoon, Mechanized Infantry Battalion Tank Brigade, 41 Tank Division</vt:lpstr>
      <vt:lpstr>Support Platoon, Mechanized Infantry Battalion Tank Brigade, 41 Tank Division</vt:lpstr>
      <vt:lpstr>Field Artillery Battalion Tank Brigade, 41 Tank Division</vt:lpstr>
      <vt:lpstr>Field Artillery Battery, Field Artillery Battalion Tank Brigade, 41 Tank Division</vt:lpstr>
      <vt:lpstr>Support Company, Field Artillery Battalion Tank Brigade, 41 Tank Division</vt:lpstr>
      <vt:lpstr>Support Platoon, Support Company, Field Artillery Battalion Tank Brigade, 41 Tank Division</vt:lpstr>
      <vt:lpstr>Signals Platoon, Field Artillery Battalion Tank Brigade, 41 Tank Division</vt:lpstr>
      <vt:lpstr>Air Defense Artillery Battalion Tank Brigade, 41 Tank Division</vt:lpstr>
      <vt:lpstr>Anti Aircraft Battery, Air Defense Artillery Battalion Tank Brigade, 41 Tank Division</vt:lpstr>
      <vt:lpstr>SAM Battery, Air Defense Artillery Battalion Tank Brigade, 41 Tank Division</vt:lpstr>
      <vt:lpstr>MANPAD Battery, Air Defense Artillery Battalion Tank Brigade, 41 Tank Division</vt:lpstr>
      <vt:lpstr>Signals Platoon, Air Defense Artillery Battalion Tank Brigade, 41 Tank Division</vt:lpstr>
      <vt:lpstr>Support Platoon, Air Defense Artillery Battalion Tank Brigade, 41 Tank Division</vt:lpstr>
      <vt:lpstr>Reconnaissance Company Tank Brigade, 41 Tank Division</vt:lpstr>
      <vt:lpstr>Engineer Company Tank Brigade, 41 Tank Division</vt:lpstr>
      <vt:lpstr>Mine Warfare Platoon, Engineer Company Tank Brigade, 41 Tank Division</vt:lpstr>
      <vt:lpstr>Engineer Support Platoon, Engineer Company Tank Brigade, 41 Tank Division</vt:lpstr>
      <vt:lpstr>Signals Company Tank Brigade, 41 Tank Division</vt:lpstr>
      <vt:lpstr>Digital Platoon, Signals Company Tank Brigade, 41 Tank Division</vt:lpstr>
      <vt:lpstr>Radio Platoon, Signals Company Tank Brigade, 41 Tank Division</vt:lpstr>
      <vt:lpstr>Long Range Signals Platoon, Signals Company Tank Brigade, 41 Tank Division</vt:lpstr>
      <vt:lpstr>Support Company Tank Brigade, 41 Tank Division</vt:lpstr>
      <vt:lpstr>Ammunition Transport Platoon, Support Company Tank Brigade, 41 Tank Division</vt:lpstr>
      <vt:lpstr>POL Platoon, Support Company Tank Brigade, 41 Tank Division</vt:lpstr>
      <vt:lpstr>Support Platoon, Support Company Tank Brigade, 41 Tank Division</vt:lpstr>
      <vt:lpstr>Maintenance Company Tank Brigade, 41 Tank Division</vt:lpstr>
      <vt:lpstr>Maintenance Platoon, Maintenance Company Tank Brigade, 41 Tank Division</vt:lpstr>
      <vt:lpstr>Wheeled Vehicle Maintenance Platoon, Maintenance Company Tank Brigade, 41 Tank Division</vt:lpstr>
      <vt:lpstr>Ordnance Maintenance Platoon, Maintenance Company Tank Brigade, 41 Tank Division</vt:lpstr>
      <vt:lpstr>Recovery Platoon, Maintenance Company Tank Brigade, 41 Tank Division</vt:lpstr>
      <vt:lpstr>Specialist Maintenance Platoon, Maintenance Company Tank Brigade, 41 Tank Division</vt:lpstr>
      <vt:lpstr>Support Platoon, Maintenance Company Tank Brigade, 41 Tank Division</vt:lpstr>
      <vt:lpstr>Chemical Platoon Tank Brigade, 41 Tank Division</vt:lpstr>
      <vt:lpstr>Medical Platoon Tank Brigade, 41 Tank Division</vt:lpstr>
      <vt:lpstr>Mechanized (IFV) Infantry Brigade 41 Tank Division</vt:lpstr>
      <vt:lpstr>Headquarters Company Mechanized Infantry Brigade, 41 Tank Division</vt:lpstr>
      <vt:lpstr>Mechanized Infantry (IFV) Battalion Mechanized Infantry Brigade, 41 Tank Division</vt:lpstr>
      <vt:lpstr>Mechanized Infantry Company, Mechanized Infantry Battalion Mechanized Infantry Brigade, 41 Tank Division</vt:lpstr>
      <vt:lpstr>Mortar Battery, Mechanized Infantry Battalion Mechanized Infantry Brigade, 41 Tank Division</vt:lpstr>
      <vt:lpstr>Signals Platoon, Mechanized Infantry Battalion Mechanized Infantry Brigade, 41 Tank Division</vt:lpstr>
      <vt:lpstr>Support Platoon, Mechanized Infantry Battalion Mechanized Infantry Brigade, 41 Tank Division</vt:lpstr>
      <vt:lpstr>Tank Battalion Mechanized Infantry Brigade, 41 Tank Division</vt:lpstr>
      <vt:lpstr>Tank Squadron, Tank Battalion Mechanized Infantry Brigade, 41 Tank Division</vt:lpstr>
      <vt:lpstr>Signals Platoon, Tank Battalion Mechanized Infantry Brigade, 41 Tank Division</vt:lpstr>
      <vt:lpstr>Support Platoon, Tank Battalion Mechanized Infantry Brigade, 41 Tank Division</vt:lpstr>
      <vt:lpstr>Field Artillery Battalion Mechanized Infantry Brigade, 41 Tank Division</vt:lpstr>
      <vt:lpstr>Field Artillery Battery, Field Artillery Battalion Mechanized Infantry Brigade, 41 Tank Division</vt:lpstr>
      <vt:lpstr>Support Company, Field Artillery Battalion Mechanized Infantry Brigade, 41 Tank Division</vt:lpstr>
      <vt:lpstr>Support Platoon, Support Company Field Artillery Battalion, Mechanized Infantry Brigade, 41 Tank Division</vt:lpstr>
      <vt:lpstr>Signals Platoon, Field Artillery Battalion Mechanized Infantry Brigade, 41 Tank Division</vt:lpstr>
      <vt:lpstr>Air Defense Artillery Battalion Mechanized Infantry Brigade, 41 Tank Division</vt:lpstr>
      <vt:lpstr>Anti Aircraft Battery, Air Defense Artillery Battalion Mechanized Infantry Brigade, 41 Tank Division</vt:lpstr>
      <vt:lpstr>SAM Battery, Air Defense Artillery Battalion Mechanized Infantry Brigade, 41 Tank Division</vt:lpstr>
      <vt:lpstr>MANPAD Battery, Air Defense Artillery Battalion Mechanized Infantry Brigade, 41 Tank Division</vt:lpstr>
      <vt:lpstr>Signals Platoon, Air Defense Artillery Battalion Mechanized Infantry Brigade, 41 Tank Division</vt:lpstr>
      <vt:lpstr>Support Platoon, Air Defense Artillery Battalion Mechanized Infantry Brigade, 41 Tank Division</vt:lpstr>
      <vt:lpstr>Anti-Tank Battalion Mechanized Infantry Brigade, 41 Tank Division</vt:lpstr>
      <vt:lpstr>Anti-Tank Gun Battery, Anti-Tank Battalion Mechanized Infantry Brigade, 41 Tank Division</vt:lpstr>
      <vt:lpstr>Anti-Tank Guided Missile Battery, Anti-Tank Battalion Mechanized Infantry Brigade, 41 Tank Division</vt:lpstr>
      <vt:lpstr>Signals Platoon, Anti-Tank Battalion Mechanized Infantry Brigade, 41 Tank Division</vt:lpstr>
      <vt:lpstr>Support Platoon, Anti-Tank Battalion Mechanized Infantry Brigade, 41 Tank Division</vt:lpstr>
      <vt:lpstr>Reconnaissance Company Mechanized Infantry Brigade, 41 Tank Division</vt:lpstr>
      <vt:lpstr>Sniper Platoon Mechanized Infantry Brigade, 41 Tank Division</vt:lpstr>
      <vt:lpstr>Engineer Company Mechanized Infantry Brigade, 41 Tank Division</vt:lpstr>
      <vt:lpstr>Mine Warfare Platoon, Engineer Company Mechanized Infantry Brigade, 41 Tank Division</vt:lpstr>
      <vt:lpstr>Engineer Support Platoon, Engineer Company Mechanized Infantry Brigade, 41 Tank Division</vt:lpstr>
      <vt:lpstr>Signals Company Mechanized Infantry Brigade, 41 Tank Division</vt:lpstr>
      <vt:lpstr>Digital Platoon, Signals Company Mechanized Infantry Brigade, 41 Tank Division</vt:lpstr>
      <vt:lpstr>Radio Platoon, Signals Company Mechanized Infantry Brigade, 41 Tank Division</vt:lpstr>
      <vt:lpstr>Long Range Signals Platoon, Signals Company Mechanized Infantry Brigade, 41 Tank Division</vt:lpstr>
      <vt:lpstr>Support Company Mechanized Infantry Brigade, 41 Tank Division</vt:lpstr>
      <vt:lpstr>Ammunition Transport Platoon, Support Company Mechanized Infantry Brigade, 41 Tank Division</vt:lpstr>
      <vt:lpstr>POL Platoon, Support Company Mechanized Infantry Brigade, 41 Tank Division</vt:lpstr>
      <vt:lpstr>Support Platoon, Support Company Mechanized Infantry Brigade, 41 Tank Division</vt:lpstr>
      <vt:lpstr>Maintenance Company Mechanized Infantry Brigade, 41 Tank Division</vt:lpstr>
      <vt:lpstr>Maintenance Platoon, Maintenance Company Mechanized Infantry Brigade, 41 Tank Division</vt:lpstr>
      <vt:lpstr>Wheeled Vehicle Maintenance Platoon, Maintenance Company Mechanized Infantry Brigade, 41 Tank Division</vt:lpstr>
      <vt:lpstr>Ordnance Maintenance Platoon, Maintenance Company Mechanized Infantry Brigade, 41 Tank Division</vt:lpstr>
      <vt:lpstr>Recovery Platoon, Maintenance Company Mechanized Infantry Brigade, 41 Tank Division</vt:lpstr>
      <vt:lpstr>Specialist Maintenance Platoon, Maintenance Company Mechanized Infantry Brigade, 41 Tank Division</vt:lpstr>
      <vt:lpstr>Support Platoon, Maintenance Company Mechanized Infantry Brigade, 41 Tank Division</vt:lpstr>
      <vt:lpstr>Chemical Platoon Mechanized Infantry Brigade, 41 Tank Division</vt:lpstr>
      <vt:lpstr>Medical Platoon Mechanized Infantry Brigade, 41 Tank Division</vt:lpstr>
      <vt:lpstr>Field Artillery Brigade 41 Tank Division</vt:lpstr>
      <vt:lpstr>Headquarters Company Field Artillery Brigade, 41 Tank Division</vt:lpstr>
      <vt:lpstr>Field Artillery Battalion Field Artillery Brigade, 41 Tank Division</vt:lpstr>
      <vt:lpstr>Field Artillery Battery, Field Artillery Battalion Field Artillery Brigade, 41 Tank Division</vt:lpstr>
      <vt:lpstr>Support Company, Field Artillery Battalion Field Artillery Brigade, 41 Tank Division</vt:lpstr>
      <vt:lpstr>Support Platoon, Support Company Field Artillery Battalion, Field Artillery Brigade, 41 Tank Division</vt:lpstr>
      <vt:lpstr>Signals Platoon, Field Artillery Battalion Field Artillery Brigade, 41 Tank Division</vt:lpstr>
      <vt:lpstr>Multi-Barrel Rocket Launcher Battalion Field Artillery Brigade, 41 Tank Division</vt:lpstr>
      <vt:lpstr>Multi-Barrel Rocket Launcher Battery, Multi-Barrel Rocket Launcher Battalion Field Artillery Brigade, 41 Tank Division</vt:lpstr>
      <vt:lpstr>Support Company, Multi-Barrel Rocket Launcher Battalion Field Artillery Brigade, 41 Tank Division</vt:lpstr>
      <vt:lpstr>Support Platoon, Support Company, Multi-Barrel Rocket Launcher Battalion Field Artillery Brigade, 41 Tank Division</vt:lpstr>
      <vt:lpstr>Signals Platoon, Multi-Barrel Rocket Launcher Battalion Field Artillery Brigade, 41 Tank Division</vt:lpstr>
      <vt:lpstr>Target Acquisition Battery, Field Artillery Brigade Field Artillery Brigade, 41 Tank Division</vt:lpstr>
      <vt:lpstr>Meteorological Survey Platoon, Target Acquisition Battery Field Artillery Brigade, 41 Tank Division</vt:lpstr>
      <vt:lpstr>Sound Ranging Platoon, Target Acquisition Battery Field Artillery Brigade, 41 Tank Division</vt:lpstr>
      <vt:lpstr>Long Range Sensor Platoon, Target Acquisition Battery Field Artillery Brigade, 41 Tank Division</vt:lpstr>
      <vt:lpstr>Counter Mortar/Counter Battery Platoon, Target Acquisition Battery Field Artillery Brigade, 41 Tank Division</vt:lpstr>
      <vt:lpstr>MANPAD Platoon Field Artillery Brigade, 41 Tank Division</vt:lpstr>
      <vt:lpstr>Support Battalion Field Artillery Brigade, 41 Tank Division</vt:lpstr>
      <vt:lpstr>Ammunition Supply Company, Support Battalion Field Artillery Brigade, 41 Tank Division</vt:lpstr>
      <vt:lpstr>POL Company, Support Battalion Field Artillery Brigade, 41 Tank Division</vt:lpstr>
      <vt:lpstr>Supply Company, Support Battalion Field Artillery Brigade, 41 Tank Division</vt:lpstr>
      <vt:lpstr>Signals Platoon, Support Battalion Field Artillery Brigade, 41 Tank Division</vt:lpstr>
      <vt:lpstr>Maintenance Company Field Artillery Brigade, 41 Tank Division</vt:lpstr>
      <vt:lpstr>Maintenance Platoon, Maintenance Company Field Artillery Brigade, 41 Tank Division</vt:lpstr>
      <vt:lpstr>Wheeled Vehicle Maintenance Platoon, Maintenance Company Field Artillery Brigade, 41 Tank Division</vt:lpstr>
      <vt:lpstr>Ordnance Maintenance Platoon, Maintenance Company Field Artillery Brigade, 41 Tank Division</vt:lpstr>
      <vt:lpstr>Recovery Platoon, Maintenance Company Field Artillery Brigade, 41 Tank Division</vt:lpstr>
      <vt:lpstr>Specialist Maintenance Platoon, Maintenance Company Field Artillery Brigade, 41 Tank Division</vt:lpstr>
      <vt:lpstr>Support Platoon, Maintenance Company Field Artillery Brigade, 41 Tank Division</vt:lpstr>
      <vt:lpstr>Signals Company Field Artillery Brigade, 41 Tank Division</vt:lpstr>
      <vt:lpstr>Digital Platoon, Signals Company Field Artillery Brigade, 41 Tank Division</vt:lpstr>
      <vt:lpstr>Radio Platoon, Signals Company Field Artillery Brigade, 41 Tank Division</vt:lpstr>
      <vt:lpstr>Long Range Signals Platoon, Signals Company Field Artillery Brigade, 41 Tank Division</vt:lpstr>
      <vt:lpstr>Chemical Platoon Field Artillery Brigade, 41 Tank Division</vt:lpstr>
      <vt:lpstr>Medical Platoon Field Artillery Brigade, 41 Tank Division</vt:lpstr>
      <vt:lpstr>Air Defense Artillery Brigade 41 Tank Division</vt:lpstr>
      <vt:lpstr>Headquarters Company Air Defense Artillery Brigade, 41 Tank Division</vt:lpstr>
      <vt:lpstr>Air Defense Artillery Battery Air Defense Artillery Brigade, 41 Tank Division</vt:lpstr>
      <vt:lpstr>MANPAD Battery Air Defense Artillery Brigade, 41 Tank Division</vt:lpstr>
      <vt:lpstr>Electronic Warfare Battery Air Defense Artillery Brigade, 41 Tank Division</vt:lpstr>
      <vt:lpstr>Signals Platoon Air Defense Artillery Brigade, 41 Tank Division</vt:lpstr>
      <vt:lpstr>Support Platoon Air Defense Artillery Brigade, 41 Tank Division</vt:lpstr>
      <vt:lpstr>Technical Maintenance Platoon Air Defense Artillery Brigade, 41 Tank Division</vt:lpstr>
      <vt:lpstr>Support Brigade 41 Tank Division</vt:lpstr>
      <vt:lpstr>Headquarters Company Support Brigade, 41 Tank Division</vt:lpstr>
      <vt:lpstr>Support Battalion Support Brigade, 41 Tank Division</vt:lpstr>
      <vt:lpstr>Ammunition Supply Company, Support Battalion Support Brigade, 41 Tank Division</vt:lpstr>
      <vt:lpstr>POL Company, Support Battalion Support Brigade, 41 Tank Division</vt:lpstr>
      <vt:lpstr>Supply Company, Support Battalion Support Brigade, 41 Tank Division</vt:lpstr>
      <vt:lpstr>Support Platoon, Support Battalion Support Brigade, 41 Tank Division</vt:lpstr>
      <vt:lpstr>Maintenance Battalion Support Brigade, 41 Tank Division</vt:lpstr>
      <vt:lpstr>Maintenance Company, Maintenance Battalion Support Brigade, 41 Tank Division</vt:lpstr>
      <vt:lpstr>Maintenance Platoon, Maintenance Company, Maintenance Battalion Support Brigade, 41 Tank Division</vt:lpstr>
      <vt:lpstr>Wheeled Vehicle Maintenance Company, Maintenance Battalion Support Brigade, 41 Tank Division</vt:lpstr>
      <vt:lpstr>Wheeled Vehicle Maintenance Platoon, Wheeled Vehicle Maintenance Company Maintenance Battalion, Support Brigade, 41 Tank Division</vt:lpstr>
      <vt:lpstr>Ordnance Maintenance Company, Maintenance Battalion Support Brigade, 41 Tank Division</vt:lpstr>
      <vt:lpstr>Ordnance Maintenance Platoon, Ordnance Maintenance Company Maintenance Battalion, Support Brigade, 41 Tank Division</vt:lpstr>
      <vt:lpstr>Recovery Platoon, Maintenance Battalion Support Brigade, 41 Tank Division</vt:lpstr>
      <vt:lpstr>Specialist Maintenance Platoon, Maintenance Battalion Support Brigade, 41 Tank Division</vt:lpstr>
      <vt:lpstr>Support Platoon, Maintenance Battalion Support Brigade, 41 Tank Division</vt:lpstr>
      <vt:lpstr>Signals Platoon, Maintenance Battalion Support Brigade, 41 Tank Division</vt:lpstr>
      <vt:lpstr>Heavy Equipment Transport Battalion Support Brigade, 41 Tank Division</vt:lpstr>
      <vt:lpstr>Heavy Equipment Transport Company, Heavy Equipment Battalion Support Brigade, 41 Tank Division</vt:lpstr>
      <vt:lpstr>Heavy Equipment Transport Platoon, Heavy Equipment Transport Company Heavy Equipment Battalion, Support Brigade, 41 Tank Division</vt:lpstr>
      <vt:lpstr>Supply Platoon, Heavy Equipment Transport Company Heavy Equipment Battalion, Support Brigade, 41 Tank Division</vt:lpstr>
      <vt:lpstr>Support Platoon, Heavy Equipment Battalion Support Brigade, 41 Tank Division</vt:lpstr>
      <vt:lpstr>Signals Platoon, Heavy Equipment Battalion Support Brigade, 41 Tank Division</vt:lpstr>
      <vt:lpstr>POL Battalion Support Brigade, 41 Tank Division</vt:lpstr>
      <vt:lpstr>POL Company, POL Battalion Support Brigade, 41 Tank Division</vt:lpstr>
      <vt:lpstr>POL Platoon, POL Company, POL Battalion Support Brigade, 41 Tank Division</vt:lpstr>
      <vt:lpstr>Supply Platoon, POL Company, POL Battalion Support Brigade, 41 Tank Division</vt:lpstr>
      <vt:lpstr>Support Platoon, POL Battalion Support Brigade, 41 Tank Division</vt:lpstr>
      <vt:lpstr>Signals Platoon, POL Battalion Support Brigade, 41 Tank Division</vt:lpstr>
      <vt:lpstr>Signals Platoon Support Brigade, 41 Tank Division</vt:lpstr>
      <vt:lpstr>Chemical Platoon Support Brigade, 41 Tank Division</vt:lpstr>
      <vt:lpstr>Medical Platoon Support Brigade, 41 Tank Division</vt:lpstr>
      <vt:lpstr>Anti-Tank Battalion 41 Tank Division</vt:lpstr>
      <vt:lpstr>Towed Anti-Tank Battery Anti-Tank Battalion, 41 Tank Division</vt:lpstr>
      <vt:lpstr>Self Propelled Anti-Tank Battery Anti-Tank Battalion, 41 Tank Division</vt:lpstr>
      <vt:lpstr>Support Platoon Anti-Tank Battalion, 41 Tank Division</vt:lpstr>
      <vt:lpstr>Signals Platoon Anti-Tank Battalion, 41 Tank Division</vt:lpstr>
      <vt:lpstr>Reconnaissance Battalion 41 Tank Division</vt:lpstr>
      <vt:lpstr>Reconnaissance Company Reconnaissance Battalion, 41 Tank Division</vt:lpstr>
      <vt:lpstr>Long Range Reconnaissance Company Reconnaissance Battalion, 41 Tank Division</vt:lpstr>
      <vt:lpstr>High Mobility Reconnaissance Company Reconnaissance Battalion, 41 Tank Division</vt:lpstr>
      <vt:lpstr>Electronic Warfare Company Reconnaissance Battalion, 41 Tank Division</vt:lpstr>
      <vt:lpstr>Support Platoon Reconnaissance Battalion, 41 Tank Division</vt:lpstr>
      <vt:lpstr>Engineer Battalion 41 Tank Division</vt:lpstr>
      <vt:lpstr>Mine Warfare Company Engineer Battalion, 41 Tank Division</vt:lpstr>
      <vt:lpstr>Mine Laying Platoon, Mine Warfare Company Engineer Battalion, 41 Tank Division</vt:lpstr>
      <vt:lpstr>Towed Mine Laying Platoon, Mine Warfare Company Engineer Battalion, 41 Tank Division</vt:lpstr>
      <vt:lpstr>Mine Breaching Platoon, Mine Warfare Company Engineer Battalion, 41 Tank Division</vt:lpstr>
      <vt:lpstr>Assault Crossing Company Engineer Battalion, 41 Tank Division</vt:lpstr>
      <vt:lpstr>Amphibious Platoon, Assault Crossing Company Engineer Battalion, 41 Tank Division</vt:lpstr>
      <vt:lpstr>Ferry Platoon, Assault Crossing Company Engineer Battalion, 41 Tank Division</vt:lpstr>
      <vt:lpstr>Diving Platoon, Assault Crossing Company Engineer Battalion, 41 Tank Division</vt:lpstr>
      <vt:lpstr>Engineer Support Company Engineer Battalion, 41 Tank Division</vt:lpstr>
      <vt:lpstr>Road Bridge Construction Company Engineer Battalion, 41 Tank Division</vt:lpstr>
      <vt:lpstr>Pontoon Bridging Company Engineer Battalion, 41 Tank Division</vt:lpstr>
      <vt:lpstr>Pontoon Bridging Platoon, Assault Crossing Company Engineer Battalion, 41 Tank Division</vt:lpstr>
      <vt:lpstr>Engineer Reconnaissance Platoon Engineer Battalion, 41 Tank Division</vt:lpstr>
      <vt:lpstr>Transport Platoon Engineer Battalion, 41 Tank Division</vt:lpstr>
      <vt:lpstr>Support Platoon Engineer Battalion, 41 Tank Division</vt:lpstr>
      <vt:lpstr>Signals Platoon Engineer Battalion, 41 Tank Division</vt:lpstr>
      <vt:lpstr>Signals Company Signals Battalion, 41 Tank Division</vt:lpstr>
      <vt:lpstr>Digital Platoon, Signals Company Signals Battalion, 41 Tank Division</vt:lpstr>
      <vt:lpstr>Radio Platoon, Signals Company Signals Battalion, 41 Tank Division</vt:lpstr>
      <vt:lpstr>Long Range Signals Platoon, Signals Company Signals Battalion, 41 Tank Division</vt:lpstr>
      <vt:lpstr>Courier Platoon Signals Battalion, 41 Tank Division</vt:lpstr>
      <vt:lpstr>Support Platoon Signals Battalion, 41 Tank Division</vt:lpstr>
      <vt:lpstr>Chemical Battalion 41 Tank Division</vt:lpstr>
      <vt:lpstr>Decontamination Company Chemical Battalion, 41 Tank Division</vt:lpstr>
      <vt:lpstr>Vehicle Decontamination Platoon, Decontamination Company Chemical Battalion, 41 Tank Division</vt:lpstr>
      <vt:lpstr>Personnel Decontamination Platoon, Decontamination Company Chemical Battalion, 41 Tank Division</vt:lpstr>
      <vt:lpstr>NBC Reconnaissance Company Chemical Battalion, 41 Tank Division</vt:lpstr>
      <vt:lpstr>Support Platoon Chemical Battalion, 41 Tank Division</vt:lpstr>
      <vt:lpstr>Medical Battalion 41 Tank Division</vt:lpstr>
      <vt:lpstr>Medical Company Medical Battalion, 41 Tank Division</vt:lpstr>
      <vt:lpstr>Surgical Platoon, Medical Company Medical Battalion, 41 Tank Division</vt:lpstr>
      <vt:lpstr>Intermediate Medical Platoon, Medical Company Medical Battalion, 41 Tank Division</vt:lpstr>
      <vt:lpstr>Evacuation Company Medical Battalion, 41 Tank Division</vt:lpstr>
      <vt:lpstr>Evacuation Platoon, Evacuation Company Medical Battalion, 41 Tank Division</vt:lpstr>
      <vt:lpstr>Chemical Platoon Medical Battalion, 41 Tank Division</vt:lpstr>
      <vt:lpstr>Support Platoon Medical Battalion, 41 Tank Division</vt:lpstr>
      <vt:lpstr>76 Airborne Infantry Division</vt:lpstr>
      <vt:lpstr>Headquarters Battalion 76 Airborne Infantry Division</vt:lpstr>
      <vt:lpstr>Operations Company Headquarters Battalion, 76 Airborne Infantry Division</vt:lpstr>
      <vt:lpstr>Military Intelligence Platoon Headquarters Battalion, 76 Airborne Infantry Division</vt:lpstr>
      <vt:lpstr>Staff Support Platoon Headquarters Battalion, 76 Airborne Infantry Division</vt:lpstr>
      <vt:lpstr>Headquarters &amp; Headquarters Company Headquarters Battalion, 76 Airborne Infantry Division</vt:lpstr>
      <vt:lpstr>Signals Platoon, Headquarters &amp; Headquarters Company Headquarters Battalion, 76 Airborne Infantry Division</vt:lpstr>
      <vt:lpstr>76 Integrated Fires Command 76 Airborne Infantry Division</vt:lpstr>
      <vt:lpstr>Operations Platoon 76 Integrated Fires Command</vt:lpstr>
      <vt:lpstr>Military Intelligence Platoon 76 Integrated Fires Command</vt:lpstr>
      <vt:lpstr>Staff Support Platoon 76 Integrated Fires Command</vt:lpstr>
      <vt:lpstr>Headquarters &amp; Headquarters Company 76 Integrated Fires Command</vt:lpstr>
      <vt:lpstr>76 Integrated Support Command 76 Airborne Infantry Division</vt:lpstr>
      <vt:lpstr>Headquarters &amp; Headquarters Company 76 Integrated Support Command</vt:lpstr>
      <vt:lpstr>Signals Platoon, Headquarters &amp; Headquarters Company 76 Airborne Infantry Division</vt:lpstr>
      <vt:lpstr>761 – 763 Airborne (IFV) Infantry Brigade 76 Airborne Infantry Division</vt:lpstr>
      <vt:lpstr>Headquarters Company Airborne Infantry Brigade</vt:lpstr>
      <vt:lpstr>Airborne Infantry (IFV) Battalion Airborne Infantry Brigade</vt:lpstr>
      <vt:lpstr>Airborne Infantry Company Airborne Infantry Battalion, Airborne Infantry Brigade</vt:lpstr>
      <vt:lpstr>Mortar Battery Airborne Infantry Battalion, Airborne Infantry Brigade</vt:lpstr>
      <vt:lpstr>Long Range Signals Platoon Airborne Infantry Battalion, Airborne Infantry Brigade</vt:lpstr>
      <vt:lpstr>Support Platoon Airborne Infantry Battalion, Airborne Infantry Brigade</vt:lpstr>
      <vt:lpstr>Self Propelled Anti-Tank Battalion Airborne Infantry Brigade, Airborne Infantry Brigade</vt:lpstr>
      <vt:lpstr>Self Propelled Anti-Tank Squadron Self Propelled Anti-Tank Battalion, Airborne Infantry Brigade</vt:lpstr>
      <vt:lpstr>Signals Platoon Self Propelled Anti-Tank Battalion, Airborne Infantry Brigade</vt:lpstr>
      <vt:lpstr>Support Platoon Self Propelled Anti-Tank Battalion, Airborne Infantry Brigade</vt:lpstr>
      <vt:lpstr>Airborne Field Artillery Battalion Airborne Infantry Brigade</vt:lpstr>
      <vt:lpstr>Airborne Field Artillery Battery Airborne Field Artillery Battalion, Airborne Infantry Brigade</vt:lpstr>
      <vt:lpstr>Support Company Airborne Field Artillery Battalion, Airborne Infantry Brigade</vt:lpstr>
      <vt:lpstr>Support Platoon, Support Company Airborne Field Artillery Battalion, Airborne Infantry Brigade</vt:lpstr>
      <vt:lpstr>Signals Platoon Airborne Field Artillery Battalion, Airborne Infantry Brigade</vt:lpstr>
      <vt:lpstr>Air Defense Artillery Battalion Airborne Infantry Brigade</vt:lpstr>
      <vt:lpstr>Anti Aircraft Battery Air Defense Artillery Battalion, Airborne Infantry Brigade</vt:lpstr>
      <vt:lpstr>SAM Battery Air Defense Artillery Battalion, Airborne Infantry Brigade</vt:lpstr>
      <vt:lpstr>MANPAD Battery Air Defense Artillery Battalion, Airborne Infantry Brigade</vt:lpstr>
      <vt:lpstr>Signals Platoon Air Defense Artillery Battalion, Airborne Infantry Brigade</vt:lpstr>
      <vt:lpstr>Support Platoon Air Defense Artillery Battalion, Airborne Infantry Brigade</vt:lpstr>
      <vt:lpstr>Anti-Tank Battalion Airborne Infantry Brigade</vt:lpstr>
      <vt:lpstr>Anti-Tank Gun Battery Anti-Tank Battalion, Airborne Infantry Brigade</vt:lpstr>
      <vt:lpstr>Anti-Tank Guided Missile Battery Anti-Tank Battalion, Airborne Infantry Brigade</vt:lpstr>
      <vt:lpstr>Support Platoon Anti-Tank Battalion, Airborne Infantry Brigade</vt:lpstr>
      <vt:lpstr>Reconnaissance Company Airborne Infantry Brigade</vt:lpstr>
      <vt:lpstr>Sniper Platoon Airborne Infantry Brigade</vt:lpstr>
      <vt:lpstr>Engineer Company Airborne Infantry Brigade</vt:lpstr>
      <vt:lpstr>Mine Warfare Platoon Engineer Company, Airborne Infantry Brigade</vt:lpstr>
      <vt:lpstr>Signals Company Airborne Infantry Brigade</vt:lpstr>
      <vt:lpstr>Digital Platoon Signals Company, Airborne Infantry Brigade</vt:lpstr>
      <vt:lpstr>Radio Platoon Signals Company, Airborne Infantry Brigade</vt:lpstr>
      <vt:lpstr>Long Range Signals Platoon Signals Company, Airborne Infantry Brigade</vt:lpstr>
      <vt:lpstr>Support Company Airborne Infantry Brigade</vt:lpstr>
      <vt:lpstr>Ammunition Transport Platoon Support Company, Airborne Infantry Brigade</vt:lpstr>
      <vt:lpstr>POL Platoon Support Company, Airborne Infantry Brigade</vt:lpstr>
      <vt:lpstr>Support Platoon, Support Company Airborne Infantry Brigade</vt:lpstr>
      <vt:lpstr>Maintenance Company Airborne Infantry Brigade260</vt:lpstr>
      <vt:lpstr>Maintenance Platoon, Maintenance Company Airborne Infantry Brigade</vt:lpstr>
      <vt:lpstr>Ordnance Maintenance Platoon, Maintenance Company Airborne Infantry Brigade</vt:lpstr>
      <vt:lpstr>Recovery Platoon, Maintenance Company Airborne Infantry Brigade</vt:lpstr>
      <vt:lpstr>Specialist Maintenance Platoon, Maintenance Company Airborne Infantry Brigade</vt:lpstr>
      <vt:lpstr>Support Platoon, Maintenance Company Airborne Infantry Brigade</vt:lpstr>
      <vt:lpstr>Chemical Platoon Airborne Infantry Brigade</vt:lpstr>
      <vt:lpstr>Medical Platoon Airborne Infantry Brigade</vt:lpstr>
      <vt:lpstr>764 Field Artillery Brigade 76 Airborne Infantry Division</vt:lpstr>
      <vt:lpstr>Headquarters Company 764 Field Artillery Brigade</vt:lpstr>
      <vt:lpstr>Field Artillery Battalion 764 Field Artillery Brigade</vt:lpstr>
      <vt:lpstr>Field Artillery Battery Field Artillery Battalion, 764 Field Artillery Brigade</vt:lpstr>
      <vt:lpstr>Support Company Field Artillery Battalion, 764 Field Artillery Brigade</vt:lpstr>
      <vt:lpstr>Support Platoon, Support Company Field Artillery Battalion, 764 Field Artillery Brigade</vt:lpstr>
      <vt:lpstr>Signals Platoon Field Artillery Battalion, 764 Field Artillery Brigade</vt:lpstr>
      <vt:lpstr>MANPAD Platoon 764 Field Artillery Brigade</vt:lpstr>
      <vt:lpstr>Support Battalion 764 Field Artillery Brigade</vt:lpstr>
      <vt:lpstr>Ammunition Supply Company Support Battalion, 764 Field Artillery Brigade</vt:lpstr>
      <vt:lpstr>POL Company Support Battalion, 764 Field Artillery Brigade</vt:lpstr>
      <vt:lpstr>Supply Company Support Battalion, 764 Field Artillery Brigade</vt:lpstr>
      <vt:lpstr>Support Platoon Support Battalion, 764 Field Artillery Brigade</vt:lpstr>
      <vt:lpstr>Signals Platoon Support Battalion, 764 Field Artillery Brigade</vt:lpstr>
      <vt:lpstr>Maintenance Company 764 Field Artillery Brigade</vt:lpstr>
      <vt:lpstr>Maintenance Platoon, Maintenance Company 764 Field Artillery Brigade</vt:lpstr>
      <vt:lpstr>Ordnance Maintenance Platoon, Maintenance Company 764 Field Artillery Brigade</vt:lpstr>
      <vt:lpstr>Recovery Platoon, Maintenance Company 764 Field Artillery Brigade</vt:lpstr>
      <vt:lpstr>Specialist Maintenance Platoon, Maintenance Company 764 Field Artillery Brigade</vt:lpstr>
      <vt:lpstr>Support Platoon, Maintenance Company 764 Field Artillery Brigade</vt:lpstr>
      <vt:lpstr>Signals Company 764 Field Artillery Brigade</vt:lpstr>
      <vt:lpstr>Digital Platoon Signals Company, 764 Field Artillery Brigade</vt:lpstr>
      <vt:lpstr>Radio Platoon Signals Company, 764 Field Artillery Brigade</vt:lpstr>
      <vt:lpstr>Long Range Signals Platoon Signals Company, 764 Field Artillery Brigade</vt:lpstr>
      <vt:lpstr>Medical Platoon 764 Field Artillery Brigade</vt:lpstr>
      <vt:lpstr>Chemical Platoon 764 Field Artillery Brigade</vt:lpstr>
      <vt:lpstr>765 Air Defense Artillery Brigade 76 Airborne Infantry Division</vt:lpstr>
      <vt:lpstr>Headquarters Company 765 Air Defense Artillery Brigade</vt:lpstr>
      <vt:lpstr>Air Defense Artillery Battery 765 Air Defense Artillery Brigade</vt:lpstr>
      <vt:lpstr>MANPAD Battery 765 Air Defense Artillery Brigade</vt:lpstr>
      <vt:lpstr>Signals Platoon 765 Air Defense Artillery Brigade</vt:lpstr>
      <vt:lpstr>Support Platoon 765 Air Defense Artillery Brigade</vt:lpstr>
      <vt:lpstr>Technical Maintenance Platoon 765 Air Defense Artillery Brigade</vt:lpstr>
      <vt:lpstr>766 Support Brigade 76 Airborne Infantry Division</vt:lpstr>
      <vt:lpstr>Headquarters Company 766 Support Brigade, 76 Airborne Infantry Division</vt:lpstr>
      <vt:lpstr>Support Battalion 766 Support Brigade</vt:lpstr>
      <vt:lpstr>Ammunition Supply Company Support Battalion, 766 Support Brigade</vt:lpstr>
      <vt:lpstr>POL Company Support Battalion, 766 Support Brigade</vt:lpstr>
      <vt:lpstr>Supply Company Support Battalion, 766 Support Brigade</vt:lpstr>
      <vt:lpstr>Support Platoon Support Battalion, 766 Support Brigade</vt:lpstr>
      <vt:lpstr>Signals Platoon Support Battalion, 766 Support Brigade</vt:lpstr>
      <vt:lpstr>Maintenance Battalion 766 Support Brigade</vt:lpstr>
      <vt:lpstr>Maintenance Company Maintenance Battalion, 766 Support Brigade</vt:lpstr>
      <vt:lpstr>Maintenance Platoon, Maintenance Company Maintenance Battalion, 766 Support Brigade</vt:lpstr>
      <vt:lpstr>Ordnance Maintenance Company Maintenance Battalion, 766 Support Brigade</vt:lpstr>
      <vt:lpstr>Ordnance Maintenance Platoon, Ordnance Maintenance Company Maintenance Battalion, 766 Support Brigade</vt:lpstr>
      <vt:lpstr>Recovery Platoon, Maintenance Company Maintenance Battalion, 766 Support Brigade</vt:lpstr>
      <vt:lpstr>Specialist Maintenance Platoon, Maintenance Company Maintenance Battalion, 766 Support Brigade</vt:lpstr>
      <vt:lpstr>Support Platoon, Maintenance Company Maintenance Battalion, 766 Support Brigade</vt:lpstr>
      <vt:lpstr>Signals Platoon Maintenance Battalion, 766 Support Brigade</vt:lpstr>
      <vt:lpstr>POL Battalion 766 Support Brigade</vt:lpstr>
      <vt:lpstr>POL Company POL Battalion, 766 Support Brigade</vt:lpstr>
      <vt:lpstr>POL Platoon, POL Company POL Battalion, 766 Support Brigade</vt:lpstr>
      <vt:lpstr>Support Platoon POL Battalion, 766 Support Brigade</vt:lpstr>
      <vt:lpstr>Signals Platoon POL Battalion, 766 Support Brigade</vt:lpstr>
      <vt:lpstr>Signals Platoon 766 Support Brigade</vt:lpstr>
      <vt:lpstr>Chemical Platoon 766 Support Brigade</vt:lpstr>
      <vt:lpstr>Medical Platoon 766 Support Brigade</vt:lpstr>
      <vt:lpstr>Reconnaissance Company Airborne Infantry Brigade</vt:lpstr>
      <vt:lpstr>Sniper Company Airborne Infantry Brigade</vt:lpstr>
      <vt:lpstr>767 Engineer Battalion 76 Airborne Infantry Division</vt:lpstr>
      <vt:lpstr>Mine Warfare Company 767 Engineer Battalion, 76 Airborne Infantry Division</vt:lpstr>
      <vt:lpstr>Mine Laying Platoon, Mine Warfare Company 767 Engineer Battalion, 76 Airborne Infantry Division</vt:lpstr>
      <vt:lpstr>Mine Warfare Platoon, Mine Warfare Company 767 Engineer Battalion, 76 Airborne Infantry Division</vt:lpstr>
      <vt:lpstr>Mine Breaching Platoon, Mine Warfare Company 767 Engineer Battalion, 76 Airborne Infantry Division</vt:lpstr>
      <vt:lpstr>Assault Crossing Company 767 Engineer Battalion, 76 Airborne Infantry Division</vt:lpstr>
      <vt:lpstr>Amphibious Platoon, Assault Crossing Company  767 Engineer Battalion, 76 Airborne Infantry Division</vt:lpstr>
      <vt:lpstr>Ferry Platoon, Assault Crossing Company 767 Engineer Battalion, 76 Airborne Infantry Division </vt:lpstr>
      <vt:lpstr>Pontoon Bridge Company 767 Engineer Battalion, 76 Airborne Infantry Division</vt:lpstr>
      <vt:lpstr>Pontoon Bridge Platoon, Pontoon Bridge Company  767 Engineer Battalion, 76 Airborne Infantry Division</vt:lpstr>
      <vt:lpstr>Engineer Support Company 767 Engineer Battalion, 76 Airborne Infantry Division</vt:lpstr>
      <vt:lpstr>Signals Platoon 767 Engineer Battalion, 76 Airborne Infantry Division</vt:lpstr>
      <vt:lpstr>Support Platoon 767 Engineer Battalion, 76 Airborne Infantry Division</vt:lpstr>
      <vt:lpstr>768 Signals Battalion 76 Airborne Infantry Division</vt:lpstr>
      <vt:lpstr>Signals Company 768 Signals Battalion, 76 Airborne Infantry Division</vt:lpstr>
      <vt:lpstr>Digital Platoon, Signals Company 768 Signals Battalion, 76 Airborne Infantry Division</vt:lpstr>
      <vt:lpstr>Radio Platoon, Signals Company 768 Signals Battalion, 76 Airborne Infantry Division</vt:lpstr>
      <vt:lpstr>Long Range Signals Platoon, Signals Company 768 Signals Battalion, 76 Airborne Infantry Division</vt:lpstr>
      <vt:lpstr>Courier Platoon,  768 Signals Battalion, 76 Airborne Infantry Division</vt:lpstr>
      <vt:lpstr>Support Platoon 768 Signals Battalion, 76 Airborne Infantry Division</vt:lpstr>
      <vt:lpstr>769 Chemical Battalion 76 Airborne Infantry Division</vt:lpstr>
      <vt:lpstr>Decontamination Company 769 Chemical Battalion, 76 Airborne Infantry Division</vt:lpstr>
      <vt:lpstr>Vehicle Decontamination Platoon, Decontamination Company 769 Chemical Battalion, 76 Airborne Infantry Division</vt:lpstr>
      <vt:lpstr>Personnel Decontamination Platoon, Decontamination Company 769 Chemical Battalion, 76 Airborne Infantry Division</vt:lpstr>
      <vt:lpstr>NBC Reconnaissance Company 769 Chemical Battalion, 76 Airborne Infantry Division</vt:lpstr>
      <vt:lpstr>Support Platoon 769 Chemical Battalion, 76 Airborne Infantry Division</vt:lpstr>
      <vt:lpstr>7610 Medical Battalion 76 Airborne Infantry Division</vt:lpstr>
      <vt:lpstr>Medical Company 7610 Medical Battalion, 76 Airborne Infantry Division</vt:lpstr>
      <vt:lpstr>Surgical Platoon, Medical Company 7610 Medical Battalion, 76 Airborne Infantry Division</vt:lpstr>
      <vt:lpstr>Intermediate Medical Platoon, Medical Company 7610 Medical Battalion, 76 Airborne Infantry Division</vt:lpstr>
      <vt:lpstr>Evacuation Company 7610 Medical Battalion, 76 Airborne Infantry Division</vt:lpstr>
      <vt:lpstr>Evacuation Platoon, Evacuation Company 7610 Medical Battalion, 76 Airborne Infantry Division</vt:lpstr>
      <vt:lpstr>Support Platoon 7610 Medical Battalion, 76 Airborne Infantry Division</vt:lpstr>
      <vt:lpstr>Chemical Platoon 7610 Medical Battalion, 76 Airborne Infantry Division</vt:lpstr>
      <vt:lpstr>7 Engineer Division</vt:lpstr>
      <vt:lpstr>Headquarters Battalion 7 Engineer Division</vt:lpstr>
      <vt:lpstr>Operations Company,  Headquarters Battalion, 7 Engineer Division</vt:lpstr>
      <vt:lpstr>Military Intelligence Platoon Headquarters Battalion, 7 Engineer Division</vt:lpstr>
      <vt:lpstr>Staff Support Platoon Headquarters Battalion, 7 Engineer Division</vt:lpstr>
      <vt:lpstr>Headquarters &amp; Headquarters Company Headquarters Battalion, 7 Engineer Division</vt:lpstr>
      <vt:lpstr>Tactical Security Platoon, HQ &amp; HQ Company Headquarters Battalion, 7 Engineer Division</vt:lpstr>
      <vt:lpstr>Signals Platoon, Headquarters &amp; Headquarters Company Headquarters Battalion, 7 Engineer Division</vt:lpstr>
      <vt:lpstr>72 Combat Engineer Brigade</vt:lpstr>
      <vt:lpstr>Headquarters Company 72 Combat Engineer Brigade</vt:lpstr>
      <vt:lpstr>Combat Engineer Battalion 72 Combat Engineer Brigade</vt:lpstr>
      <vt:lpstr>Mine Warfare Company Combat Engineer Battalion, 72 Combat Engineer Brigade</vt:lpstr>
      <vt:lpstr>Mine Laying Platoon, Mine Warfare Company Combat Engineer Battalion, 72 Combat Engineer Brigade</vt:lpstr>
      <vt:lpstr>Towed Mine Laying Platoon, Mine Warfare Company Combat Engineer Battalion, 72 Combat Engineer Brigade</vt:lpstr>
      <vt:lpstr>Mine Breaching Platoon, Mine Warfare Company Combat Engineer Battalion, 72 Combat Engineer Brigade</vt:lpstr>
      <vt:lpstr>Assault Crossing Company Combat Engineer Battalion, 72 Combat Engineer Brigade</vt:lpstr>
      <vt:lpstr>Amphibious Platoon, Assault Crossing Company Combat Engineer Battalion, 72 Combat Engineer Brigade</vt:lpstr>
      <vt:lpstr>Ferry Platoon, Assault Crossing Company Combat Engineer Battalion, 72 Combat Engineer Brigade</vt:lpstr>
      <vt:lpstr>Diving Platoon, Assault Crossing Company Combat Engineer Battalion, 72 Combat Engineer Brigade</vt:lpstr>
      <vt:lpstr>Engineer Support Company Combat Engineer Battalion, 72 Combat Engineer Brigade</vt:lpstr>
      <vt:lpstr>Road Bridge Construction Company Combat Engineer Battalion, 72 Combat Engineer Brigade</vt:lpstr>
      <vt:lpstr>Pontoon Bridging Company Combat Engineer Battalion, 72 Combat Engineer Brigade</vt:lpstr>
      <vt:lpstr>Pontoon Bridging Platoon, Assault Crossing Company Combat Engineer Battalion, 72 Combat Engineer Brigade</vt:lpstr>
      <vt:lpstr>Engineer Reconnaissance Platoon Combat Engineer Battalion, 72 Combat Engineer Brigade</vt:lpstr>
      <vt:lpstr>Transport Platoon Combat Engineer Battalion, 72 Combat Engineer Brigade</vt:lpstr>
      <vt:lpstr>Support Platoon Combat Engineer Battalion, 72 Combat Engineer Brigade</vt:lpstr>
      <vt:lpstr>Signals Platoon Combat Engineer Battalion, 72 Combat Engineer Brigade</vt:lpstr>
      <vt:lpstr>Road Bridge Battalion 72 Combat Engineer Brigade</vt:lpstr>
      <vt:lpstr>Road Bridging Company Road Bridging Battalion, 72 Combat Engineer Brigade</vt:lpstr>
      <vt:lpstr>Road Construction Company Road Bridging Battalion, 72 Combat Engineer Brigade</vt:lpstr>
      <vt:lpstr>Support Platoon Road Bridging Battalion, 72 Combat Engineer Brigade</vt:lpstr>
      <vt:lpstr>Signals Platoon Road Bridging Battalion, 72 Combat Engineer Brigade</vt:lpstr>
      <vt:lpstr>Obstacle Battalion 72 Combat Engineer Brigade</vt:lpstr>
      <vt:lpstr>Obstacle Company Obstacle Battalion, 72 Combat Engineer Brigade</vt:lpstr>
      <vt:lpstr>Support Platoon Obstacle Battalion, 72 Combat Engineer Brigade</vt:lpstr>
      <vt:lpstr>Signals Platoon Obstacle Battalion, 72 Combat Engineer Brigade</vt:lpstr>
      <vt:lpstr>Obstacle Clearance Battalion 72 Combat Engineer Brigade</vt:lpstr>
      <vt:lpstr>Obstacle Clearance Company Obstacle Clearance Battalion, 72 Combat Engineer Brigade</vt:lpstr>
      <vt:lpstr>Support Platoon Obstacle Clearance Battalion, 72 Combat Engineer Brigade</vt:lpstr>
      <vt:lpstr>Signals Platoon Obstacle Clearance Battalion, 72 Combat Engineer Brigade</vt:lpstr>
      <vt:lpstr>Pontoon Bridging Battalion 72 Combat Engineer Brigade</vt:lpstr>
      <vt:lpstr>Pontoon Bridging Company Pontoon Bridging Battalion, 72 Combat Engineer Brigade</vt:lpstr>
      <vt:lpstr>Pontoon Bridging Platoon, Assault Crossing Company Pontoon Bridging Battalion, 72 Combat Engineer Brigade</vt:lpstr>
      <vt:lpstr>Support Platoon Pontoon Bridging Battalion, 72 Combat Engineer Brigade</vt:lpstr>
      <vt:lpstr>Signals Platoon Pontoon Bridging Battalion, 72 Combat Engineer Brigade</vt:lpstr>
      <vt:lpstr>Camouflage, Concealment, Counter Surveillance &amp; Deception (C3D) Battalion 72 Combat Engineer Brigade</vt:lpstr>
      <vt:lpstr>C3D Company C3D Battalion, 72 Combat Engineer Brigade</vt:lpstr>
      <vt:lpstr>Support Platoon C3D Battalion, 72 Combat Engineer Brigade</vt:lpstr>
      <vt:lpstr>Signals Platoon C3D Battalion, 72 Combat Engineer Brigade</vt:lpstr>
      <vt:lpstr>Fabrication Battalion 72 Combat Engineer Brigade</vt:lpstr>
      <vt:lpstr>Fabrication Company Fabrication Battalion, 72 Combat Engineer Brigade</vt:lpstr>
      <vt:lpstr>Support Platoon Fabrication Battalion, 72 Combat Engineer Brigade</vt:lpstr>
      <vt:lpstr>Signals Platoon Fabrication Battalion, 72 Combat Engineer Brigade</vt:lpstr>
      <vt:lpstr>Engineer Reconnaissance Company 72 Combat Engineer Brigade</vt:lpstr>
      <vt:lpstr>Engineer Reconnaissance Platoon,  Engineer Reconnaissance Company,  72 Combat Engineer Brigade</vt:lpstr>
      <vt:lpstr>Heavy Equipment Transport Battalion 72 Combat Engineer Brigade</vt:lpstr>
      <vt:lpstr>Heavy Equipment Transport Company Heavy Equipment Battalion, 72 Combat Engineer Brigade</vt:lpstr>
      <vt:lpstr>Heavy Equipment Transport Platoon, Heavy Equipment Transport Company Heavy Equipment Battalion, 72 Combat Engineer Brigade</vt:lpstr>
      <vt:lpstr>Supply Platoon, Heavy Equipment Transport Company Heavy Equipment Battalion, 72 Combat Engineer Brigade</vt:lpstr>
      <vt:lpstr>Support Platoon Heavy Equipment Battalion, 72 Combat Engineer Brigade</vt:lpstr>
      <vt:lpstr>Signals Platoon Heavy Equipment Battalion, 72 Combat Engineer Brigade</vt:lpstr>
      <vt:lpstr>Support Battalion 72 Combat Engineer Brigade</vt:lpstr>
      <vt:lpstr>Ammunition Supply Company, Support Battalion 72 Combat Engineer Brigade</vt:lpstr>
      <vt:lpstr>POL Company, Support Battalion 72 Combat Engineer Brigade</vt:lpstr>
      <vt:lpstr>Supply Company, Support Battalion 72 Combat Engineer Brigade</vt:lpstr>
      <vt:lpstr>Support Platoon, Support Battalion 72 Combat Engineer Brigade</vt:lpstr>
      <vt:lpstr>Signals Platoon, Support Battalion 72 Combat Engineer Brigade</vt:lpstr>
      <vt:lpstr>Signals Company 72 Combat Engineer Brigade</vt:lpstr>
      <vt:lpstr>Digital Platoon Signals Company, 72 Combat Engineer Brigade</vt:lpstr>
      <vt:lpstr>Radio Platoon Signals Company, 72 Combat Engineer Brigade</vt:lpstr>
      <vt:lpstr>Long Range Signals Platoon Signals Company, 72 Combat Engineer Brigade</vt:lpstr>
      <vt:lpstr>74 &amp; 75 Road Bridge Brigade</vt:lpstr>
      <vt:lpstr>Headquarters Company Road Bridge Brigade</vt:lpstr>
      <vt:lpstr>Road Bridge Battalion Road Bridge Brigade</vt:lpstr>
      <vt:lpstr>Road Bridging Company Road Bridge Battalion, Road Bridge Brigade</vt:lpstr>
      <vt:lpstr>Road Construction Company Road Bridge Battalion, Road Bridge Brigade</vt:lpstr>
      <vt:lpstr>Support Platoon Road Bridge Battalion, Road Bridge Brigade</vt:lpstr>
      <vt:lpstr>Signals Platoon Road Bridge Battalion, Road Bridge Brigade</vt:lpstr>
      <vt:lpstr>Support Battalion Road Bridge Brigade</vt:lpstr>
      <vt:lpstr>Ammunition Supply Company Support Battalion, Road Bridge Brigade</vt:lpstr>
      <vt:lpstr>POL Company Support Battalion, Road Bridge Brigade</vt:lpstr>
      <vt:lpstr>Supply Company Support Battalion, Road Bridge Brigade</vt:lpstr>
      <vt:lpstr>Support Platoon Support Battalion, Road Bridge Brigade</vt:lpstr>
      <vt:lpstr>Signals Platoon Support Battalion, Road Bridge Brigade</vt:lpstr>
      <vt:lpstr>Engineer Reconnaissance Platoon,  Road Bridge Brigade</vt:lpstr>
      <vt:lpstr>Chemical Platoon Road Bridge Brigade</vt:lpstr>
      <vt:lpstr>Medical Platoon Road Bridge Brigade</vt:lpstr>
      <vt:lpstr>77 Pontoon Bridge Brigade</vt:lpstr>
      <vt:lpstr>Headquarters Company 77 Pontoon Bridge Brigade</vt:lpstr>
      <vt:lpstr>Pontoon Bridge Battalion 77 Pontoon Bridge Brigade</vt:lpstr>
      <vt:lpstr>Pontoon Bridge Company Pontoon Bridge Battalion, 77 Pontoon Bridge Brigade</vt:lpstr>
      <vt:lpstr>Pontoon Bridge Platoon, Pontoon Bridge Company Pontoon Bridge Battalion, 77 Pontoon Bridge Brigade</vt:lpstr>
      <vt:lpstr>Support Platoon Pontoon Bridge Battalion, 77 Pontoon Bridge Brigade</vt:lpstr>
      <vt:lpstr>Signals Platoon Pontoon Bridge Battalion, 77 Pontoon Bridge Brigade</vt:lpstr>
      <vt:lpstr>774 Support Battalion 77 Pontoon Bridge Brigade</vt:lpstr>
      <vt:lpstr>Ammunition Supply Company 774 Support Battalion, 77 Pontoon Bridge Brigade</vt:lpstr>
      <vt:lpstr>POL Company 774 Support Battalion, 77 Pontoon Bridge Brigade</vt:lpstr>
      <vt:lpstr>Supply Company 774 Support Battalion, 77 Pontoon Bridge Brigade</vt:lpstr>
      <vt:lpstr>Support Platoon 774 Support Battalion, 77 Pontoon Bridge Brigade</vt:lpstr>
      <vt:lpstr>Signals Platoon 774 Support Battalion, 77 Pontoon Bridge Brigade</vt:lpstr>
      <vt:lpstr>Engineer Reconnaissance Platoon,  77 Pontoon Bridge Brigade</vt:lpstr>
      <vt:lpstr>Chemical Platoon 77 Pontoon Bridge Brigade</vt:lpstr>
      <vt:lpstr>Medical Platoon 77 Pontoon Bridge Brigade</vt:lpstr>
      <vt:lpstr>7011, 7012 &amp; 7013 C3D Battalion 7 Engineer Division</vt:lpstr>
      <vt:lpstr>C3D Company C3D Battalion, 7 Engineer Division</vt:lpstr>
      <vt:lpstr>Support Platoon C3D Battalion, 7 Engineer Division</vt:lpstr>
      <vt:lpstr>Signals Platoon C3D Battalion, 7 Engineer Division</vt:lpstr>
      <vt:lpstr>7 Militia Command</vt:lpstr>
      <vt:lpstr>Headquarters Company 7 Militia Command</vt:lpstr>
      <vt:lpstr>Military Intelligence Platoon Headquarters Company, 7 Militia Command</vt:lpstr>
      <vt:lpstr>Support Staff Platoon Headquarters Company, 7 Militia Command</vt:lpstr>
      <vt:lpstr>Headquarters &amp; Headquarters Platoon Headquarters Company, 7 Militia Command</vt:lpstr>
      <vt:lpstr>Motorized Infantry Brigade 7 Militia Command</vt:lpstr>
      <vt:lpstr>Headquarters Company Motorized Infantry Brigade, 7 Militia Command</vt:lpstr>
      <vt:lpstr>Motorized Infantry Battalion Motorized Infantry Brigade, 7 Militia Command</vt:lpstr>
      <vt:lpstr>Motorized Infantry Company Motorized Infantry Battalion, 7 Militia Command</vt:lpstr>
      <vt:lpstr>Weapons Platoon, Motorized Infantry Company Motorized Infantry Battalion, Motorized Infantry Brigade,  7 Militia Command</vt:lpstr>
      <vt:lpstr>Mortar Battery, Motorized Infantry Battalion Motorized Infantry Brigade,  7 Militia Command</vt:lpstr>
      <vt:lpstr>Reconnaissance Platoon, Motorized Infantry Battalion Motorized Infantry Brigade,  7 Militia Command</vt:lpstr>
      <vt:lpstr>Anti-Tank Guided Missile Platoon, Motorized Infantry Battalion Motorized Infantry Brigade,  7 Militia Command</vt:lpstr>
      <vt:lpstr>Signals Platoon, Motorized Infantry Battalion Motorized Infantry Brigade,  7 Militia Command</vt:lpstr>
      <vt:lpstr>Transport Platoon, Motorized Infantry Battalion Motorized Infantry Brigade,  7 Militia Command</vt:lpstr>
      <vt:lpstr>Support Platoon, Motorized Infantry Battalion Motorized Infantry Brigade,  7 Militia Command</vt:lpstr>
      <vt:lpstr>Tank Battalion Motorized Infantry Brigade, 7 Militia Command</vt:lpstr>
      <vt:lpstr>Tank Squadron, Tank Battalion Motorized Infantry Brigade, 7 Militia Command</vt:lpstr>
      <vt:lpstr>Signals Platoon, Tank Battalion Motorized Infantry Brigade, 7 Militia Command</vt:lpstr>
      <vt:lpstr>Support Platoon, Tank Battalion Motorized Infantry Brigade,  7 Militia Command</vt:lpstr>
      <vt:lpstr>Field Artillery Battalion Motorized Infantry Brigade,  7 Militia Command</vt:lpstr>
      <vt:lpstr>Field Artillery Battery, Field Artillery Battalion Motorized Infantry Brigade,  7 Militia Command</vt:lpstr>
      <vt:lpstr>Support Company, Field Artillery Battalion Motorized Infantry Brigade,  7 Militia Command</vt:lpstr>
      <vt:lpstr>Support Platoon, Support Company Field Artillery Battalion, Motorized Infantry Brigade,  7 Militia Command</vt:lpstr>
      <vt:lpstr>Signals Platoon, Field Artillery Battalion Motorized Infantry Brigade,  7 Militia Command</vt:lpstr>
      <vt:lpstr>Air Defense Artillery Battalion Motorized Infantry Brigade,  7 Militia Command</vt:lpstr>
      <vt:lpstr>Anti Aircraft Battery, Air Defense Artillery Battalion Motorized Infantry Brigade,  7 Militia Command</vt:lpstr>
      <vt:lpstr>MANPAD Battery, Air Defense Artillery Battalion Motorized Infantry Brigade,  7 Militia Command</vt:lpstr>
      <vt:lpstr>Signals Platoon, Air Defense Artillery Battalion Motorized Infantry Brigade,  7 Militia Command</vt:lpstr>
      <vt:lpstr>Support Platoon, Air Defense Artillery Battalion Motorized Infantry Brigade,  7 Militia Command</vt:lpstr>
      <vt:lpstr>Anti-Tank Battalion Motorized Infantry Brigade,  7 Militia Command</vt:lpstr>
      <vt:lpstr>Anti-Tank Gun Battery, Anti-Tank Battalion Motorized Infantry Brigade,  7 Militia Command</vt:lpstr>
      <vt:lpstr>Anti-Tank Guided Missile Battery, Anti-Tank Battalion Motorized Infantry Brigade,  7 Militia Command</vt:lpstr>
      <vt:lpstr>Signals Platoon, Anti-Tank Battalion Motorized Infantry Brigade,  7 Militia Command</vt:lpstr>
      <vt:lpstr>Support Platoon, Anti-Tank Battalion Motorized Infantry Brigade,  7 Militia Command</vt:lpstr>
      <vt:lpstr>Reconnaissance Company Motorized Infantry Brigade,  7 Militia Command</vt:lpstr>
      <vt:lpstr>Sniper Platoon Motorized Infantry Brigade,  7 Militia Command</vt:lpstr>
      <vt:lpstr>Engineer Company Motorized Infantry Brigade,  7 Militia Command</vt:lpstr>
      <vt:lpstr>Mine Warfare Platoon, Engineer Company Motorized Infantry Brigade,  7 Militia Command</vt:lpstr>
      <vt:lpstr>Engineer Support Platoon, Engineer Company Motorized Infantry Brigade,  7 Militia Command</vt:lpstr>
      <vt:lpstr>Signals Company Motorized Infantry Brigade,  7 Militia Command</vt:lpstr>
      <vt:lpstr>Digital Platoon, Signals Company Motorized Infantry Brigade,  7 Militia Command</vt:lpstr>
      <vt:lpstr>Radio Platoon, Signals Company Motorized Infantry Brigade,  7 Militia Command</vt:lpstr>
      <vt:lpstr>Long Range Signals Platoon, Signals Company Motorized Infantry Brigade,  7 Militia Command</vt:lpstr>
      <vt:lpstr>Support Company Motorized Infantry Brigade,  7 Militia Command</vt:lpstr>
      <vt:lpstr>Ammunition Transport Platoon, Support Company Motorized Infantry Brigade,  7 Militia Command</vt:lpstr>
      <vt:lpstr>POL Platoon, Support Company Motorized Infantry Brigade,  7 Militia Command</vt:lpstr>
      <vt:lpstr>Support Platoon, Support Company Motorized Infantry Brigade,  7 Militia Command</vt:lpstr>
      <vt:lpstr>Maintenance Company Motorized Infantry Brigade,  7 Militia Command</vt:lpstr>
      <vt:lpstr>Maintenance Platoon, Maintenance Company Motorized Infantry Brigade,  7 Militia Command</vt:lpstr>
      <vt:lpstr>Ordnance Maintenance Platoon, Maintenance Company Motorized Infantry Brigade,  7 Militia Command</vt:lpstr>
      <vt:lpstr>Recovery Platoon, Maintenance Company Motorized Infantry Brigade,  7 Militia Command</vt:lpstr>
      <vt:lpstr>Specialist Maintenance Platoon, Maintenance Company Motorized Infantry Brigade,  7 Militia Command</vt:lpstr>
      <vt:lpstr>Support Platoon, Maintenance Company Motorized Infantry Brigade,  7 Militia Command</vt:lpstr>
      <vt:lpstr>Chemical Platoon Motorized Infantry Brigade,  7 Militia Command</vt:lpstr>
      <vt:lpstr>Medical Platoon Motorized Infantry Brigade,  7 Militia Command</vt:lpstr>
      <vt:lpstr>Chemical Battalion Strategic Forces</vt:lpstr>
      <vt:lpstr>Decontamination Company Chemical Battalion, Strategic Forces</vt:lpstr>
      <vt:lpstr>Vehicle Decontamination Platoon, Decontamination Company Chemical Battalion, Strategic Forces</vt:lpstr>
      <vt:lpstr>Personnel Decontamination Platoon, Decontamination Company Chemical Battalion, Strategic Forces</vt:lpstr>
      <vt:lpstr>NBC Reconnaissance Company Chemical Battalion, Strategic Forces</vt:lpstr>
      <vt:lpstr>Support Platoon Chemical Battalion, Strategic Forces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Donovian Ground Forces Strategic Forces Force Structures</dc:title>
  <dc:creator>Whalley, Robert A CW2 FM (GBR)</dc:creator>
  <cp:lastModifiedBy>Stevenson, James E Mr CTR USARMY TRADOC (USA)</cp:lastModifiedBy>
  <cp:revision>41</cp:revision>
  <dcterms:created xsi:type="dcterms:W3CDTF">2022-02-02T18:48:15Z</dcterms:created>
  <dcterms:modified xsi:type="dcterms:W3CDTF">2022-11-16T17:27:29Z</dcterms:modified>
</cp:coreProperties>
</file>