
<file path=[Content_Types].xml><?xml version="1.0" encoding="utf-8"?>
<Types xmlns="http://schemas.openxmlformats.org/package/2006/content-types">
  <Default Extension="jpeg" ContentType="image/jpe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slides/slide100.xml" ContentType="application/vnd.openxmlformats-officedocument.presentationml.slide+xml"/>
  <Override PartName="/ppt/slides/slide101.xml" ContentType="application/vnd.openxmlformats-officedocument.presentationml.slide+xml"/>
  <Override PartName="/ppt/slides/slide102.xml" ContentType="application/vnd.openxmlformats-officedocument.presentationml.slide+xml"/>
  <Override PartName="/ppt/slides/slide103.xml" ContentType="application/vnd.openxmlformats-officedocument.presentationml.slide+xml"/>
  <Override PartName="/ppt/slides/slide104.xml" ContentType="application/vnd.openxmlformats-officedocument.presentationml.slide+xml"/>
  <Override PartName="/ppt/slides/slide105.xml" ContentType="application/vnd.openxmlformats-officedocument.presentationml.slide+xml"/>
  <Override PartName="/ppt/slides/slide106.xml" ContentType="application/vnd.openxmlformats-officedocument.presentationml.slide+xml"/>
  <Override PartName="/ppt/slides/slide107.xml" ContentType="application/vnd.openxmlformats-officedocument.presentationml.slide+xml"/>
  <Override PartName="/ppt/slides/slide108.xml" ContentType="application/vnd.openxmlformats-officedocument.presentationml.slide+xml"/>
  <Override PartName="/ppt/slides/slide109.xml" ContentType="application/vnd.openxmlformats-officedocument.presentationml.slide+xml"/>
  <Override PartName="/ppt/slides/slide110.xml" ContentType="application/vnd.openxmlformats-officedocument.presentationml.slide+xml"/>
  <Override PartName="/ppt/slides/slide111.xml" ContentType="application/vnd.openxmlformats-officedocument.presentationml.slide+xml"/>
  <Override PartName="/ppt/slides/slide112.xml" ContentType="application/vnd.openxmlformats-officedocument.presentationml.slide+xml"/>
  <Override PartName="/ppt/slides/slide113.xml" ContentType="application/vnd.openxmlformats-officedocument.presentationml.slide+xml"/>
  <Override PartName="/ppt/slides/slide114.xml" ContentType="application/vnd.openxmlformats-officedocument.presentationml.slide+xml"/>
  <Override PartName="/ppt/slides/slide115.xml" ContentType="application/vnd.openxmlformats-officedocument.presentationml.slide+xml"/>
  <Override PartName="/ppt/slides/slide116.xml" ContentType="application/vnd.openxmlformats-officedocument.presentationml.slide+xml"/>
  <Override PartName="/ppt/slides/slide117.xml" ContentType="application/vnd.openxmlformats-officedocument.presentationml.slide+xml"/>
  <Override PartName="/ppt/slides/slide118.xml" ContentType="application/vnd.openxmlformats-officedocument.presentationml.slide+xml"/>
  <Override PartName="/ppt/slides/slide119.xml" ContentType="application/vnd.openxmlformats-officedocument.presentationml.slide+xml"/>
  <Override PartName="/ppt/slides/slide120.xml" ContentType="application/vnd.openxmlformats-officedocument.presentationml.slide+xml"/>
  <Override PartName="/ppt/slides/slide121.xml" ContentType="application/vnd.openxmlformats-officedocument.presentationml.slide+xml"/>
  <Override PartName="/ppt/slides/slide122.xml" ContentType="application/vnd.openxmlformats-officedocument.presentationml.slide+xml"/>
  <Override PartName="/ppt/slides/slide123.xml" ContentType="application/vnd.openxmlformats-officedocument.presentationml.slide+xml"/>
  <Override PartName="/ppt/slides/slide124.xml" ContentType="application/vnd.openxmlformats-officedocument.presentationml.slide+xml"/>
  <Override PartName="/ppt/slides/slide125.xml" ContentType="application/vnd.openxmlformats-officedocument.presentationml.slide+xml"/>
  <Override PartName="/ppt/slides/slide126.xml" ContentType="application/vnd.openxmlformats-officedocument.presentationml.slide+xml"/>
  <Override PartName="/ppt/slides/slide127.xml" ContentType="application/vnd.openxmlformats-officedocument.presentationml.slide+xml"/>
  <Override PartName="/ppt/slides/slide128.xml" ContentType="application/vnd.openxmlformats-officedocument.presentationml.slide+xml"/>
  <Override PartName="/ppt/slides/slide129.xml" ContentType="application/vnd.openxmlformats-officedocument.presentationml.slide+xml"/>
  <Override PartName="/ppt/slides/slide130.xml" ContentType="application/vnd.openxmlformats-officedocument.presentationml.slide+xml"/>
  <Override PartName="/ppt/slides/slide131.xml" ContentType="application/vnd.openxmlformats-officedocument.presentationml.slide+xml"/>
  <Override PartName="/ppt/slides/slide132.xml" ContentType="application/vnd.openxmlformats-officedocument.presentationml.slide+xml"/>
  <Override PartName="/ppt/slides/slide133.xml" ContentType="application/vnd.openxmlformats-officedocument.presentationml.slide+xml"/>
  <Override PartName="/ppt/slides/slide134.xml" ContentType="application/vnd.openxmlformats-officedocument.presentationml.slide+xml"/>
  <Override PartName="/ppt/slides/slide135.xml" ContentType="application/vnd.openxmlformats-officedocument.presentationml.slide+xml"/>
  <Override PartName="/ppt/slides/slide136.xml" ContentType="application/vnd.openxmlformats-officedocument.presentationml.slide+xml"/>
  <Override PartName="/ppt/slides/slide137.xml" ContentType="application/vnd.openxmlformats-officedocument.presentationml.slide+xml"/>
  <Override PartName="/ppt/slides/slide138.xml" ContentType="application/vnd.openxmlformats-officedocument.presentationml.slide+xml"/>
  <Override PartName="/ppt/slides/slide139.xml" ContentType="application/vnd.openxmlformats-officedocument.presentationml.slide+xml"/>
  <Override PartName="/ppt/slides/slide140.xml" ContentType="application/vnd.openxmlformats-officedocument.presentationml.slide+xml"/>
  <Override PartName="/ppt/slides/slide141.xml" ContentType="application/vnd.openxmlformats-officedocument.presentationml.slide+xml"/>
  <Override PartName="/ppt/slides/slide142.xml" ContentType="application/vnd.openxmlformats-officedocument.presentationml.slide+xml"/>
  <Override PartName="/ppt/slides/slide143.xml" ContentType="application/vnd.openxmlformats-officedocument.presentationml.slide+xml"/>
  <Override PartName="/ppt/slides/slide144.xml" ContentType="application/vnd.openxmlformats-officedocument.presentationml.slide+xml"/>
  <Override PartName="/ppt/slides/slide145.xml" ContentType="application/vnd.openxmlformats-officedocument.presentationml.slide+xml"/>
  <Override PartName="/ppt/slides/slide146.xml" ContentType="application/vnd.openxmlformats-officedocument.presentationml.slide+xml"/>
  <Override PartName="/ppt/slides/slide147.xml" ContentType="application/vnd.openxmlformats-officedocument.presentationml.slide+xml"/>
  <Override PartName="/ppt/slides/slide148.xml" ContentType="application/vnd.openxmlformats-officedocument.presentationml.slide+xml"/>
  <Override PartName="/ppt/slides/slide149.xml" ContentType="application/vnd.openxmlformats-officedocument.presentationml.slide+xml"/>
  <Override PartName="/ppt/slides/slide150.xml" ContentType="application/vnd.openxmlformats-officedocument.presentationml.slide+xml"/>
  <Override PartName="/ppt/slides/slide151.xml" ContentType="application/vnd.openxmlformats-officedocument.presentationml.slide+xml"/>
  <Override PartName="/ppt/slides/slide152.xml" ContentType="application/vnd.openxmlformats-officedocument.presentationml.slide+xml"/>
  <Override PartName="/ppt/slides/slide153.xml" ContentType="application/vnd.openxmlformats-officedocument.presentationml.slide+xml"/>
  <Override PartName="/ppt/slides/slide154.xml" ContentType="application/vnd.openxmlformats-officedocument.presentationml.slide+xml"/>
  <Override PartName="/ppt/slides/slide155.xml" ContentType="application/vnd.openxmlformats-officedocument.presentationml.slide+xml"/>
  <Override PartName="/ppt/slides/slide156.xml" ContentType="application/vnd.openxmlformats-officedocument.presentationml.slide+xml"/>
  <Override PartName="/ppt/slides/slide157.xml" ContentType="application/vnd.openxmlformats-officedocument.presentationml.slide+xml"/>
  <Override PartName="/ppt/slides/slide158.xml" ContentType="application/vnd.openxmlformats-officedocument.presentationml.slide+xml"/>
  <Override PartName="/ppt/slides/slide159.xml" ContentType="application/vnd.openxmlformats-officedocument.presentationml.slide+xml"/>
  <Override PartName="/ppt/slides/slide160.xml" ContentType="application/vnd.openxmlformats-officedocument.presentationml.slide+xml"/>
  <Override PartName="/ppt/slides/slide161.xml" ContentType="application/vnd.openxmlformats-officedocument.presentationml.slide+xml"/>
  <Override PartName="/ppt/slides/slide162.xml" ContentType="application/vnd.openxmlformats-officedocument.presentationml.slide+xml"/>
  <Override PartName="/ppt/slides/slide163.xml" ContentType="application/vnd.openxmlformats-officedocument.presentationml.slide+xml"/>
  <Override PartName="/ppt/slides/slide164.xml" ContentType="application/vnd.openxmlformats-officedocument.presentationml.slide+xml"/>
  <Override PartName="/ppt/slides/slide165.xml" ContentType="application/vnd.openxmlformats-officedocument.presentationml.slide+xml"/>
  <Override PartName="/ppt/slides/slide166.xml" ContentType="application/vnd.openxmlformats-officedocument.presentationml.slide+xml"/>
  <Override PartName="/ppt/slides/slide167.xml" ContentType="application/vnd.openxmlformats-officedocument.presentationml.slide+xml"/>
  <Override PartName="/ppt/slides/slide168.xml" ContentType="application/vnd.openxmlformats-officedocument.presentationml.slide+xml"/>
  <Override PartName="/ppt/slides/slide169.xml" ContentType="application/vnd.openxmlformats-officedocument.presentationml.slide+xml"/>
  <Override PartName="/ppt/slides/slide170.xml" ContentType="application/vnd.openxmlformats-officedocument.presentationml.slide+xml"/>
  <Override PartName="/ppt/slides/slide171.xml" ContentType="application/vnd.openxmlformats-officedocument.presentationml.slide+xml"/>
  <Override PartName="/ppt/slides/slide172.xml" ContentType="application/vnd.openxmlformats-officedocument.presentationml.slide+xml"/>
  <Override PartName="/ppt/slides/slide173.xml" ContentType="application/vnd.openxmlformats-officedocument.presentationml.slide+xml"/>
  <Override PartName="/ppt/slides/slide174.xml" ContentType="application/vnd.openxmlformats-officedocument.presentationml.slide+xml"/>
  <Override PartName="/ppt/slides/slide175.xml" ContentType="application/vnd.openxmlformats-officedocument.presentationml.slide+xml"/>
  <Override PartName="/ppt/slides/slide176.xml" ContentType="application/vnd.openxmlformats-officedocument.presentationml.slide+xml"/>
  <Override PartName="/ppt/slides/slide177.xml" ContentType="application/vnd.openxmlformats-officedocument.presentationml.slide+xml"/>
  <Override PartName="/ppt/slides/slide178.xml" ContentType="application/vnd.openxmlformats-officedocument.presentationml.slide+xml"/>
  <Override PartName="/ppt/slides/slide179.xml" ContentType="application/vnd.openxmlformats-officedocument.presentationml.slide+xml"/>
  <Override PartName="/ppt/slides/slide180.xml" ContentType="application/vnd.openxmlformats-officedocument.presentationml.slide+xml"/>
  <Override PartName="/ppt/slides/slide181.xml" ContentType="application/vnd.openxmlformats-officedocument.presentationml.slide+xml"/>
  <Override PartName="/ppt/slides/slide182.xml" ContentType="application/vnd.openxmlformats-officedocument.presentationml.slide+xml"/>
  <Override PartName="/ppt/slides/slide183.xml" ContentType="application/vnd.openxmlformats-officedocument.presentationml.slide+xml"/>
  <Override PartName="/ppt/slides/slide184.xml" ContentType="application/vnd.openxmlformats-officedocument.presentationml.slide+xml"/>
  <Override PartName="/ppt/slides/slide185.xml" ContentType="application/vnd.openxmlformats-officedocument.presentationml.slide+xml"/>
  <Override PartName="/ppt/slides/slide186.xml" ContentType="application/vnd.openxmlformats-officedocument.presentationml.slide+xml"/>
  <Override PartName="/ppt/slides/slide187.xml" ContentType="application/vnd.openxmlformats-officedocument.presentationml.slide+xml"/>
  <Override PartName="/ppt/slides/slide188.xml" ContentType="application/vnd.openxmlformats-officedocument.presentationml.slide+xml"/>
  <Override PartName="/ppt/slides/slide189.xml" ContentType="application/vnd.openxmlformats-officedocument.presentationml.slide+xml"/>
  <Override PartName="/ppt/slides/slide190.xml" ContentType="application/vnd.openxmlformats-officedocument.presentationml.slide+xml"/>
  <Override PartName="/ppt/slides/slide191.xml" ContentType="application/vnd.openxmlformats-officedocument.presentationml.slide+xml"/>
  <Override PartName="/ppt/slides/slide192.xml" ContentType="application/vnd.openxmlformats-officedocument.presentationml.slide+xml"/>
  <Override PartName="/ppt/slides/slide193.xml" ContentType="application/vnd.openxmlformats-officedocument.presentationml.slide+xml"/>
  <Override PartName="/ppt/slides/slide194.xml" ContentType="application/vnd.openxmlformats-officedocument.presentationml.slide+xml"/>
  <Override PartName="/ppt/slides/slide195.xml" ContentType="application/vnd.openxmlformats-officedocument.presentationml.slide+xml"/>
  <Override PartName="/ppt/slides/slide196.xml" ContentType="application/vnd.openxmlformats-officedocument.presentationml.slide+xml"/>
  <Override PartName="/ppt/slides/slide197.xml" ContentType="application/vnd.openxmlformats-officedocument.presentationml.slide+xml"/>
  <Override PartName="/ppt/slides/slide198.xml" ContentType="application/vnd.openxmlformats-officedocument.presentationml.slide+xml"/>
  <Override PartName="/ppt/slides/slide199.xml" ContentType="application/vnd.openxmlformats-officedocument.presentationml.slide+xml"/>
  <Override PartName="/ppt/slides/slide200.xml" ContentType="application/vnd.openxmlformats-officedocument.presentationml.slide+xml"/>
  <Override PartName="/ppt/slides/slide201.xml" ContentType="application/vnd.openxmlformats-officedocument.presentationml.slide+xml"/>
  <Override PartName="/ppt/slides/slide202.xml" ContentType="application/vnd.openxmlformats-officedocument.presentationml.slide+xml"/>
  <Override PartName="/ppt/slides/slide203.xml" ContentType="application/vnd.openxmlformats-officedocument.presentationml.slide+xml"/>
  <Override PartName="/ppt/slides/slide204.xml" ContentType="application/vnd.openxmlformats-officedocument.presentationml.slide+xml"/>
  <Override PartName="/ppt/slides/slide205.xml" ContentType="application/vnd.openxmlformats-officedocument.presentationml.slide+xml"/>
  <Override PartName="/ppt/slides/slide206.xml" ContentType="application/vnd.openxmlformats-officedocument.presentationml.slide+xml"/>
  <Override PartName="/ppt/slides/slide207.xml" ContentType="application/vnd.openxmlformats-officedocument.presentationml.slide+xml"/>
  <Override PartName="/ppt/slides/slide208.xml" ContentType="application/vnd.openxmlformats-officedocument.presentationml.slide+xml"/>
  <Override PartName="/ppt/slides/slide209.xml" ContentType="application/vnd.openxmlformats-officedocument.presentationml.slide+xml"/>
  <Override PartName="/ppt/slides/slide210.xml" ContentType="application/vnd.openxmlformats-officedocument.presentationml.slide+xml"/>
  <Override PartName="/ppt/slides/slide211.xml" ContentType="application/vnd.openxmlformats-officedocument.presentationml.slide+xml"/>
  <Override PartName="/ppt/slides/slide212.xml" ContentType="application/vnd.openxmlformats-officedocument.presentationml.slide+xml"/>
  <Override PartName="/ppt/slides/slide213.xml" ContentType="application/vnd.openxmlformats-officedocument.presentationml.slide+xml"/>
  <Override PartName="/ppt/slides/slide214.xml" ContentType="application/vnd.openxmlformats-officedocument.presentationml.slide+xml"/>
  <Override PartName="/ppt/slides/slide215.xml" ContentType="application/vnd.openxmlformats-officedocument.presentationml.slide+xml"/>
  <Override PartName="/ppt/slides/slide216.xml" ContentType="application/vnd.openxmlformats-officedocument.presentationml.slide+xml"/>
  <Override PartName="/ppt/slides/slide217.xml" ContentType="application/vnd.openxmlformats-officedocument.presentationml.slide+xml"/>
  <Override PartName="/ppt/slides/slide218.xml" ContentType="application/vnd.openxmlformats-officedocument.presentationml.slide+xml"/>
  <Override PartName="/ppt/slides/slide219.xml" ContentType="application/vnd.openxmlformats-officedocument.presentationml.slide+xml"/>
  <Override PartName="/ppt/slides/slide220.xml" ContentType="application/vnd.openxmlformats-officedocument.presentationml.slide+xml"/>
  <Override PartName="/ppt/slides/slide221.xml" ContentType="application/vnd.openxmlformats-officedocument.presentationml.slide+xml"/>
  <Override PartName="/ppt/slides/slide222.xml" ContentType="application/vnd.openxmlformats-officedocument.presentationml.slide+xml"/>
  <Override PartName="/ppt/slides/slide223.xml" ContentType="application/vnd.openxmlformats-officedocument.presentationml.slide+xml"/>
  <Override PartName="/ppt/slides/slide224.xml" ContentType="application/vnd.openxmlformats-officedocument.presentationml.slide+xml"/>
  <Override PartName="/ppt/slides/slide225.xml" ContentType="application/vnd.openxmlformats-officedocument.presentationml.slide+xml"/>
  <Override PartName="/ppt/slides/slide226.xml" ContentType="application/vnd.openxmlformats-officedocument.presentationml.slide+xml"/>
  <Override PartName="/ppt/slides/slide227.xml" ContentType="application/vnd.openxmlformats-officedocument.presentationml.slide+xml"/>
  <Override PartName="/ppt/slides/slide228.xml" ContentType="application/vnd.openxmlformats-officedocument.presentationml.slide+xml"/>
  <Override PartName="/ppt/slides/slide229.xml" ContentType="application/vnd.openxmlformats-officedocument.presentationml.slide+xml"/>
  <Override PartName="/ppt/slides/slide230.xml" ContentType="application/vnd.openxmlformats-officedocument.presentationml.slide+xml"/>
  <Override PartName="/ppt/slides/slide231.xml" ContentType="application/vnd.openxmlformats-officedocument.presentationml.slide+xml"/>
  <Override PartName="/ppt/slides/slide232.xml" ContentType="application/vnd.openxmlformats-officedocument.presentationml.slide+xml"/>
  <Override PartName="/ppt/slides/slide233.xml" ContentType="application/vnd.openxmlformats-officedocument.presentationml.slide+xml"/>
  <Override PartName="/ppt/slides/slide234.xml" ContentType="application/vnd.openxmlformats-officedocument.presentationml.slide+xml"/>
  <Override PartName="/ppt/slides/slide235.xml" ContentType="application/vnd.openxmlformats-officedocument.presentationml.slide+xml"/>
  <Override PartName="/ppt/slides/slide236.xml" ContentType="application/vnd.openxmlformats-officedocument.presentationml.slide+xml"/>
  <Override PartName="/ppt/slides/slide237.xml" ContentType="application/vnd.openxmlformats-officedocument.presentationml.slide+xml"/>
  <Override PartName="/ppt/slides/slide238.xml" ContentType="application/vnd.openxmlformats-officedocument.presentationml.slide+xml"/>
  <Override PartName="/ppt/slides/slide239.xml" ContentType="application/vnd.openxmlformats-officedocument.presentationml.slide+xml"/>
  <Override PartName="/ppt/slides/slide240.xml" ContentType="application/vnd.openxmlformats-officedocument.presentationml.slide+xml"/>
  <Override PartName="/ppt/slides/slide241.xml" ContentType="application/vnd.openxmlformats-officedocument.presentationml.slide+xml"/>
  <Override PartName="/ppt/slides/slide242.xml" ContentType="application/vnd.openxmlformats-officedocument.presentationml.slide+xml"/>
  <Override PartName="/ppt/slides/slide243.xml" ContentType="application/vnd.openxmlformats-officedocument.presentationml.slide+xml"/>
  <Override PartName="/ppt/slides/slide244.xml" ContentType="application/vnd.openxmlformats-officedocument.presentationml.slide+xml"/>
  <Override PartName="/ppt/slides/slide245.xml" ContentType="application/vnd.openxmlformats-officedocument.presentationml.slide+xml"/>
  <Override PartName="/ppt/slides/slide246.xml" ContentType="application/vnd.openxmlformats-officedocument.presentationml.slide+xml"/>
  <Override PartName="/ppt/slides/slide247.xml" ContentType="application/vnd.openxmlformats-officedocument.presentationml.slide+xml"/>
  <Override PartName="/ppt/slides/slide248.xml" ContentType="application/vnd.openxmlformats-officedocument.presentationml.slide+xml"/>
  <Override PartName="/ppt/slides/slide249.xml" ContentType="application/vnd.openxmlformats-officedocument.presentationml.slide+xml"/>
  <Override PartName="/ppt/slides/slide250.xml" ContentType="application/vnd.openxmlformats-officedocument.presentationml.slide+xml"/>
  <Override PartName="/ppt/slides/slide251.xml" ContentType="application/vnd.openxmlformats-officedocument.presentationml.slide+xml"/>
  <Override PartName="/ppt/slides/slide252.xml" ContentType="application/vnd.openxmlformats-officedocument.presentationml.slide+xml"/>
  <Override PartName="/ppt/slides/slide253.xml" ContentType="application/vnd.openxmlformats-officedocument.presentationml.slide+xml"/>
  <Override PartName="/ppt/slides/slide254.xml" ContentType="application/vnd.openxmlformats-officedocument.presentationml.slide+xml"/>
  <Override PartName="/ppt/slides/slide255.xml" ContentType="application/vnd.openxmlformats-officedocument.presentationml.slide+xml"/>
  <Override PartName="/ppt/slides/slide256.xml" ContentType="application/vnd.openxmlformats-officedocument.presentationml.slide+xml"/>
  <Override PartName="/ppt/slides/slide257.xml" ContentType="application/vnd.openxmlformats-officedocument.presentationml.slide+xml"/>
  <Override PartName="/ppt/slides/slide258.xml" ContentType="application/vnd.openxmlformats-officedocument.presentationml.slide+xml"/>
  <Override PartName="/ppt/slides/slide259.xml" ContentType="application/vnd.openxmlformats-officedocument.presentationml.slide+xml"/>
  <Override PartName="/ppt/slides/slide260.xml" ContentType="application/vnd.openxmlformats-officedocument.presentationml.slide+xml"/>
  <Override PartName="/ppt/slides/slide261.xml" ContentType="application/vnd.openxmlformats-officedocument.presentationml.slide+xml"/>
  <Override PartName="/ppt/slides/slide262.xml" ContentType="application/vnd.openxmlformats-officedocument.presentationml.slide+xml"/>
  <Override PartName="/ppt/slides/slide263.xml" ContentType="application/vnd.openxmlformats-officedocument.presentationml.slide+xml"/>
  <Override PartName="/ppt/slides/slide264.xml" ContentType="application/vnd.openxmlformats-officedocument.presentationml.slide+xml"/>
  <Override PartName="/ppt/slides/slide265.xml" ContentType="application/vnd.openxmlformats-officedocument.presentationml.slide+xml"/>
  <Override PartName="/ppt/slides/slide266.xml" ContentType="application/vnd.openxmlformats-officedocument.presentationml.slide+xml"/>
  <Override PartName="/ppt/slides/slide267.xml" ContentType="application/vnd.openxmlformats-officedocument.presentationml.slide+xml"/>
  <Override PartName="/ppt/slides/slide268.xml" ContentType="application/vnd.openxmlformats-officedocument.presentationml.slide+xml"/>
  <Override PartName="/ppt/slides/slide269.xml" ContentType="application/vnd.openxmlformats-officedocument.presentationml.slide+xml"/>
  <Override PartName="/ppt/slides/slide270.xml" ContentType="application/vnd.openxmlformats-officedocument.presentationml.slide+xml"/>
  <Override PartName="/ppt/slides/slide271.xml" ContentType="application/vnd.openxmlformats-officedocument.presentationml.slide+xml"/>
  <Override PartName="/ppt/slides/slide272.xml" ContentType="application/vnd.openxmlformats-officedocument.presentationml.slide+xml"/>
  <Override PartName="/ppt/slides/slide273.xml" ContentType="application/vnd.openxmlformats-officedocument.presentationml.slide+xml"/>
  <Override PartName="/ppt/slides/slide274.xml" ContentType="application/vnd.openxmlformats-officedocument.presentationml.slide+xml"/>
  <Override PartName="/ppt/slides/slide275.xml" ContentType="application/vnd.openxmlformats-officedocument.presentationml.slide+xml"/>
  <Override PartName="/ppt/slides/slide276.xml" ContentType="application/vnd.openxmlformats-officedocument.presentationml.slide+xml"/>
  <Override PartName="/ppt/slides/slide277.xml" ContentType="application/vnd.openxmlformats-officedocument.presentationml.slide+xml"/>
  <Override PartName="/ppt/slides/slide278.xml" ContentType="application/vnd.openxmlformats-officedocument.presentationml.slide+xml"/>
  <Override PartName="/ppt/slides/slide279.xml" ContentType="application/vnd.openxmlformats-officedocument.presentationml.slide+xml"/>
  <Override PartName="/ppt/slides/slide280.xml" ContentType="application/vnd.openxmlformats-officedocument.presentationml.slide+xml"/>
  <Override PartName="/ppt/slides/slide281.xml" ContentType="application/vnd.openxmlformats-officedocument.presentationml.slide+xml"/>
  <Override PartName="/ppt/slides/slide282.xml" ContentType="application/vnd.openxmlformats-officedocument.presentationml.slide+xml"/>
  <Override PartName="/ppt/slides/slide283.xml" ContentType="application/vnd.openxmlformats-officedocument.presentationml.slide+xml"/>
  <Override PartName="/ppt/slides/slide284.xml" ContentType="application/vnd.openxmlformats-officedocument.presentationml.slide+xml"/>
  <Override PartName="/ppt/slides/slide285.xml" ContentType="application/vnd.openxmlformats-officedocument.presentationml.slide+xml"/>
  <Override PartName="/ppt/slides/slide286.xml" ContentType="application/vnd.openxmlformats-officedocument.presentationml.slide+xml"/>
  <Override PartName="/ppt/slides/slide287.xml" ContentType="application/vnd.openxmlformats-officedocument.presentationml.slide+xml"/>
  <Override PartName="/ppt/slides/slide288.xml" ContentType="application/vnd.openxmlformats-officedocument.presentationml.slide+xml"/>
  <Override PartName="/ppt/slides/slide289.xml" ContentType="application/vnd.openxmlformats-officedocument.presentationml.slide+xml"/>
  <Override PartName="/ppt/slides/slide290.xml" ContentType="application/vnd.openxmlformats-officedocument.presentationml.slide+xml"/>
  <Override PartName="/ppt/slides/slide291.xml" ContentType="application/vnd.openxmlformats-officedocument.presentationml.slide+xml"/>
  <Override PartName="/ppt/slides/slide292.xml" ContentType="application/vnd.openxmlformats-officedocument.presentationml.slide+xml"/>
  <Override PartName="/ppt/slides/slide293.xml" ContentType="application/vnd.openxmlformats-officedocument.presentationml.slide+xml"/>
  <Override PartName="/ppt/slides/slide294.xml" ContentType="application/vnd.openxmlformats-officedocument.presentationml.slide+xml"/>
  <Override PartName="/ppt/slides/slide295.xml" ContentType="application/vnd.openxmlformats-officedocument.presentationml.slide+xml"/>
  <Override PartName="/ppt/slides/slide296.xml" ContentType="application/vnd.openxmlformats-officedocument.presentationml.slide+xml"/>
  <Override PartName="/ppt/slides/slide297.xml" ContentType="application/vnd.openxmlformats-officedocument.presentationml.slide+xml"/>
  <Override PartName="/ppt/slides/slide298.xml" ContentType="application/vnd.openxmlformats-officedocument.presentationml.slide+xml"/>
  <Override PartName="/ppt/slides/slide299.xml" ContentType="application/vnd.openxmlformats-officedocument.presentationml.slide+xml"/>
  <Override PartName="/ppt/slides/slide300.xml" ContentType="application/vnd.openxmlformats-officedocument.presentationml.slide+xml"/>
  <Override PartName="/ppt/slides/slide301.xml" ContentType="application/vnd.openxmlformats-officedocument.presentationml.slide+xml"/>
  <Override PartName="/ppt/slides/slide302.xml" ContentType="application/vnd.openxmlformats-officedocument.presentationml.slide+xml"/>
  <Override PartName="/ppt/slides/slide303.xml" ContentType="application/vnd.openxmlformats-officedocument.presentationml.slide+xml"/>
  <Override PartName="/ppt/slides/slide304.xml" ContentType="application/vnd.openxmlformats-officedocument.presentationml.slide+xml"/>
  <Override PartName="/ppt/slides/slide305.xml" ContentType="application/vnd.openxmlformats-officedocument.presentationml.slide+xml"/>
  <Override PartName="/ppt/slides/slide306.xml" ContentType="application/vnd.openxmlformats-officedocument.presentationml.slide+xml"/>
  <Override PartName="/ppt/slides/slide307.xml" ContentType="application/vnd.openxmlformats-officedocument.presentationml.slide+xml"/>
  <Override PartName="/ppt/slides/slide308.xml" ContentType="application/vnd.openxmlformats-officedocument.presentationml.slide+xml"/>
  <Override PartName="/ppt/slides/slide309.xml" ContentType="application/vnd.openxmlformats-officedocument.presentationml.slide+xml"/>
  <Override PartName="/ppt/slides/slide310.xml" ContentType="application/vnd.openxmlformats-officedocument.presentationml.slide+xml"/>
  <Override PartName="/ppt/slides/slide311.xml" ContentType="application/vnd.openxmlformats-officedocument.presentationml.slide+xml"/>
  <Override PartName="/ppt/slides/slide312.xml" ContentType="application/vnd.openxmlformats-officedocument.presentationml.slide+xml"/>
  <Override PartName="/ppt/slides/slide313.xml" ContentType="application/vnd.openxmlformats-officedocument.presentationml.slide+xml"/>
  <Override PartName="/ppt/slides/slide314.xml" ContentType="application/vnd.openxmlformats-officedocument.presentationml.slide+xml"/>
  <Override PartName="/ppt/slides/slide315.xml" ContentType="application/vnd.openxmlformats-officedocument.presentationml.slide+xml"/>
  <Override PartName="/ppt/slides/slide316.xml" ContentType="application/vnd.openxmlformats-officedocument.presentationml.slide+xml"/>
  <Override PartName="/ppt/slides/slide317.xml" ContentType="application/vnd.openxmlformats-officedocument.presentationml.slide+xml"/>
  <Override PartName="/ppt/slides/slide318.xml" ContentType="application/vnd.openxmlformats-officedocument.presentationml.slide+xml"/>
  <Override PartName="/ppt/slides/slide319.xml" ContentType="application/vnd.openxmlformats-officedocument.presentationml.slide+xml"/>
  <Override PartName="/ppt/slides/slide320.xml" ContentType="application/vnd.openxmlformats-officedocument.presentationml.slide+xml"/>
  <Override PartName="/ppt/slides/slide321.xml" ContentType="application/vnd.openxmlformats-officedocument.presentationml.slide+xml"/>
  <Override PartName="/ppt/slides/slide322.xml" ContentType="application/vnd.openxmlformats-officedocument.presentationml.slide+xml"/>
  <Override PartName="/ppt/slides/slide323.xml" ContentType="application/vnd.openxmlformats-officedocument.presentationml.slide+xml"/>
  <Override PartName="/ppt/slides/slide324.xml" ContentType="application/vnd.openxmlformats-officedocument.presentationml.slide+xml"/>
  <Override PartName="/ppt/slides/slide325.xml" ContentType="application/vnd.openxmlformats-officedocument.presentationml.slide+xml"/>
  <Override PartName="/ppt/slides/slide326.xml" ContentType="application/vnd.openxmlformats-officedocument.presentationml.slide+xml"/>
  <Override PartName="/ppt/slides/slide327.xml" ContentType="application/vnd.openxmlformats-officedocument.presentationml.slide+xml"/>
  <Override PartName="/ppt/slides/slide328.xml" ContentType="application/vnd.openxmlformats-officedocument.presentationml.slide+xml"/>
  <Override PartName="/ppt/slides/slide329.xml" ContentType="application/vnd.openxmlformats-officedocument.presentationml.slide+xml"/>
  <Override PartName="/ppt/slides/slide330.xml" ContentType="application/vnd.openxmlformats-officedocument.presentationml.slide+xml"/>
  <Override PartName="/ppt/slides/slide331.xml" ContentType="application/vnd.openxmlformats-officedocument.presentationml.slide+xml"/>
  <Override PartName="/ppt/slides/slide332.xml" ContentType="application/vnd.openxmlformats-officedocument.presentationml.slide+xml"/>
  <Override PartName="/ppt/slides/slide333.xml" ContentType="application/vnd.openxmlformats-officedocument.presentationml.slide+xml"/>
  <Override PartName="/ppt/slides/slide334.xml" ContentType="application/vnd.openxmlformats-officedocument.presentationml.slide+xml"/>
  <Override PartName="/ppt/slides/slide335.xml" ContentType="application/vnd.openxmlformats-officedocument.presentationml.slide+xml"/>
  <Override PartName="/ppt/slides/slide336.xml" ContentType="application/vnd.openxmlformats-officedocument.presentationml.slide+xml"/>
  <Override PartName="/ppt/slides/slide337.xml" ContentType="application/vnd.openxmlformats-officedocument.presentationml.slide+xml"/>
  <Override PartName="/ppt/slides/slide338.xml" ContentType="application/vnd.openxmlformats-officedocument.presentationml.slide+xml"/>
  <Override PartName="/ppt/slides/slide339.xml" ContentType="application/vnd.openxmlformats-officedocument.presentationml.slide+xml"/>
  <Override PartName="/ppt/slides/slide340.xml" ContentType="application/vnd.openxmlformats-officedocument.presentationml.slide+xml"/>
  <Override PartName="/ppt/slides/slide341.xml" ContentType="application/vnd.openxmlformats-officedocument.presentationml.slide+xml"/>
  <Override PartName="/ppt/slides/slide342.xml" ContentType="application/vnd.openxmlformats-officedocument.presentationml.slide+xml"/>
  <Override PartName="/ppt/slides/slide343.xml" ContentType="application/vnd.openxmlformats-officedocument.presentationml.slide+xml"/>
  <Override PartName="/ppt/slides/slide344.xml" ContentType="application/vnd.openxmlformats-officedocument.presentationml.slide+xml"/>
  <Override PartName="/ppt/slides/slide345.xml" ContentType="application/vnd.openxmlformats-officedocument.presentationml.slide+xml"/>
  <Override PartName="/ppt/slides/slide346.xml" ContentType="application/vnd.openxmlformats-officedocument.presentationml.slide+xml"/>
  <Override PartName="/ppt/slides/slide347.xml" ContentType="application/vnd.openxmlformats-officedocument.presentationml.slide+xml"/>
  <Override PartName="/ppt/slides/slide348.xml" ContentType="application/vnd.openxmlformats-officedocument.presentationml.slide+xml"/>
  <Override PartName="/ppt/slides/slide349.xml" ContentType="application/vnd.openxmlformats-officedocument.presentationml.slide+xml"/>
  <Override PartName="/ppt/slides/slide350.xml" ContentType="application/vnd.openxmlformats-officedocument.presentationml.slide+xml"/>
  <Override PartName="/ppt/slides/slide351.xml" ContentType="application/vnd.openxmlformats-officedocument.presentationml.slide+xml"/>
  <Override PartName="/ppt/slides/slide352.xml" ContentType="application/vnd.openxmlformats-officedocument.presentationml.slide+xml"/>
  <Override PartName="/ppt/slides/slide353.xml" ContentType="application/vnd.openxmlformats-officedocument.presentationml.slide+xml"/>
  <Override PartName="/ppt/slides/slide354.xml" ContentType="application/vnd.openxmlformats-officedocument.presentationml.slide+xml"/>
  <Override PartName="/ppt/slides/slide355.xml" ContentType="application/vnd.openxmlformats-officedocument.presentationml.slide+xml"/>
  <Override PartName="/ppt/slides/slide356.xml" ContentType="application/vnd.openxmlformats-officedocument.presentationml.slide+xml"/>
  <Override PartName="/ppt/slides/slide357.xml" ContentType="application/vnd.openxmlformats-officedocument.presentationml.slide+xml"/>
  <Override PartName="/ppt/slides/slide358.xml" ContentType="application/vnd.openxmlformats-officedocument.presentationml.slide+xml"/>
  <Override PartName="/ppt/slides/slide359.xml" ContentType="application/vnd.openxmlformats-officedocument.presentationml.slide+xml"/>
  <Override PartName="/ppt/slides/slide360.xml" ContentType="application/vnd.openxmlformats-officedocument.presentationml.slide+xml"/>
  <Override PartName="/ppt/slides/slide361.xml" ContentType="application/vnd.openxmlformats-officedocument.presentationml.slide+xml"/>
  <Override PartName="/ppt/slides/slide362.xml" ContentType="application/vnd.openxmlformats-officedocument.presentationml.slide+xml"/>
  <Override PartName="/ppt/slides/slide363.xml" ContentType="application/vnd.openxmlformats-officedocument.presentationml.slide+xml"/>
  <Override PartName="/ppt/slides/slide364.xml" ContentType="application/vnd.openxmlformats-officedocument.presentationml.slide+xml"/>
  <Override PartName="/ppt/slides/slide365.xml" ContentType="application/vnd.openxmlformats-officedocument.presentationml.slide+xml"/>
  <Override PartName="/ppt/slides/slide366.xml" ContentType="application/vnd.openxmlformats-officedocument.presentationml.slide+xml"/>
  <Override PartName="/ppt/slides/slide367.xml" ContentType="application/vnd.openxmlformats-officedocument.presentationml.slide+xml"/>
  <Override PartName="/ppt/slides/slide368.xml" ContentType="application/vnd.openxmlformats-officedocument.presentationml.slide+xml"/>
  <Override PartName="/ppt/slides/slide369.xml" ContentType="application/vnd.openxmlformats-officedocument.presentationml.slide+xml"/>
  <Override PartName="/ppt/slides/slide370.xml" ContentType="application/vnd.openxmlformats-officedocument.presentationml.slide+xml"/>
  <Override PartName="/ppt/slides/slide371.xml" ContentType="application/vnd.openxmlformats-officedocument.presentationml.slide+xml"/>
  <Override PartName="/ppt/slides/slide372.xml" ContentType="application/vnd.openxmlformats-officedocument.presentationml.slide+xml"/>
  <Override PartName="/ppt/slides/slide373.xml" ContentType="application/vnd.openxmlformats-officedocument.presentationml.slide+xml"/>
  <Override PartName="/ppt/slides/slide374.xml" ContentType="application/vnd.openxmlformats-officedocument.presentationml.slide+xml"/>
  <Override PartName="/ppt/slides/slide375.xml" ContentType="application/vnd.openxmlformats-officedocument.presentationml.slide+xml"/>
  <Override PartName="/ppt/slides/slide376.xml" ContentType="application/vnd.openxmlformats-officedocument.presentationml.slide+xml"/>
  <Override PartName="/ppt/slides/slide377.xml" ContentType="application/vnd.openxmlformats-officedocument.presentationml.slide+xml"/>
  <Override PartName="/ppt/slides/slide378.xml" ContentType="application/vnd.openxmlformats-officedocument.presentationml.slide+xml"/>
  <Override PartName="/ppt/slides/slide379.xml" ContentType="application/vnd.openxmlformats-officedocument.presentationml.slide+xml"/>
  <Override PartName="/ppt/slides/slide380.xml" ContentType="application/vnd.openxmlformats-officedocument.presentationml.slide+xml"/>
  <Override PartName="/ppt/slides/slide381.xml" ContentType="application/vnd.openxmlformats-officedocument.presentationml.slide+xml"/>
  <Override PartName="/ppt/slides/slide382.xml" ContentType="application/vnd.openxmlformats-officedocument.presentationml.slide+xml"/>
  <Override PartName="/ppt/slides/slide383.xml" ContentType="application/vnd.openxmlformats-officedocument.presentationml.slide+xml"/>
  <Override PartName="/ppt/slides/slide384.xml" ContentType="application/vnd.openxmlformats-officedocument.presentationml.slide+xml"/>
  <Override PartName="/ppt/slides/slide385.xml" ContentType="application/vnd.openxmlformats-officedocument.presentationml.slide+xml"/>
  <Override PartName="/ppt/slides/slide386.xml" ContentType="application/vnd.openxmlformats-officedocument.presentationml.slide+xml"/>
  <Override PartName="/ppt/slides/slide387.xml" ContentType="application/vnd.openxmlformats-officedocument.presentationml.slide+xml"/>
  <Override PartName="/ppt/slides/slide388.xml" ContentType="application/vnd.openxmlformats-officedocument.presentationml.slide+xml"/>
  <Override PartName="/ppt/slides/slide389.xml" ContentType="application/vnd.openxmlformats-officedocument.presentationml.slide+xml"/>
  <Override PartName="/ppt/slides/slide390.xml" ContentType="application/vnd.openxmlformats-officedocument.presentationml.slide+xml"/>
  <Override PartName="/ppt/slides/slide391.xml" ContentType="application/vnd.openxmlformats-officedocument.presentationml.slide+xml"/>
  <Override PartName="/ppt/slides/slide392.xml" ContentType="application/vnd.openxmlformats-officedocument.presentationml.slide+xml"/>
  <Override PartName="/ppt/slides/slide393.xml" ContentType="application/vnd.openxmlformats-officedocument.presentationml.slide+xml"/>
  <Override PartName="/ppt/slides/slide394.xml" ContentType="application/vnd.openxmlformats-officedocument.presentationml.slide+xml"/>
  <Override PartName="/ppt/slides/slide395.xml" ContentType="application/vnd.openxmlformats-officedocument.presentationml.slide+xml"/>
  <Override PartName="/ppt/slides/slide396.xml" ContentType="application/vnd.openxmlformats-officedocument.presentationml.slide+xml"/>
  <Override PartName="/ppt/slides/slide397.xml" ContentType="application/vnd.openxmlformats-officedocument.presentationml.slide+xml"/>
  <Override PartName="/ppt/slides/slide398.xml" ContentType="application/vnd.openxmlformats-officedocument.presentationml.slide+xml"/>
  <Override PartName="/ppt/slides/slide399.xml" ContentType="application/vnd.openxmlformats-officedocument.presentationml.slide+xml"/>
  <Override PartName="/ppt/slides/slide400.xml" ContentType="application/vnd.openxmlformats-officedocument.presentationml.slide+xml"/>
  <Override PartName="/ppt/slides/slide401.xml" ContentType="application/vnd.openxmlformats-officedocument.presentationml.slide+xml"/>
  <Override PartName="/ppt/slides/slide402.xml" ContentType="application/vnd.openxmlformats-officedocument.presentationml.slide+xml"/>
  <Override PartName="/ppt/slides/slide403.xml" ContentType="application/vnd.openxmlformats-officedocument.presentationml.slide+xml"/>
  <Override PartName="/ppt/slides/slide404.xml" ContentType="application/vnd.openxmlformats-officedocument.presentationml.slide+xml"/>
  <Override PartName="/ppt/slides/slide405.xml" ContentType="application/vnd.openxmlformats-officedocument.presentationml.slide+xml"/>
  <Override PartName="/ppt/slides/slide406.xml" ContentType="application/vnd.openxmlformats-officedocument.presentationml.slide+xml"/>
  <Override PartName="/ppt/slides/slide407.xml" ContentType="application/vnd.openxmlformats-officedocument.presentationml.slide+xml"/>
  <Override PartName="/ppt/slides/slide408.xml" ContentType="application/vnd.openxmlformats-officedocument.presentationml.slide+xml"/>
  <Override PartName="/ppt/slides/slide409.xml" ContentType="application/vnd.openxmlformats-officedocument.presentationml.slide+xml"/>
  <Override PartName="/ppt/slides/slide410.xml" ContentType="application/vnd.openxmlformats-officedocument.presentationml.slide+xml"/>
  <Override PartName="/ppt/slides/slide411.xml" ContentType="application/vnd.openxmlformats-officedocument.presentationml.slide+xml"/>
  <Override PartName="/ppt/slides/slide412.xml" ContentType="application/vnd.openxmlformats-officedocument.presentationml.slide+xml"/>
  <Override PartName="/ppt/slides/slide413.xml" ContentType="application/vnd.openxmlformats-officedocument.presentationml.slide+xml"/>
  <Override PartName="/ppt/slides/slide414.xml" ContentType="application/vnd.openxmlformats-officedocument.presentationml.slide+xml"/>
  <Override PartName="/ppt/slides/slide415.xml" ContentType="application/vnd.openxmlformats-officedocument.presentationml.slide+xml"/>
  <Override PartName="/ppt/slides/slide416.xml" ContentType="application/vnd.openxmlformats-officedocument.presentationml.slide+xml"/>
  <Override PartName="/ppt/slides/slide417.xml" ContentType="application/vnd.openxmlformats-officedocument.presentationml.slide+xml"/>
  <Override PartName="/ppt/slides/slide418.xml" ContentType="application/vnd.openxmlformats-officedocument.presentationml.slide+xml"/>
  <Override PartName="/ppt/slides/slide419.xml" ContentType="application/vnd.openxmlformats-officedocument.presentationml.slide+xml"/>
  <Override PartName="/ppt/slides/slide420.xml" ContentType="application/vnd.openxmlformats-officedocument.presentationml.slide+xml"/>
  <Override PartName="/ppt/slides/slide421.xml" ContentType="application/vnd.openxmlformats-officedocument.presentationml.slide+xml"/>
  <Override PartName="/ppt/slides/slide422.xml" ContentType="application/vnd.openxmlformats-officedocument.presentationml.slide+xml"/>
  <Override PartName="/ppt/slides/slide423.xml" ContentType="application/vnd.openxmlformats-officedocument.presentationml.slide+xml"/>
  <Override PartName="/ppt/slides/slide424.xml" ContentType="application/vnd.openxmlformats-officedocument.presentationml.slide+xml"/>
  <Override PartName="/ppt/slides/slide425.xml" ContentType="application/vnd.openxmlformats-officedocument.presentationml.slide+xml"/>
  <Override PartName="/ppt/slides/slide426.xml" ContentType="application/vnd.openxmlformats-officedocument.presentationml.slide+xml"/>
  <Override PartName="/ppt/slides/slide427.xml" ContentType="application/vnd.openxmlformats-officedocument.presentationml.slide+xml"/>
  <Override PartName="/ppt/slides/slide428.xml" ContentType="application/vnd.openxmlformats-officedocument.presentationml.slide+xml"/>
  <Override PartName="/ppt/slides/slide429.xml" ContentType="application/vnd.openxmlformats-officedocument.presentationml.slide+xml"/>
  <Override PartName="/ppt/slides/slide430.xml" ContentType="application/vnd.openxmlformats-officedocument.presentationml.slide+xml"/>
  <Override PartName="/ppt/slides/slide431.xml" ContentType="application/vnd.openxmlformats-officedocument.presentationml.slide+xml"/>
  <Override PartName="/ppt/slides/slide432.xml" ContentType="application/vnd.openxmlformats-officedocument.presentationml.slide+xml"/>
  <Override PartName="/ppt/slides/slide433.xml" ContentType="application/vnd.openxmlformats-officedocument.presentationml.slide+xml"/>
  <Override PartName="/ppt/slides/slide434.xml" ContentType="application/vnd.openxmlformats-officedocument.presentationml.slide+xml"/>
  <Override PartName="/ppt/slides/slide435.xml" ContentType="application/vnd.openxmlformats-officedocument.presentationml.slide+xml"/>
  <Override PartName="/ppt/slides/slide436.xml" ContentType="application/vnd.openxmlformats-officedocument.presentationml.slide+xml"/>
  <Override PartName="/ppt/slides/slide437.xml" ContentType="application/vnd.openxmlformats-officedocument.presentationml.slide+xml"/>
  <Override PartName="/ppt/slides/slide438.xml" ContentType="application/vnd.openxmlformats-officedocument.presentationml.slide+xml"/>
  <Override PartName="/ppt/slides/slide439.xml" ContentType="application/vnd.openxmlformats-officedocument.presentationml.slide+xml"/>
  <Override PartName="/ppt/slides/slide440.xml" ContentType="application/vnd.openxmlformats-officedocument.presentationml.slide+xml"/>
  <Override PartName="/ppt/slides/slide441.xml" ContentType="application/vnd.openxmlformats-officedocument.presentationml.slide+xml"/>
  <Override PartName="/ppt/slides/slide442.xml" ContentType="application/vnd.openxmlformats-officedocument.presentationml.slide+xml"/>
  <Override PartName="/ppt/slides/slide443.xml" ContentType="application/vnd.openxmlformats-officedocument.presentationml.slide+xml"/>
  <Override PartName="/ppt/slides/slide444.xml" ContentType="application/vnd.openxmlformats-officedocument.presentationml.slide+xml"/>
  <Override PartName="/ppt/slides/slide445.xml" ContentType="application/vnd.openxmlformats-officedocument.presentationml.slide+xml"/>
  <Override PartName="/ppt/slides/slide446.xml" ContentType="application/vnd.openxmlformats-officedocument.presentationml.slide+xml"/>
  <Override PartName="/ppt/slides/slide447.xml" ContentType="application/vnd.openxmlformats-officedocument.presentationml.slide+xml"/>
  <Override PartName="/ppt/slides/slide448.xml" ContentType="application/vnd.openxmlformats-officedocument.presentationml.slide+xml"/>
  <Override PartName="/ppt/slides/slide449.xml" ContentType="application/vnd.openxmlformats-officedocument.presentationml.slide+xml"/>
  <Override PartName="/ppt/slides/slide450.xml" ContentType="application/vnd.openxmlformats-officedocument.presentationml.slide+xml"/>
  <Override PartName="/ppt/slides/slide451.xml" ContentType="application/vnd.openxmlformats-officedocument.presentationml.slide+xml"/>
  <Override PartName="/ppt/slides/slide452.xml" ContentType="application/vnd.openxmlformats-officedocument.presentationml.slide+xml"/>
  <Override PartName="/ppt/slides/slide453.xml" ContentType="application/vnd.openxmlformats-officedocument.presentationml.slide+xml"/>
  <Override PartName="/ppt/slides/slide454.xml" ContentType="application/vnd.openxmlformats-officedocument.presentationml.slide+xml"/>
  <Override PartName="/ppt/slides/slide455.xml" ContentType="application/vnd.openxmlformats-officedocument.presentationml.slide+xml"/>
  <Override PartName="/ppt/slides/slide456.xml" ContentType="application/vnd.openxmlformats-officedocument.presentationml.slide+xml"/>
  <Override PartName="/ppt/slides/slide457.xml" ContentType="application/vnd.openxmlformats-officedocument.presentationml.slide+xml"/>
  <Override PartName="/ppt/slides/slide458.xml" ContentType="application/vnd.openxmlformats-officedocument.presentationml.slide+xml"/>
  <Override PartName="/ppt/slides/slide459.xml" ContentType="application/vnd.openxmlformats-officedocument.presentationml.slide+xml"/>
  <Override PartName="/ppt/slides/slide460.xml" ContentType="application/vnd.openxmlformats-officedocument.presentationml.slide+xml"/>
  <Override PartName="/ppt/slides/slide461.xml" ContentType="application/vnd.openxmlformats-officedocument.presentationml.slide+xml"/>
  <Override PartName="/ppt/slides/slide462.xml" ContentType="application/vnd.openxmlformats-officedocument.presentationml.slide+xml"/>
  <Override PartName="/ppt/slides/slide463.xml" ContentType="application/vnd.openxmlformats-officedocument.presentationml.slide+xml"/>
  <Override PartName="/ppt/slides/slide464.xml" ContentType="application/vnd.openxmlformats-officedocument.presentationml.slide+xml"/>
  <Override PartName="/ppt/slides/slide465.xml" ContentType="application/vnd.openxmlformats-officedocument.presentationml.slide+xml"/>
  <Override PartName="/ppt/slides/slide466.xml" ContentType="application/vnd.openxmlformats-officedocument.presentationml.slide+xml"/>
  <Override PartName="/ppt/slides/slide467.xml" ContentType="application/vnd.openxmlformats-officedocument.presentationml.slide+xml"/>
  <Override PartName="/ppt/slides/slide468.xml" ContentType="application/vnd.openxmlformats-officedocument.presentationml.slide+xml"/>
  <Override PartName="/ppt/slides/slide469.xml" ContentType="application/vnd.openxmlformats-officedocument.presentationml.slide+xml"/>
  <Override PartName="/ppt/slides/slide470.xml" ContentType="application/vnd.openxmlformats-officedocument.presentationml.slide+xml"/>
  <Override PartName="/ppt/slides/slide471.xml" ContentType="application/vnd.openxmlformats-officedocument.presentationml.slide+xml"/>
  <Override PartName="/ppt/slides/slide472.xml" ContentType="application/vnd.openxmlformats-officedocument.presentationml.slide+xml"/>
  <Override PartName="/ppt/slides/slide473.xml" ContentType="application/vnd.openxmlformats-officedocument.presentationml.slide+xml"/>
  <Override PartName="/ppt/slides/slide474.xml" ContentType="application/vnd.openxmlformats-officedocument.presentationml.slide+xml"/>
  <Override PartName="/ppt/slides/slide475.xml" ContentType="application/vnd.openxmlformats-officedocument.presentationml.slide+xml"/>
  <Override PartName="/ppt/slides/slide476.xml" ContentType="application/vnd.openxmlformats-officedocument.presentationml.slide+xml"/>
  <Override PartName="/ppt/slides/slide477.xml" ContentType="application/vnd.openxmlformats-officedocument.presentationml.slide+xml"/>
  <Override PartName="/ppt/slides/slide478.xml" ContentType="application/vnd.openxmlformats-officedocument.presentationml.slide+xml"/>
  <Override PartName="/ppt/slides/slide479.xml" ContentType="application/vnd.openxmlformats-officedocument.presentationml.slide+xml"/>
  <Override PartName="/ppt/slides/slide480.xml" ContentType="application/vnd.openxmlformats-officedocument.presentationml.slide+xml"/>
  <Override PartName="/ppt/slides/slide481.xml" ContentType="application/vnd.openxmlformats-officedocument.presentationml.slide+xml"/>
  <Override PartName="/ppt/slides/slide482.xml" ContentType="application/vnd.openxmlformats-officedocument.presentationml.slide+xml"/>
  <Override PartName="/ppt/slides/slide483.xml" ContentType="application/vnd.openxmlformats-officedocument.presentationml.slide+xml"/>
  <Override PartName="/ppt/slides/slide484.xml" ContentType="application/vnd.openxmlformats-officedocument.presentationml.slide+xml"/>
  <Override PartName="/ppt/slides/slide485.xml" ContentType="application/vnd.openxmlformats-officedocument.presentationml.slide+xml"/>
  <Override PartName="/ppt/slides/slide486.xml" ContentType="application/vnd.openxmlformats-officedocument.presentationml.slide+xml"/>
  <Override PartName="/ppt/slides/slide487.xml" ContentType="application/vnd.openxmlformats-officedocument.presentationml.slide+xml"/>
  <Override PartName="/ppt/slides/slide488.xml" ContentType="application/vnd.openxmlformats-officedocument.presentationml.slide+xml"/>
  <Override PartName="/ppt/slides/slide489.xml" ContentType="application/vnd.openxmlformats-officedocument.presentationml.slide+xml"/>
  <Override PartName="/ppt/slides/slide490.xml" ContentType="application/vnd.openxmlformats-officedocument.presentationml.slide+xml"/>
  <Override PartName="/ppt/slides/slide491.xml" ContentType="application/vnd.openxmlformats-officedocument.presentationml.slide+xml"/>
  <Override PartName="/ppt/slides/slide492.xml" ContentType="application/vnd.openxmlformats-officedocument.presentationml.slide+xml"/>
  <Override PartName="/ppt/slides/slide493.xml" ContentType="application/vnd.openxmlformats-officedocument.presentationml.slide+xml"/>
  <Override PartName="/ppt/slides/slide494.xml" ContentType="application/vnd.openxmlformats-officedocument.presentationml.slide+xml"/>
  <Override PartName="/ppt/slides/slide495.xml" ContentType="application/vnd.openxmlformats-officedocument.presentationml.slide+xml"/>
  <Override PartName="/ppt/slides/slide496.xml" ContentType="application/vnd.openxmlformats-officedocument.presentationml.slide+xml"/>
  <Override PartName="/ppt/slides/slide497.xml" ContentType="application/vnd.openxmlformats-officedocument.presentationml.slide+xml"/>
  <Override PartName="/ppt/slides/slide498.xml" ContentType="application/vnd.openxmlformats-officedocument.presentationml.slide+xml"/>
  <Override PartName="/ppt/slides/slide499.xml" ContentType="application/vnd.openxmlformats-officedocument.presentationml.slide+xml"/>
  <Override PartName="/ppt/slides/slide500.xml" ContentType="application/vnd.openxmlformats-officedocument.presentationml.slide+xml"/>
  <Override PartName="/ppt/slides/slide501.xml" ContentType="application/vnd.openxmlformats-officedocument.presentationml.slide+xml"/>
  <Override PartName="/ppt/slides/slide502.xml" ContentType="application/vnd.openxmlformats-officedocument.presentationml.slide+xml"/>
  <Override PartName="/ppt/slides/slide503.xml" ContentType="application/vnd.openxmlformats-officedocument.presentationml.slide+xml"/>
  <Override PartName="/ppt/slides/slide504.xml" ContentType="application/vnd.openxmlformats-officedocument.presentationml.slide+xml"/>
  <Override PartName="/ppt/slides/slide505.xml" ContentType="application/vnd.openxmlformats-officedocument.presentationml.slide+xml"/>
  <Override PartName="/ppt/slides/slide506.xml" ContentType="application/vnd.openxmlformats-officedocument.presentationml.slide+xml"/>
  <Override PartName="/ppt/slides/slide507.xml" ContentType="application/vnd.openxmlformats-officedocument.presentationml.slide+xml"/>
  <Override PartName="/ppt/slides/slide508.xml" ContentType="application/vnd.openxmlformats-officedocument.presentationml.slide+xml"/>
  <Override PartName="/ppt/slides/slide509.xml" ContentType="application/vnd.openxmlformats-officedocument.presentationml.slide+xml"/>
  <Override PartName="/ppt/slides/slide510.xml" ContentType="application/vnd.openxmlformats-officedocument.presentationml.slide+xml"/>
  <Override PartName="/ppt/slides/slide511.xml" ContentType="application/vnd.openxmlformats-officedocument.presentationml.slide+xml"/>
  <Override PartName="/ppt/slides/slide512.xml" ContentType="application/vnd.openxmlformats-officedocument.presentationml.slide+xml"/>
  <Override PartName="/ppt/slides/slide513.xml" ContentType="application/vnd.openxmlformats-officedocument.presentationml.slide+xml"/>
  <Override PartName="/ppt/slides/slide514.xml" ContentType="application/vnd.openxmlformats-officedocument.presentationml.slide+xml"/>
  <Override PartName="/ppt/slides/slide515.xml" ContentType="application/vnd.openxmlformats-officedocument.presentationml.slide+xml"/>
  <Override PartName="/ppt/slides/slide516.xml" ContentType="application/vnd.openxmlformats-officedocument.presentationml.slide+xml"/>
  <Override PartName="/ppt/slides/slide517.xml" ContentType="application/vnd.openxmlformats-officedocument.presentationml.slide+xml"/>
  <Override PartName="/ppt/slides/slide518.xml" ContentType="application/vnd.openxmlformats-officedocument.presentationml.slide+xml"/>
  <Override PartName="/ppt/slides/slide519.xml" ContentType="application/vnd.openxmlformats-officedocument.presentationml.slide+xml"/>
  <Override PartName="/ppt/slides/slide520.xml" ContentType="application/vnd.openxmlformats-officedocument.presentationml.slide+xml"/>
  <Override PartName="/ppt/slides/slide521.xml" ContentType="application/vnd.openxmlformats-officedocument.presentationml.slide+xml"/>
  <Override PartName="/ppt/slides/slide522.xml" ContentType="application/vnd.openxmlformats-officedocument.presentationml.slide+xml"/>
  <Override PartName="/ppt/slides/slide523.xml" ContentType="application/vnd.openxmlformats-officedocument.presentationml.slide+xml"/>
  <Override PartName="/ppt/slides/slide524.xml" ContentType="application/vnd.openxmlformats-officedocument.presentationml.slide+xml"/>
  <Override PartName="/ppt/slides/slide525.xml" ContentType="application/vnd.openxmlformats-officedocument.presentationml.slide+xml"/>
  <Override PartName="/ppt/slides/slide526.xml" ContentType="application/vnd.openxmlformats-officedocument.presentationml.slide+xml"/>
  <Override PartName="/ppt/slides/slide527.xml" ContentType="application/vnd.openxmlformats-officedocument.presentationml.slide+xml"/>
  <Override PartName="/ppt/slides/slide528.xml" ContentType="application/vnd.openxmlformats-officedocument.presentationml.slide+xml"/>
  <Override PartName="/ppt/slides/slide529.xml" ContentType="application/vnd.openxmlformats-officedocument.presentationml.slide+xml"/>
  <Override PartName="/ppt/slides/slide530.xml" ContentType="application/vnd.openxmlformats-officedocument.presentationml.slide+xml"/>
  <Override PartName="/ppt/slides/slide531.xml" ContentType="application/vnd.openxmlformats-officedocument.presentationml.slide+xml"/>
  <Override PartName="/ppt/slides/slide532.xml" ContentType="application/vnd.openxmlformats-officedocument.presentationml.slide+xml"/>
  <Override PartName="/ppt/slides/slide533.xml" ContentType="application/vnd.openxmlformats-officedocument.presentationml.slide+xml"/>
  <Override PartName="/ppt/slides/slide534.xml" ContentType="application/vnd.openxmlformats-officedocument.presentationml.slide+xml"/>
  <Override PartName="/ppt/slides/slide535.xml" ContentType="application/vnd.openxmlformats-officedocument.presentationml.slide+xml"/>
  <Override PartName="/ppt/slides/slide536.xml" ContentType="application/vnd.openxmlformats-officedocument.presentationml.slide+xml"/>
  <Override PartName="/ppt/slides/slide537.xml" ContentType="application/vnd.openxmlformats-officedocument.presentationml.slide+xml"/>
  <Override PartName="/ppt/slides/slide538.xml" ContentType="application/vnd.openxmlformats-officedocument.presentationml.slide+xml"/>
  <Override PartName="/ppt/slides/slide539.xml" ContentType="application/vnd.openxmlformats-officedocument.presentationml.slide+xml"/>
  <Override PartName="/ppt/slides/slide540.xml" ContentType="application/vnd.openxmlformats-officedocument.presentationml.slide+xml"/>
  <Override PartName="/ppt/slides/slide541.xml" ContentType="application/vnd.openxmlformats-officedocument.presentationml.slide+xml"/>
  <Override PartName="/ppt/slides/slide542.xml" ContentType="application/vnd.openxmlformats-officedocument.presentationml.slide+xml"/>
  <Override PartName="/ppt/slides/slide543.xml" ContentType="application/vnd.openxmlformats-officedocument.presentationml.slide+xml"/>
  <Override PartName="/ppt/slides/slide544.xml" ContentType="application/vnd.openxmlformats-officedocument.presentationml.slide+xml"/>
  <Override PartName="/ppt/slides/slide545.xml" ContentType="application/vnd.openxmlformats-officedocument.presentationml.slide+xml"/>
  <Override PartName="/ppt/slides/slide546.xml" ContentType="application/vnd.openxmlformats-officedocument.presentationml.slide+xml"/>
  <Override PartName="/ppt/slides/slide547.xml" ContentType="application/vnd.openxmlformats-officedocument.presentationml.slide+xml"/>
  <Override PartName="/ppt/slides/slide548.xml" ContentType="application/vnd.openxmlformats-officedocument.presentationml.slide+xml"/>
  <Override PartName="/ppt/slides/slide549.xml" ContentType="application/vnd.openxmlformats-officedocument.presentationml.slide+xml"/>
  <Override PartName="/ppt/slides/slide550.xml" ContentType="application/vnd.openxmlformats-officedocument.presentationml.slide+xml"/>
  <Override PartName="/ppt/slides/slide551.xml" ContentType="application/vnd.openxmlformats-officedocument.presentationml.slide+xml"/>
  <Override PartName="/ppt/slides/slide552.xml" ContentType="application/vnd.openxmlformats-officedocument.presentationml.slide+xml"/>
  <Override PartName="/ppt/slides/slide553.xml" ContentType="application/vnd.openxmlformats-officedocument.presentationml.slide+xml"/>
  <Override PartName="/ppt/slides/slide554.xml" ContentType="application/vnd.openxmlformats-officedocument.presentationml.slide+xml"/>
  <Override PartName="/ppt/slides/slide555.xml" ContentType="application/vnd.openxmlformats-officedocument.presentationml.slide+xml"/>
  <Override PartName="/ppt/slides/slide556.xml" ContentType="application/vnd.openxmlformats-officedocument.presentationml.slide+xml"/>
  <Override PartName="/ppt/slides/slide557.xml" ContentType="application/vnd.openxmlformats-officedocument.presentationml.slide+xml"/>
  <Override PartName="/ppt/slides/slide558.xml" ContentType="application/vnd.openxmlformats-officedocument.presentationml.slide+xml"/>
  <Override PartName="/ppt/slides/slide559.xml" ContentType="application/vnd.openxmlformats-officedocument.presentationml.slide+xml"/>
  <Override PartName="/ppt/slides/slide560.xml" ContentType="application/vnd.openxmlformats-officedocument.presentationml.slide+xml"/>
  <Override PartName="/ppt/slides/slide561.xml" ContentType="application/vnd.openxmlformats-officedocument.presentationml.slide+xml"/>
  <Override PartName="/ppt/slides/slide562.xml" ContentType="application/vnd.openxmlformats-officedocument.presentationml.slide+xml"/>
  <Override PartName="/ppt/slides/slide563.xml" ContentType="application/vnd.openxmlformats-officedocument.presentationml.slide+xml"/>
  <Override PartName="/ppt/slides/slide564.xml" ContentType="application/vnd.openxmlformats-officedocument.presentationml.slide+xml"/>
  <Override PartName="/ppt/slides/slide565.xml" ContentType="application/vnd.openxmlformats-officedocument.presentationml.slide+xml"/>
  <Override PartName="/ppt/slides/slide566.xml" ContentType="application/vnd.openxmlformats-officedocument.presentationml.slide+xml"/>
  <Override PartName="/ppt/slides/slide567.xml" ContentType="application/vnd.openxmlformats-officedocument.presentationml.slide+xml"/>
  <Override PartName="/ppt/slides/slide568.xml" ContentType="application/vnd.openxmlformats-officedocument.presentationml.slide+xml"/>
  <Override PartName="/ppt/slides/slide569.xml" ContentType="application/vnd.openxmlformats-officedocument.presentationml.slide+xml"/>
  <Override PartName="/ppt/slides/slide570.xml" ContentType="application/vnd.openxmlformats-officedocument.presentationml.slide+xml"/>
  <Override PartName="/ppt/slides/slide571.xml" ContentType="application/vnd.openxmlformats-officedocument.presentationml.slide+xml"/>
  <Override PartName="/ppt/slides/slide572.xml" ContentType="application/vnd.openxmlformats-officedocument.presentationml.slide+xml"/>
  <Override PartName="/ppt/slides/slide573.xml" ContentType="application/vnd.openxmlformats-officedocument.presentationml.slide+xml"/>
  <Override PartName="/ppt/slides/slide574.xml" ContentType="application/vnd.openxmlformats-officedocument.presentationml.slide+xml"/>
  <Override PartName="/ppt/slides/slide575.xml" ContentType="application/vnd.openxmlformats-officedocument.presentationml.slide+xml"/>
  <Override PartName="/ppt/slides/slide576.xml" ContentType="application/vnd.openxmlformats-officedocument.presentationml.slide+xml"/>
  <Override PartName="/ppt/slides/slide577.xml" ContentType="application/vnd.openxmlformats-officedocument.presentationml.slide+xml"/>
  <Override PartName="/ppt/slides/slide578.xml" ContentType="application/vnd.openxmlformats-officedocument.presentationml.slide+xml"/>
  <Override PartName="/ppt/slides/slide579.xml" ContentType="application/vnd.openxmlformats-officedocument.presentationml.slide+xml"/>
  <Override PartName="/ppt/slides/slide580.xml" ContentType="application/vnd.openxmlformats-officedocument.presentationml.slide+xml"/>
  <Override PartName="/ppt/slides/slide581.xml" ContentType="application/vnd.openxmlformats-officedocument.presentationml.slide+xml"/>
  <Override PartName="/ppt/slides/slide582.xml" ContentType="application/vnd.openxmlformats-officedocument.presentationml.slide+xml"/>
  <Override PartName="/ppt/slides/slide583.xml" ContentType="application/vnd.openxmlformats-officedocument.presentationml.slide+xml"/>
  <Override PartName="/ppt/slides/slide584.xml" ContentType="application/vnd.openxmlformats-officedocument.presentationml.slide+xml"/>
  <Override PartName="/ppt/slides/slide585.xml" ContentType="application/vnd.openxmlformats-officedocument.presentationml.slide+xml"/>
  <Override PartName="/ppt/slides/slide586.xml" ContentType="application/vnd.openxmlformats-officedocument.presentationml.slide+xml"/>
  <Override PartName="/ppt/slides/slide587.xml" ContentType="application/vnd.openxmlformats-officedocument.presentationml.slide+xml"/>
  <Override PartName="/ppt/slides/slide588.xml" ContentType="application/vnd.openxmlformats-officedocument.presentationml.slide+xml"/>
  <Override PartName="/ppt/slides/slide589.xml" ContentType="application/vnd.openxmlformats-officedocument.presentationml.slide+xml"/>
  <Override PartName="/ppt/slides/slide590.xml" ContentType="application/vnd.openxmlformats-officedocument.presentationml.slide+xml"/>
  <Override PartName="/ppt/slides/slide591.xml" ContentType="application/vnd.openxmlformats-officedocument.presentationml.slide+xml"/>
  <Override PartName="/ppt/slides/slide592.xml" ContentType="application/vnd.openxmlformats-officedocument.presentationml.slide+xml"/>
  <Override PartName="/ppt/slides/slide593.xml" ContentType="application/vnd.openxmlformats-officedocument.presentationml.slide+xml"/>
  <Override PartName="/ppt/slides/slide594.xml" ContentType="application/vnd.openxmlformats-officedocument.presentationml.slide+xml"/>
  <Override PartName="/ppt/slides/slide595.xml" ContentType="application/vnd.openxmlformats-officedocument.presentationml.slide+xml"/>
  <Override PartName="/ppt/slides/slide596.xml" ContentType="application/vnd.openxmlformats-officedocument.presentationml.slide+xml"/>
  <Override PartName="/ppt/slides/slide597.xml" ContentType="application/vnd.openxmlformats-officedocument.presentationml.slide+xml"/>
  <Override PartName="/ppt/slides/slide598.xml" ContentType="application/vnd.openxmlformats-officedocument.presentationml.slide+xml"/>
  <Override PartName="/ppt/slides/slide599.xml" ContentType="application/vnd.openxmlformats-officedocument.presentationml.slide+xml"/>
  <Override PartName="/ppt/slides/slide600.xml" ContentType="application/vnd.openxmlformats-officedocument.presentationml.slide+xml"/>
  <Override PartName="/ppt/slides/slide601.xml" ContentType="application/vnd.openxmlformats-officedocument.presentationml.slide+xml"/>
  <Override PartName="/ppt/slides/slide602.xml" ContentType="application/vnd.openxmlformats-officedocument.presentationml.slide+xml"/>
  <Override PartName="/ppt/slides/slide603.xml" ContentType="application/vnd.openxmlformats-officedocument.presentationml.slide+xml"/>
  <Override PartName="/ppt/slides/slide604.xml" ContentType="application/vnd.openxmlformats-officedocument.presentationml.slide+xml"/>
  <Override PartName="/ppt/slides/slide605.xml" ContentType="application/vnd.openxmlformats-officedocument.presentationml.slide+xml"/>
  <Override PartName="/ppt/slides/slide606.xml" ContentType="application/vnd.openxmlformats-officedocument.presentationml.slide+xml"/>
  <Override PartName="/ppt/slides/slide607.xml" ContentType="application/vnd.openxmlformats-officedocument.presentationml.slide+xml"/>
  <Override PartName="/ppt/slides/slide608.xml" ContentType="application/vnd.openxmlformats-officedocument.presentationml.slide+xml"/>
  <Override PartName="/ppt/slides/slide609.xml" ContentType="application/vnd.openxmlformats-officedocument.presentationml.slide+xml"/>
  <Override PartName="/ppt/slides/slide610.xml" ContentType="application/vnd.openxmlformats-officedocument.presentationml.slide+xml"/>
  <Override PartName="/ppt/slides/slide611.xml" ContentType="application/vnd.openxmlformats-officedocument.presentationml.slide+xml"/>
  <Override PartName="/ppt/slides/slide612.xml" ContentType="application/vnd.openxmlformats-officedocument.presentationml.slide+xml"/>
  <Override PartName="/ppt/slides/slide613.xml" ContentType="application/vnd.openxmlformats-officedocument.presentationml.slide+xml"/>
  <Override PartName="/ppt/slides/slide614.xml" ContentType="application/vnd.openxmlformats-officedocument.presentationml.slide+xml"/>
  <Override PartName="/ppt/slides/slide615.xml" ContentType="application/vnd.openxmlformats-officedocument.presentationml.slide+xml"/>
  <Override PartName="/ppt/slides/slide616.xml" ContentType="application/vnd.openxmlformats-officedocument.presentationml.slide+xml"/>
  <Override PartName="/ppt/slides/slide617.xml" ContentType="application/vnd.openxmlformats-officedocument.presentationml.slide+xml"/>
  <Override PartName="/ppt/slides/slide618.xml" ContentType="application/vnd.openxmlformats-officedocument.presentationml.slide+xml"/>
  <Override PartName="/ppt/slides/slide619.xml" ContentType="application/vnd.openxmlformats-officedocument.presentationml.slide+xml"/>
  <Override PartName="/ppt/slides/slide620.xml" ContentType="application/vnd.openxmlformats-officedocument.presentationml.slide+xml"/>
  <Override PartName="/ppt/slides/slide621.xml" ContentType="application/vnd.openxmlformats-officedocument.presentationml.slide+xml"/>
  <Override PartName="/ppt/slides/slide622.xml" ContentType="application/vnd.openxmlformats-officedocument.presentationml.slide+xml"/>
  <Override PartName="/ppt/slides/slide623.xml" ContentType="application/vnd.openxmlformats-officedocument.presentationml.slide+xml"/>
  <Override PartName="/ppt/slides/slide624.xml" ContentType="application/vnd.openxmlformats-officedocument.presentationml.slide+xml"/>
  <Override PartName="/ppt/slides/slide625.xml" ContentType="application/vnd.openxmlformats-officedocument.presentationml.slide+xml"/>
  <Override PartName="/ppt/slides/slide626.xml" ContentType="application/vnd.openxmlformats-officedocument.presentationml.slide+xml"/>
  <Override PartName="/ppt/slides/slide627.xml" ContentType="application/vnd.openxmlformats-officedocument.presentationml.slide+xml"/>
  <Override PartName="/ppt/slides/slide628.xml" ContentType="application/vnd.openxmlformats-officedocument.presentationml.slide+xml"/>
  <Override PartName="/ppt/slides/slide629.xml" ContentType="application/vnd.openxmlformats-officedocument.presentationml.slide+xml"/>
  <Override PartName="/ppt/slides/slide630.xml" ContentType="application/vnd.openxmlformats-officedocument.presentationml.slide+xml"/>
  <Override PartName="/ppt/slides/slide631.xml" ContentType="application/vnd.openxmlformats-officedocument.presentationml.slide+xml"/>
  <Override PartName="/ppt/slides/slide632.xml" ContentType="application/vnd.openxmlformats-officedocument.presentationml.slide+xml"/>
  <Override PartName="/ppt/slides/slide633.xml" ContentType="application/vnd.openxmlformats-officedocument.presentationml.slide+xml"/>
  <Override PartName="/ppt/slides/slide634.xml" ContentType="application/vnd.openxmlformats-officedocument.presentationml.slide+xml"/>
  <Override PartName="/ppt/slides/slide635.xml" ContentType="application/vnd.openxmlformats-officedocument.presentationml.slide+xml"/>
  <Override PartName="/ppt/slides/slide636.xml" ContentType="application/vnd.openxmlformats-officedocument.presentationml.slide+xml"/>
  <Override PartName="/ppt/slides/slide637.xml" ContentType="application/vnd.openxmlformats-officedocument.presentationml.slide+xml"/>
  <Override PartName="/ppt/slides/slide638.xml" ContentType="application/vnd.openxmlformats-officedocument.presentationml.slide+xml"/>
  <Override PartName="/ppt/slides/slide639.xml" ContentType="application/vnd.openxmlformats-officedocument.presentationml.slide+xml"/>
  <Override PartName="/ppt/slides/slide640.xml" ContentType="application/vnd.openxmlformats-officedocument.presentationml.slide+xml"/>
  <Override PartName="/ppt/slides/slide641.xml" ContentType="application/vnd.openxmlformats-officedocument.presentationml.slide+xml"/>
  <Override PartName="/ppt/slides/slide642.xml" ContentType="application/vnd.openxmlformats-officedocument.presentationml.slide+xml"/>
  <Override PartName="/ppt/slides/slide643.xml" ContentType="application/vnd.openxmlformats-officedocument.presentationml.slide+xml"/>
  <Override PartName="/ppt/slides/slide644.xml" ContentType="application/vnd.openxmlformats-officedocument.presentationml.slide+xml"/>
  <Override PartName="/ppt/slides/slide645.xml" ContentType="application/vnd.openxmlformats-officedocument.presentationml.slide+xml"/>
  <Override PartName="/ppt/slides/slide646.xml" ContentType="application/vnd.openxmlformats-officedocument.presentationml.slide+xml"/>
  <Override PartName="/ppt/slides/slide647.xml" ContentType="application/vnd.openxmlformats-officedocument.presentationml.slide+xml"/>
  <Override PartName="/ppt/slides/slide648.xml" ContentType="application/vnd.openxmlformats-officedocument.presentationml.slide+xml"/>
  <Override PartName="/ppt/slides/slide649.xml" ContentType="application/vnd.openxmlformats-officedocument.presentationml.slide+xml"/>
  <Override PartName="/ppt/slides/slide650.xml" ContentType="application/vnd.openxmlformats-officedocument.presentationml.slide+xml"/>
  <Override PartName="/ppt/slides/slide651.xml" ContentType="application/vnd.openxmlformats-officedocument.presentationml.slide+xml"/>
  <Override PartName="/ppt/slides/slide652.xml" ContentType="application/vnd.openxmlformats-officedocument.presentationml.slide+xml"/>
  <Override PartName="/ppt/slides/slide653.xml" ContentType="application/vnd.openxmlformats-officedocument.presentationml.slide+xml"/>
  <Override PartName="/ppt/slides/slide654.xml" ContentType="application/vnd.openxmlformats-officedocument.presentationml.slide+xml"/>
  <Override PartName="/ppt/slides/slide655.xml" ContentType="application/vnd.openxmlformats-officedocument.presentationml.slide+xml"/>
  <Override PartName="/ppt/slides/slide656.xml" ContentType="application/vnd.openxmlformats-officedocument.presentationml.slide+xml"/>
  <Override PartName="/ppt/slides/slide657.xml" ContentType="application/vnd.openxmlformats-officedocument.presentationml.slide+xml"/>
  <Override PartName="/ppt/slides/slide658.xml" ContentType="application/vnd.openxmlformats-officedocument.presentationml.slide+xml"/>
  <Override PartName="/ppt/slides/slide659.xml" ContentType="application/vnd.openxmlformats-officedocument.presentationml.slide+xml"/>
  <Override PartName="/ppt/slides/slide660.xml" ContentType="application/vnd.openxmlformats-officedocument.presentationml.slide+xml"/>
  <Override PartName="/ppt/slides/slide661.xml" ContentType="application/vnd.openxmlformats-officedocument.presentationml.slide+xml"/>
  <Override PartName="/ppt/slides/slide662.xml" ContentType="application/vnd.openxmlformats-officedocument.presentationml.slide+xml"/>
  <Override PartName="/ppt/slides/slide663.xml" ContentType="application/vnd.openxmlformats-officedocument.presentationml.slide+xml"/>
  <Override PartName="/ppt/slides/slide664.xml" ContentType="application/vnd.openxmlformats-officedocument.presentationml.slide+xml"/>
  <Override PartName="/ppt/slides/slide665.xml" ContentType="application/vnd.openxmlformats-officedocument.presentationml.slide+xml"/>
  <Override PartName="/ppt/slides/slide666.xml" ContentType="application/vnd.openxmlformats-officedocument.presentationml.slide+xml"/>
  <Override PartName="/ppt/slides/slide667.xml" ContentType="application/vnd.openxmlformats-officedocument.presentationml.slide+xml"/>
  <Override PartName="/ppt/slides/slide668.xml" ContentType="application/vnd.openxmlformats-officedocument.presentationml.slide+xml"/>
  <Override PartName="/ppt/slides/slide669.xml" ContentType="application/vnd.openxmlformats-officedocument.presentationml.slide+xml"/>
  <Override PartName="/ppt/slides/slide670.xml" ContentType="application/vnd.openxmlformats-officedocument.presentationml.slide+xml"/>
  <Override PartName="/ppt/slides/slide671.xml" ContentType="application/vnd.openxmlformats-officedocument.presentationml.slide+xml"/>
  <Override PartName="/ppt/slides/slide672.xml" ContentType="application/vnd.openxmlformats-officedocument.presentationml.slide+xml"/>
  <Override PartName="/ppt/slides/slide673.xml" ContentType="application/vnd.openxmlformats-officedocument.presentationml.slide+xml"/>
  <Override PartName="/ppt/slides/slide674.xml" ContentType="application/vnd.openxmlformats-officedocument.presentationml.slide+xml"/>
  <Override PartName="/ppt/slides/slide675.xml" ContentType="application/vnd.openxmlformats-officedocument.presentationml.slide+xml"/>
  <Override PartName="/ppt/slides/slide676.xml" ContentType="application/vnd.openxmlformats-officedocument.presentationml.slide+xml"/>
  <Override PartName="/ppt/slides/slide677.xml" ContentType="application/vnd.openxmlformats-officedocument.presentationml.slide+xml"/>
  <Override PartName="/ppt/slides/slide678.xml" ContentType="application/vnd.openxmlformats-officedocument.presentationml.slide+xml"/>
  <Override PartName="/ppt/slides/slide679.xml" ContentType="application/vnd.openxmlformats-officedocument.presentationml.slide+xml"/>
  <Override PartName="/ppt/slides/slide680.xml" ContentType="application/vnd.openxmlformats-officedocument.presentationml.slide+xml"/>
  <Override PartName="/ppt/slides/slide681.xml" ContentType="application/vnd.openxmlformats-officedocument.presentationml.slide+xml"/>
  <Override PartName="/ppt/slides/slide682.xml" ContentType="application/vnd.openxmlformats-officedocument.presentationml.slide+xml"/>
  <Override PartName="/ppt/slides/slide683.xml" ContentType="application/vnd.openxmlformats-officedocument.presentationml.slide+xml"/>
  <Override PartName="/ppt/slides/slide684.xml" ContentType="application/vnd.openxmlformats-officedocument.presentationml.slide+xml"/>
  <Override PartName="/ppt/slides/slide685.xml" ContentType="application/vnd.openxmlformats-officedocument.presentationml.slide+xml"/>
  <Override PartName="/ppt/slides/slide686.xml" ContentType="application/vnd.openxmlformats-officedocument.presentationml.slide+xml"/>
  <Override PartName="/ppt/slides/slide687.xml" ContentType="application/vnd.openxmlformats-officedocument.presentationml.slide+xml"/>
  <Override PartName="/ppt/slides/slide688.xml" ContentType="application/vnd.openxmlformats-officedocument.presentationml.slide+xml"/>
  <Override PartName="/ppt/slides/slide689.xml" ContentType="application/vnd.openxmlformats-officedocument.presentationml.slide+xml"/>
  <Override PartName="/ppt/slides/slide690.xml" ContentType="application/vnd.openxmlformats-officedocument.presentationml.slide+xml"/>
  <Override PartName="/ppt/slides/slide691.xml" ContentType="application/vnd.openxmlformats-officedocument.presentationml.slide+xml"/>
  <Override PartName="/ppt/slides/slide692.xml" ContentType="application/vnd.openxmlformats-officedocument.presentationml.slide+xml"/>
  <Override PartName="/ppt/slides/slide693.xml" ContentType="application/vnd.openxmlformats-officedocument.presentationml.slide+xml"/>
  <Override PartName="/ppt/slides/slide694.xml" ContentType="application/vnd.openxmlformats-officedocument.presentationml.slide+xml"/>
  <Override PartName="/ppt/slides/slide695.xml" ContentType="application/vnd.openxmlformats-officedocument.presentationml.slide+xml"/>
  <Override PartName="/ppt/slides/slide696.xml" ContentType="application/vnd.openxmlformats-officedocument.presentationml.slide+xml"/>
  <Override PartName="/ppt/slides/slide697.xml" ContentType="application/vnd.openxmlformats-officedocument.presentationml.slide+xml"/>
  <Override PartName="/ppt/slides/slide698.xml" ContentType="application/vnd.openxmlformats-officedocument.presentationml.slide+xml"/>
  <Override PartName="/ppt/slides/slide699.xml" ContentType="application/vnd.openxmlformats-officedocument.presentationml.slide+xml"/>
  <Override PartName="/ppt/slides/slide700.xml" ContentType="application/vnd.openxmlformats-officedocument.presentationml.slide+xml"/>
  <Override PartName="/ppt/slides/slide701.xml" ContentType="application/vnd.openxmlformats-officedocument.presentationml.slide+xml"/>
  <Override PartName="/ppt/slides/slide702.xml" ContentType="application/vnd.openxmlformats-officedocument.presentationml.slide+xml"/>
  <Override PartName="/ppt/slides/slide703.xml" ContentType="application/vnd.openxmlformats-officedocument.presentationml.slide+xml"/>
  <Override PartName="/ppt/slides/slide704.xml" ContentType="application/vnd.openxmlformats-officedocument.presentationml.slide+xml"/>
  <Override PartName="/ppt/slides/slide705.xml" ContentType="application/vnd.openxmlformats-officedocument.presentationml.slide+xml"/>
  <Override PartName="/ppt/slides/slide706.xml" ContentType="application/vnd.openxmlformats-officedocument.presentationml.slide+xml"/>
  <Override PartName="/ppt/slides/slide707.xml" ContentType="application/vnd.openxmlformats-officedocument.presentationml.slide+xml"/>
  <Override PartName="/ppt/slides/slide708.xml" ContentType="application/vnd.openxmlformats-officedocument.presentationml.slide+xml"/>
  <Override PartName="/ppt/slides/slide709.xml" ContentType="application/vnd.openxmlformats-officedocument.presentationml.slide+xml"/>
  <Override PartName="/ppt/slides/slide710.xml" ContentType="application/vnd.openxmlformats-officedocument.presentationml.slide+xml"/>
  <Override PartName="/ppt/slides/slide711.xml" ContentType="application/vnd.openxmlformats-officedocument.presentationml.slide+xml"/>
  <Override PartName="/ppt/slides/slide712.xml" ContentType="application/vnd.openxmlformats-officedocument.presentationml.slide+xml"/>
  <Override PartName="/ppt/slides/slide713.xml" ContentType="application/vnd.openxmlformats-officedocument.presentationml.slide+xml"/>
  <Override PartName="/ppt/slides/slide714.xml" ContentType="application/vnd.openxmlformats-officedocument.presentationml.slide+xml"/>
  <Override PartName="/ppt/slides/slide715.xml" ContentType="application/vnd.openxmlformats-officedocument.presentationml.slide+xml"/>
  <Override PartName="/ppt/slides/slide716.xml" ContentType="application/vnd.openxmlformats-officedocument.presentationml.slide+xml"/>
  <Override PartName="/ppt/slides/slide717.xml" ContentType="application/vnd.openxmlformats-officedocument.presentationml.slide+xml"/>
  <Override PartName="/ppt/slides/slide718.xml" ContentType="application/vnd.openxmlformats-officedocument.presentationml.slide+xml"/>
  <Override PartName="/ppt/slides/slide719.xml" ContentType="application/vnd.openxmlformats-officedocument.presentationml.slide+xml"/>
  <Override PartName="/ppt/slides/slide720.xml" ContentType="application/vnd.openxmlformats-officedocument.presentationml.slide+xml"/>
  <Override PartName="/ppt/slides/slide721.xml" ContentType="application/vnd.openxmlformats-officedocument.presentationml.slide+xml"/>
  <Override PartName="/ppt/slides/slide722.xml" ContentType="application/vnd.openxmlformats-officedocument.presentationml.slide+xml"/>
  <Override PartName="/ppt/slides/slide723.xml" ContentType="application/vnd.openxmlformats-officedocument.presentationml.slide+xml"/>
  <Override PartName="/ppt/slides/slide724.xml" ContentType="application/vnd.openxmlformats-officedocument.presentationml.slide+xml"/>
  <Override PartName="/ppt/slides/slide725.xml" ContentType="application/vnd.openxmlformats-officedocument.presentationml.slide+xml"/>
  <Override PartName="/ppt/slides/slide726.xml" ContentType="application/vnd.openxmlformats-officedocument.presentationml.slide+xml"/>
  <Override PartName="/ppt/slides/slide727.xml" ContentType="application/vnd.openxmlformats-officedocument.presentationml.slide+xml"/>
  <Override PartName="/ppt/slides/slide728.xml" ContentType="application/vnd.openxmlformats-officedocument.presentationml.slide+xml"/>
  <Override PartName="/ppt/slides/slide729.xml" ContentType="application/vnd.openxmlformats-officedocument.presentationml.slide+xml"/>
  <Override PartName="/ppt/slides/slide730.xml" ContentType="application/vnd.openxmlformats-officedocument.presentationml.slide+xml"/>
  <Override PartName="/ppt/slides/slide731.xml" ContentType="application/vnd.openxmlformats-officedocument.presentationml.slide+xml"/>
  <Override PartName="/ppt/slides/slide732.xml" ContentType="application/vnd.openxmlformats-officedocument.presentationml.slide+xml"/>
  <Override PartName="/ppt/slides/slide733.xml" ContentType="application/vnd.openxmlformats-officedocument.presentationml.slide+xml"/>
  <Override PartName="/ppt/slides/slide734.xml" ContentType="application/vnd.openxmlformats-officedocument.presentationml.slide+xml"/>
  <Override PartName="/ppt/slides/slide735.xml" ContentType="application/vnd.openxmlformats-officedocument.presentationml.slide+xml"/>
  <Override PartName="/ppt/slides/slide736.xml" ContentType="application/vnd.openxmlformats-officedocument.presentationml.slide+xml"/>
  <Override PartName="/ppt/slides/slide737.xml" ContentType="application/vnd.openxmlformats-officedocument.presentationml.slide+xml"/>
  <Override PartName="/ppt/slides/slide738.xml" ContentType="application/vnd.openxmlformats-officedocument.presentationml.slide+xml"/>
  <Override PartName="/ppt/slides/slide739.xml" ContentType="application/vnd.openxmlformats-officedocument.presentationml.slide+xml"/>
  <Override PartName="/ppt/slides/slide740.xml" ContentType="application/vnd.openxmlformats-officedocument.presentationml.slide+xml"/>
  <Override PartName="/ppt/slides/slide741.xml" ContentType="application/vnd.openxmlformats-officedocument.presentationml.slide+xml"/>
  <Override PartName="/ppt/slides/slide742.xml" ContentType="application/vnd.openxmlformats-officedocument.presentationml.slide+xml"/>
  <Override PartName="/ppt/slides/slide743.xml" ContentType="application/vnd.openxmlformats-officedocument.presentationml.slide+xml"/>
  <Override PartName="/ppt/slides/slide744.xml" ContentType="application/vnd.openxmlformats-officedocument.presentationml.slide+xml"/>
  <Override PartName="/ppt/slides/slide745.xml" ContentType="application/vnd.openxmlformats-officedocument.presentationml.slide+xml"/>
  <Override PartName="/ppt/slides/slide746.xml" ContentType="application/vnd.openxmlformats-officedocument.presentationml.slide+xml"/>
  <Override PartName="/ppt/slides/slide747.xml" ContentType="application/vnd.openxmlformats-officedocument.presentationml.slide+xml"/>
  <Override PartName="/ppt/slides/slide748.xml" ContentType="application/vnd.openxmlformats-officedocument.presentationml.slide+xml"/>
  <Override PartName="/ppt/slides/slide749.xml" ContentType="application/vnd.openxmlformats-officedocument.presentationml.slide+xml"/>
  <Override PartName="/ppt/slides/slide750.xml" ContentType="application/vnd.openxmlformats-officedocument.presentationml.slide+xml"/>
  <Override PartName="/ppt/slides/slide751.xml" ContentType="application/vnd.openxmlformats-officedocument.presentationml.slide+xml"/>
  <Override PartName="/ppt/slides/slide752.xml" ContentType="application/vnd.openxmlformats-officedocument.presentationml.slide+xml"/>
  <Override PartName="/ppt/slides/slide753.xml" ContentType="application/vnd.openxmlformats-officedocument.presentationml.slide+xml"/>
  <Override PartName="/ppt/slides/slide754.xml" ContentType="application/vnd.openxmlformats-officedocument.presentationml.slide+xml"/>
  <Override PartName="/ppt/slides/slide755.xml" ContentType="application/vnd.openxmlformats-officedocument.presentationml.slide+xml"/>
  <Override PartName="/ppt/slides/slide756.xml" ContentType="application/vnd.openxmlformats-officedocument.presentationml.slide+xml"/>
  <Override PartName="/ppt/slides/slide757.xml" ContentType="application/vnd.openxmlformats-officedocument.presentationml.slide+xml"/>
  <Override PartName="/ppt/slides/slide758.xml" ContentType="application/vnd.openxmlformats-officedocument.presentationml.slide+xml"/>
  <Override PartName="/ppt/slides/slide759.xml" ContentType="application/vnd.openxmlformats-officedocument.presentationml.slide+xml"/>
  <Override PartName="/ppt/slides/slide760.xml" ContentType="application/vnd.openxmlformats-officedocument.presentationml.slide+xml"/>
  <Override PartName="/ppt/slides/slide761.xml" ContentType="application/vnd.openxmlformats-officedocument.presentationml.slide+xml"/>
  <Override PartName="/ppt/slides/slide762.xml" ContentType="application/vnd.openxmlformats-officedocument.presentationml.slide+xml"/>
  <Override PartName="/ppt/slides/slide763.xml" ContentType="application/vnd.openxmlformats-officedocument.presentationml.slide+xml"/>
  <Override PartName="/ppt/slides/slide764.xml" ContentType="application/vnd.openxmlformats-officedocument.presentationml.slide+xml"/>
  <Override PartName="/ppt/slides/slide765.xml" ContentType="application/vnd.openxmlformats-officedocument.presentationml.slide+xml"/>
  <Override PartName="/ppt/slides/slide766.xml" ContentType="application/vnd.openxmlformats-officedocument.presentationml.slide+xml"/>
  <Override PartName="/ppt/slides/slide767.xml" ContentType="application/vnd.openxmlformats-officedocument.presentationml.slide+xml"/>
  <Override PartName="/ppt/slides/slide768.xml" ContentType="application/vnd.openxmlformats-officedocument.presentationml.slide+xml"/>
  <Override PartName="/ppt/slides/slide769.xml" ContentType="application/vnd.openxmlformats-officedocument.presentationml.slide+xml"/>
  <Override PartName="/ppt/slides/slide770.xml" ContentType="application/vnd.openxmlformats-officedocument.presentationml.slide+xml"/>
  <Override PartName="/ppt/slides/slide771.xml" ContentType="application/vnd.openxmlformats-officedocument.presentationml.slide+xml"/>
  <Override PartName="/ppt/slides/slide772.xml" ContentType="application/vnd.openxmlformats-officedocument.presentationml.slide+xml"/>
  <Override PartName="/ppt/slides/slide773.xml" ContentType="application/vnd.openxmlformats-officedocument.presentationml.slide+xml"/>
  <Override PartName="/ppt/slides/slide774.xml" ContentType="application/vnd.openxmlformats-officedocument.presentationml.slide+xml"/>
  <Override PartName="/ppt/slides/slide775.xml" ContentType="application/vnd.openxmlformats-officedocument.presentationml.slide+xml"/>
  <Override PartName="/ppt/slides/slide776.xml" ContentType="application/vnd.openxmlformats-officedocument.presentationml.slide+xml"/>
  <Override PartName="/ppt/slides/slide777.xml" ContentType="application/vnd.openxmlformats-officedocument.presentationml.slide+xml"/>
  <Override PartName="/ppt/slides/slide778.xml" ContentType="application/vnd.openxmlformats-officedocument.presentationml.slide+xml"/>
  <Override PartName="/ppt/slides/slide779.xml" ContentType="application/vnd.openxmlformats-officedocument.presentationml.slide+xml"/>
  <Override PartName="/ppt/slides/slide780.xml" ContentType="application/vnd.openxmlformats-officedocument.presentationml.slide+xml"/>
  <Override PartName="/ppt/slides/slide781.xml" ContentType="application/vnd.openxmlformats-officedocument.presentationml.slide+xml"/>
  <Override PartName="/ppt/slides/slide782.xml" ContentType="application/vnd.openxmlformats-officedocument.presentationml.slide+xml"/>
  <Override PartName="/ppt/slides/slide783.xml" ContentType="application/vnd.openxmlformats-officedocument.presentationml.slide+xml"/>
  <Override PartName="/ppt/slides/slide784.xml" ContentType="application/vnd.openxmlformats-officedocument.presentationml.slide+xml"/>
  <Override PartName="/ppt/slides/slide785.xml" ContentType="application/vnd.openxmlformats-officedocument.presentationml.slide+xml"/>
  <Override PartName="/ppt/slides/slide786.xml" ContentType="application/vnd.openxmlformats-officedocument.presentationml.slide+xml"/>
  <Override PartName="/ppt/slides/slide787.xml" ContentType="application/vnd.openxmlformats-officedocument.presentationml.slide+xml"/>
  <Override PartName="/ppt/slides/slide788.xml" ContentType="application/vnd.openxmlformats-officedocument.presentationml.slide+xml"/>
  <Override PartName="/ppt/slides/slide789.xml" ContentType="application/vnd.openxmlformats-officedocument.presentationml.slide+xml"/>
  <Override PartName="/ppt/slides/slide790.xml" ContentType="application/vnd.openxmlformats-officedocument.presentationml.slide+xml"/>
  <Override PartName="/ppt/slides/slide791.xml" ContentType="application/vnd.openxmlformats-officedocument.presentationml.slide+xml"/>
  <Override PartName="/ppt/slides/slide792.xml" ContentType="application/vnd.openxmlformats-officedocument.presentationml.slide+xml"/>
  <Override PartName="/ppt/slides/slide793.xml" ContentType="application/vnd.openxmlformats-officedocument.presentationml.slide+xml"/>
  <Override PartName="/ppt/slides/slide794.xml" ContentType="application/vnd.openxmlformats-officedocument.presentationml.slide+xml"/>
  <Override PartName="/ppt/slides/slide795.xml" ContentType="application/vnd.openxmlformats-officedocument.presentationml.slide+xml"/>
  <Override PartName="/ppt/slides/slide796.xml" ContentType="application/vnd.openxmlformats-officedocument.presentationml.slide+xml"/>
  <Override PartName="/ppt/slides/slide797.xml" ContentType="application/vnd.openxmlformats-officedocument.presentationml.slide+xml"/>
  <Override PartName="/ppt/slides/slide798.xml" ContentType="application/vnd.openxmlformats-officedocument.presentationml.slide+xml"/>
  <Override PartName="/ppt/slides/slide799.xml" ContentType="application/vnd.openxmlformats-officedocument.presentationml.slide+xml"/>
  <Override PartName="/ppt/slides/slide800.xml" ContentType="application/vnd.openxmlformats-officedocument.presentationml.slide+xml"/>
  <Override PartName="/ppt/slides/slide801.xml" ContentType="application/vnd.openxmlformats-officedocument.presentationml.slide+xml"/>
  <Override PartName="/ppt/slides/slide802.xml" ContentType="application/vnd.openxmlformats-officedocument.presentationml.slide+xml"/>
  <Override PartName="/ppt/slides/slide803.xml" ContentType="application/vnd.openxmlformats-officedocument.presentationml.slide+xml"/>
  <Override PartName="/ppt/slides/slide804.xml" ContentType="application/vnd.openxmlformats-officedocument.presentationml.slide+xml"/>
  <Override PartName="/ppt/slides/slide805.xml" ContentType="application/vnd.openxmlformats-officedocument.presentationml.slide+xml"/>
  <Override PartName="/ppt/slides/slide806.xml" ContentType="application/vnd.openxmlformats-officedocument.presentationml.slide+xml"/>
  <Override PartName="/ppt/slides/slide807.xml" ContentType="application/vnd.openxmlformats-officedocument.presentationml.slide+xml"/>
  <Override PartName="/ppt/slides/slide808.xml" ContentType="application/vnd.openxmlformats-officedocument.presentationml.slide+xml"/>
  <Override PartName="/ppt/slides/slide809.xml" ContentType="application/vnd.openxmlformats-officedocument.presentationml.slide+xml"/>
  <Override PartName="/ppt/slides/slide810.xml" ContentType="application/vnd.openxmlformats-officedocument.presentationml.slide+xml"/>
  <Override PartName="/ppt/slides/slide811.xml" ContentType="application/vnd.openxmlformats-officedocument.presentationml.slide+xml"/>
  <Override PartName="/ppt/slides/slide812.xml" ContentType="application/vnd.openxmlformats-officedocument.presentationml.slide+xml"/>
  <Override PartName="/ppt/slides/slide813.xml" ContentType="application/vnd.openxmlformats-officedocument.presentationml.slide+xml"/>
  <Override PartName="/ppt/slides/slide814.xml" ContentType="application/vnd.openxmlformats-officedocument.presentationml.slide+xml"/>
  <Override PartName="/ppt/slides/slide815.xml" ContentType="application/vnd.openxmlformats-officedocument.presentationml.slide+xml"/>
  <Override PartName="/ppt/slides/slide816.xml" ContentType="application/vnd.openxmlformats-officedocument.presentationml.slide+xml"/>
  <Override PartName="/ppt/slides/slide817.xml" ContentType="application/vnd.openxmlformats-officedocument.presentationml.slide+xml"/>
  <Override PartName="/ppt/slides/slide818.xml" ContentType="application/vnd.openxmlformats-officedocument.presentationml.slide+xml"/>
  <Override PartName="/ppt/slides/slide819.xml" ContentType="application/vnd.openxmlformats-officedocument.presentationml.slide+xml"/>
  <Override PartName="/ppt/slides/slide820.xml" ContentType="application/vnd.openxmlformats-officedocument.presentationml.slide+xml"/>
  <Override PartName="/ppt/slides/slide821.xml" ContentType="application/vnd.openxmlformats-officedocument.presentationml.slide+xml"/>
  <Override PartName="/ppt/slides/slide822.xml" ContentType="application/vnd.openxmlformats-officedocument.presentationml.slide+xml"/>
  <Override PartName="/ppt/slides/slide823.xml" ContentType="application/vnd.openxmlformats-officedocument.presentationml.slide+xml"/>
  <Override PartName="/ppt/slides/slide824.xml" ContentType="application/vnd.openxmlformats-officedocument.presentationml.slide+xml"/>
  <Override PartName="/ppt/slides/slide825.xml" ContentType="application/vnd.openxmlformats-officedocument.presentationml.slide+xml"/>
  <Override PartName="/ppt/slides/slide826.xml" ContentType="application/vnd.openxmlformats-officedocument.presentationml.slide+xml"/>
  <Override PartName="/ppt/slides/slide827.xml" ContentType="application/vnd.openxmlformats-officedocument.presentationml.slide+xml"/>
  <Override PartName="/ppt/slides/slide828.xml" ContentType="application/vnd.openxmlformats-officedocument.presentationml.slide+xml"/>
  <Override PartName="/ppt/slides/slide829.xml" ContentType="application/vnd.openxmlformats-officedocument.presentationml.slide+xml"/>
  <Override PartName="/ppt/slides/slide830.xml" ContentType="application/vnd.openxmlformats-officedocument.presentationml.slide+xml"/>
  <Override PartName="/ppt/slides/slide831.xml" ContentType="application/vnd.openxmlformats-officedocument.presentationml.slide+xml"/>
  <Override PartName="/ppt/slides/slide832.xml" ContentType="application/vnd.openxmlformats-officedocument.presentationml.slide+xml"/>
  <Override PartName="/ppt/slides/slide833.xml" ContentType="application/vnd.openxmlformats-officedocument.presentationml.slide+xml"/>
  <Override PartName="/ppt/slides/slide834.xml" ContentType="application/vnd.openxmlformats-officedocument.presentationml.slide+xml"/>
  <Override PartName="/ppt/slides/slide835.xml" ContentType="application/vnd.openxmlformats-officedocument.presentationml.slide+xml"/>
  <Override PartName="/ppt/slides/slide836.xml" ContentType="application/vnd.openxmlformats-officedocument.presentationml.slide+xml"/>
  <Override PartName="/ppt/slides/slide837.xml" ContentType="application/vnd.openxmlformats-officedocument.presentationml.slide+xml"/>
  <Override PartName="/ppt/slides/slide838.xml" ContentType="application/vnd.openxmlformats-officedocument.presentationml.slide+xml"/>
  <Override PartName="/ppt/slides/slide839.xml" ContentType="application/vnd.openxmlformats-officedocument.presentationml.slide+xml"/>
  <Override PartName="/ppt/slides/slide840.xml" ContentType="application/vnd.openxmlformats-officedocument.presentationml.slide+xml"/>
  <Override PartName="/ppt/slides/slide841.xml" ContentType="application/vnd.openxmlformats-officedocument.presentationml.slide+xml"/>
  <Override PartName="/ppt/slides/slide842.xml" ContentType="application/vnd.openxmlformats-officedocument.presentationml.slide+xml"/>
  <Override PartName="/ppt/slides/slide843.xml" ContentType="application/vnd.openxmlformats-officedocument.presentationml.slide+xml"/>
  <Override PartName="/ppt/slides/slide844.xml" ContentType="application/vnd.openxmlformats-officedocument.presentationml.slide+xml"/>
  <Override PartName="/ppt/slides/slide845.xml" ContentType="application/vnd.openxmlformats-officedocument.presentationml.slide+xml"/>
  <Override PartName="/ppt/slides/slide846.xml" ContentType="application/vnd.openxmlformats-officedocument.presentationml.slide+xml"/>
  <Override PartName="/ppt/slides/slide847.xml" ContentType="application/vnd.openxmlformats-officedocument.presentationml.slide+xml"/>
  <Override PartName="/ppt/slides/slide848.xml" ContentType="application/vnd.openxmlformats-officedocument.presentationml.slide+xml"/>
  <Override PartName="/ppt/slides/slide849.xml" ContentType="application/vnd.openxmlformats-officedocument.presentationml.slide+xml"/>
  <Override PartName="/ppt/slides/slide850.xml" ContentType="application/vnd.openxmlformats-officedocument.presentationml.slide+xml"/>
  <Override PartName="/ppt/slides/slide851.xml" ContentType="application/vnd.openxmlformats-officedocument.presentationml.slide+xml"/>
  <Override PartName="/ppt/slides/slide852.xml" ContentType="application/vnd.openxmlformats-officedocument.presentationml.slide+xml"/>
  <Override PartName="/ppt/slides/slide853.xml" ContentType="application/vnd.openxmlformats-officedocument.presentationml.slide+xml"/>
  <Override PartName="/ppt/slides/slide854.xml" ContentType="application/vnd.openxmlformats-officedocument.presentationml.slide+xml"/>
  <Override PartName="/ppt/slides/slide855.xml" ContentType="application/vnd.openxmlformats-officedocument.presentationml.slide+xml"/>
  <Override PartName="/ppt/slides/slide856.xml" ContentType="application/vnd.openxmlformats-officedocument.presentationml.slide+xml"/>
  <Override PartName="/ppt/slides/slide857.xml" ContentType="application/vnd.openxmlformats-officedocument.presentationml.slide+xml"/>
  <Override PartName="/ppt/slides/slide858.xml" ContentType="application/vnd.openxmlformats-officedocument.presentationml.slide+xml"/>
  <Override PartName="/ppt/slides/slide859.xml" ContentType="application/vnd.openxmlformats-officedocument.presentationml.slide+xml"/>
  <Override PartName="/ppt/slides/slide860.xml" ContentType="application/vnd.openxmlformats-officedocument.presentationml.slide+xml"/>
  <Override PartName="/ppt/slides/slide861.xml" ContentType="application/vnd.openxmlformats-officedocument.presentationml.slide+xml"/>
  <Override PartName="/ppt/slides/slide862.xml" ContentType="application/vnd.openxmlformats-officedocument.presentationml.slide+xml"/>
  <Override PartName="/ppt/slides/slide863.xml" ContentType="application/vnd.openxmlformats-officedocument.presentationml.slide+xml"/>
  <Override PartName="/ppt/slides/slide864.xml" ContentType="application/vnd.openxmlformats-officedocument.presentationml.slide+xml"/>
  <Override PartName="/ppt/slides/slide865.xml" ContentType="application/vnd.openxmlformats-officedocument.presentationml.slide+xml"/>
  <Override PartName="/ppt/slides/slide866.xml" ContentType="application/vnd.openxmlformats-officedocument.presentationml.slide+xml"/>
  <Override PartName="/ppt/slides/slide867.xml" ContentType="application/vnd.openxmlformats-officedocument.presentationml.slide+xml"/>
  <Override PartName="/ppt/slides/slide868.xml" ContentType="application/vnd.openxmlformats-officedocument.presentationml.slide+xml"/>
  <Override PartName="/ppt/slides/slide869.xml" ContentType="application/vnd.openxmlformats-officedocument.presentationml.slide+xml"/>
  <Override PartName="/ppt/slides/slide870.xml" ContentType="application/vnd.openxmlformats-officedocument.presentationml.slide+xml"/>
  <Override PartName="/ppt/slides/slide871.xml" ContentType="application/vnd.openxmlformats-officedocument.presentationml.slide+xml"/>
  <Override PartName="/ppt/slides/slide872.xml" ContentType="application/vnd.openxmlformats-officedocument.presentationml.slide+xml"/>
  <Override PartName="/ppt/slides/slide873.xml" ContentType="application/vnd.openxmlformats-officedocument.presentationml.slide+xml"/>
  <Override PartName="/ppt/slides/slide874.xml" ContentType="application/vnd.openxmlformats-officedocument.presentationml.slide+xml"/>
  <Override PartName="/ppt/slides/slide875.xml" ContentType="application/vnd.openxmlformats-officedocument.presentationml.slide+xml"/>
  <Override PartName="/ppt/slides/slide876.xml" ContentType="application/vnd.openxmlformats-officedocument.presentationml.slide+xml"/>
  <Override PartName="/ppt/slides/slide877.xml" ContentType="application/vnd.openxmlformats-officedocument.presentationml.slide+xml"/>
  <Override PartName="/ppt/slides/slide878.xml" ContentType="application/vnd.openxmlformats-officedocument.presentationml.slide+xml"/>
  <Override PartName="/ppt/slides/slide879.xml" ContentType="application/vnd.openxmlformats-officedocument.presentationml.slide+xml"/>
  <Override PartName="/ppt/slides/slide880.xml" ContentType="application/vnd.openxmlformats-officedocument.presentationml.slide+xml"/>
  <Override PartName="/ppt/slides/slide881.xml" ContentType="application/vnd.openxmlformats-officedocument.presentationml.slide+xml"/>
  <Override PartName="/ppt/slides/slide882.xml" ContentType="application/vnd.openxmlformats-officedocument.presentationml.slide+xml"/>
  <Override PartName="/ppt/slides/slide883.xml" ContentType="application/vnd.openxmlformats-officedocument.presentationml.slide+xml"/>
  <Override PartName="/ppt/slides/slide884.xml" ContentType="application/vnd.openxmlformats-officedocument.presentationml.slide+xml"/>
  <Override PartName="/ppt/slides/slide885.xml" ContentType="application/vnd.openxmlformats-officedocument.presentationml.slide+xml"/>
  <Override PartName="/ppt/slides/slide886.xml" ContentType="application/vnd.openxmlformats-officedocument.presentationml.slide+xml"/>
  <Override PartName="/ppt/slides/slide887.xml" ContentType="application/vnd.openxmlformats-officedocument.presentationml.slide+xml"/>
  <Override PartName="/ppt/slides/slide888.xml" ContentType="application/vnd.openxmlformats-officedocument.presentationml.slide+xml"/>
  <Override PartName="/ppt/slides/slide889.xml" ContentType="application/vnd.openxmlformats-officedocument.presentationml.slide+xml"/>
  <Override PartName="/ppt/slides/slide890.xml" ContentType="application/vnd.openxmlformats-officedocument.presentationml.slide+xml"/>
  <Override PartName="/ppt/slides/slide891.xml" ContentType="application/vnd.openxmlformats-officedocument.presentationml.slide+xml"/>
  <Override PartName="/ppt/slides/slide892.xml" ContentType="application/vnd.openxmlformats-officedocument.presentationml.slide+xml"/>
  <Override PartName="/ppt/slides/slide893.xml" ContentType="application/vnd.openxmlformats-officedocument.presentationml.slide+xml"/>
  <Override PartName="/ppt/slides/slide894.xml" ContentType="application/vnd.openxmlformats-officedocument.presentationml.slide+xml"/>
  <Override PartName="/ppt/slides/slide895.xml" ContentType="application/vnd.openxmlformats-officedocument.presentationml.slide+xml"/>
  <Override PartName="/ppt/slides/slide896.xml" ContentType="application/vnd.openxmlformats-officedocument.presentationml.slide+xml"/>
  <Override PartName="/ppt/slides/slide897.xml" ContentType="application/vnd.openxmlformats-officedocument.presentationml.slide+xml"/>
  <Override PartName="/ppt/slides/slide898.xml" ContentType="application/vnd.openxmlformats-officedocument.presentationml.slide+xml"/>
  <Override PartName="/ppt/slides/slide899.xml" ContentType="application/vnd.openxmlformats-officedocument.presentationml.slide+xml"/>
  <Override PartName="/ppt/slides/slide900.xml" ContentType="application/vnd.openxmlformats-officedocument.presentationml.slide+xml"/>
  <Override PartName="/ppt/slides/slide901.xml" ContentType="application/vnd.openxmlformats-officedocument.presentationml.slide+xml"/>
  <Override PartName="/ppt/slides/slide902.xml" ContentType="application/vnd.openxmlformats-officedocument.presentationml.slide+xml"/>
  <Override PartName="/ppt/slides/slide903.xml" ContentType="application/vnd.openxmlformats-officedocument.presentationml.slide+xml"/>
  <Override PartName="/ppt/slides/slide904.xml" ContentType="application/vnd.openxmlformats-officedocument.presentationml.slide+xml"/>
  <Override PartName="/ppt/slides/slide905.xml" ContentType="application/vnd.openxmlformats-officedocument.presentationml.slide+xml"/>
  <Override PartName="/ppt/slides/slide906.xml" ContentType="application/vnd.openxmlformats-officedocument.presentationml.slide+xml"/>
  <Override PartName="/ppt/slides/slide907.xml" ContentType="application/vnd.openxmlformats-officedocument.presentationml.slide+xml"/>
  <Override PartName="/ppt/slides/slide908.xml" ContentType="application/vnd.openxmlformats-officedocument.presentationml.slide+xml"/>
  <Override PartName="/ppt/slides/slide909.xml" ContentType="application/vnd.openxmlformats-officedocument.presentationml.slide+xml"/>
  <Override PartName="/ppt/slides/slide910.xml" ContentType="application/vnd.openxmlformats-officedocument.presentationml.slide+xml"/>
  <Override PartName="/ppt/slides/slide911.xml" ContentType="application/vnd.openxmlformats-officedocument.presentationml.slide+xml"/>
  <Override PartName="/ppt/slides/slide912.xml" ContentType="application/vnd.openxmlformats-officedocument.presentationml.slide+xml"/>
  <Override PartName="/ppt/slides/slide913.xml" ContentType="application/vnd.openxmlformats-officedocument.presentationml.slide+xml"/>
  <Override PartName="/ppt/slides/slide914.xml" ContentType="application/vnd.openxmlformats-officedocument.presentationml.slide+xml"/>
  <Override PartName="/ppt/slides/slide915.xml" ContentType="application/vnd.openxmlformats-officedocument.presentationml.slide+xml"/>
  <Override PartName="/ppt/slides/slide916.xml" ContentType="application/vnd.openxmlformats-officedocument.presentationml.slide+xml"/>
  <Override PartName="/ppt/slides/slide917.xml" ContentType="application/vnd.openxmlformats-officedocument.presentationml.slide+xml"/>
  <Override PartName="/ppt/slides/slide918.xml" ContentType="application/vnd.openxmlformats-officedocument.presentationml.slide+xml"/>
  <Override PartName="/ppt/slides/slide919.xml" ContentType="application/vnd.openxmlformats-officedocument.presentationml.slide+xml"/>
  <Override PartName="/ppt/slides/slide920.xml" ContentType="application/vnd.openxmlformats-officedocument.presentationml.slide+xml"/>
  <Override PartName="/ppt/slides/slide921.xml" ContentType="application/vnd.openxmlformats-officedocument.presentationml.slide+xml"/>
  <Override PartName="/ppt/slides/slide922.xml" ContentType="application/vnd.openxmlformats-officedocument.presentationml.slide+xml"/>
  <Override PartName="/ppt/slides/slide923.xml" ContentType="application/vnd.openxmlformats-officedocument.presentationml.slide+xml"/>
  <Override PartName="/ppt/slides/slide924.xml" ContentType="application/vnd.openxmlformats-officedocument.presentationml.slide+xml"/>
  <Override PartName="/ppt/slides/slide925.xml" ContentType="application/vnd.openxmlformats-officedocument.presentationml.slide+xml"/>
  <Override PartName="/ppt/slides/slide926.xml" ContentType="application/vnd.openxmlformats-officedocument.presentationml.slide+xml"/>
  <Override PartName="/ppt/slides/slide927.xml" ContentType="application/vnd.openxmlformats-officedocument.presentationml.slide+xml"/>
  <Override PartName="/ppt/slides/slide928.xml" ContentType="application/vnd.openxmlformats-officedocument.presentationml.slide+xml"/>
  <Override PartName="/ppt/slides/slide929.xml" ContentType="application/vnd.openxmlformats-officedocument.presentationml.slide+xml"/>
  <Override PartName="/ppt/slides/slide930.xml" ContentType="application/vnd.openxmlformats-officedocument.presentationml.slide+xml"/>
  <Override PartName="/ppt/slides/slide931.xml" ContentType="application/vnd.openxmlformats-officedocument.presentationml.slide+xml"/>
  <Override PartName="/ppt/slides/slide932.xml" ContentType="application/vnd.openxmlformats-officedocument.presentationml.slide+xml"/>
  <Override PartName="/ppt/slides/slide933.xml" ContentType="application/vnd.openxmlformats-officedocument.presentationml.slide+xml"/>
  <Override PartName="/ppt/slides/slide934.xml" ContentType="application/vnd.openxmlformats-officedocument.presentationml.slide+xml"/>
  <Override PartName="/ppt/slides/slide935.xml" ContentType="application/vnd.openxmlformats-officedocument.presentationml.slide+xml"/>
  <Override PartName="/ppt/slides/slide936.xml" ContentType="application/vnd.openxmlformats-officedocument.presentationml.slide+xml"/>
  <Override PartName="/ppt/slides/slide937.xml" ContentType="application/vnd.openxmlformats-officedocument.presentationml.slide+xml"/>
  <Override PartName="/ppt/slides/slide938.xml" ContentType="application/vnd.openxmlformats-officedocument.presentationml.slide+xml"/>
  <Override PartName="/ppt/slides/slide939.xml" ContentType="application/vnd.openxmlformats-officedocument.presentationml.slide+xml"/>
  <Override PartName="/ppt/slides/slide940.xml" ContentType="application/vnd.openxmlformats-officedocument.presentationml.slide+xml"/>
  <Override PartName="/ppt/slides/slide941.xml" ContentType="application/vnd.openxmlformats-officedocument.presentationml.slide+xml"/>
  <Override PartName="/ppt/slides/slide942.xml" ContentType="application/vnd.openxmlformats-officedocument.presentationml.slide+xml"/>
  <Override PartName="/ppt/slides/slide943.xml" ContentType="application/vnd.openxmlformats-officedocument.presentationml.slide+xml"/>
  <Override PartName="/ppt/slides/slide944.xml" ContentType="application/vnd.openxmlformats-officedocument.presentationml.slide+xml"/>
  <Override PartName="/ppt/slides/slide945.xml" ContentType="application/vnd.openxmlformats-officedocument.presentationml.slide+xml"/>
  <Override PartName="/ppt/slides/slide946.xml" ContentType="application/vnd.openxmlformats-officedocument.presentationml.slide+xml"/>
  <Override PartName="/ppt/slides/slide947.xml" ContentType="application/vnd.openxmlformats-officedocument.presentationml.slide+xml"/>
  <Override PartName="/ppt/slides/slide948.xml" ContentType="application/vnd.openxmlformats-officedocument.presentationml.slide+xml"/>
  <Override PartName="/ppt/slides/slide949.xml" ContentType="application/vnd.openxmlformats-officedocument.presentationml.slide+xml"/>
  <Override PartName="/ppt/slides/slide950.xml" ContentType="application/vnd.openxmlformats-officedocument.presentationml.slide+xml"/>
  <Override PartName="/ppt/slides/slide951.xml" ContentType="application/vnd.openxmlformats-officedocument.presentationml.slide+xml"/>
  <Override PartName="/ppt/slides/slide952.xml" ContentType="application/vnd.openxmlformats-officedocument.presentationml.slide+xml"/>
  <Override PartName="/ppt/slides/slide953.xml" ContentType="application/vnd.openxmlformats-officedocument.presentationml.slide+xml"/>
  <Override PartName="/ppt/slides/slide954.xml" ContentType="application/vnd.openxmlformats-officedocument.presentationml.slide+xml"/>
  <Override PartName="/ppt/slides/slide955.xml" ContentType="application/vnd.openxmlformats-officedocument.presentationml.slide+xml"/>
  <Override PartName="/ppt/slides/slide956.xml" ContentType="application/vnd.openxmlformats-officedocument.presentationml.slide+xml"/>
  <Override PartName="/ppt/slides/slide957.xml" ContentType="application/vnd.openxmlformats-officedocument.presentationml.slide+xml"/>
  <Override PartName="/ppt/slides/slide958.xml" ContentType="application/vnd.openxmlformats-officedocument.presentationml.slide+xml"/>
  <Override PartName="/ppt/slides/slide959.xml" ContentType="application/vnd.openxmlformats-officedocument.presentationml.slide+xml"/>
  <Override PartName="/ppt/slides/slide960.xml" ContentType="application/vnd.openxmlformats-officedocument.presentationml.slide+xml"/>
  <Override PartName="/ppt/slides/slide961.xml" ContentType="application/vnd.openxmlformats-officedocument.presentationml.slide+xml"/>
  <Override PartName="/ppt/slides/slide962.xml" ContentType="application/vnd.openxmlformats-officedocument.presentationml.slide+xml"/>
  <Override PartName="/ppt/slides/slide963.xml" ContentType="application/vnd.openxmlformats-officedocument.presentationml.slide+xml"/>
  <Override PartName="/ppt/slides/slide964.xml" ContentType="application/vnd.openxmlformats-officedocument.presentationml.slide+xml"/>
  <Override PartName="/ppt/slides/slide965.xml" ContentType="application/vnd.openxmlformats-officedocument.presentationml.slide+xml"/>
  <Override PartName="/ppt/slides/slide966.xml" ContentType="application/vnd.openxmlformats-officedocument.presentationml.slide+xml"/>
  <Override PartName="/ppt/slides/slide967.xml" ContentType="application/vnd.openxmlformats-officedocument.presentationml.slide+xml"/>
  <Override PartName="/ppt/slides/slide968.xml" ContentType="application/vnd.openxmlformats-officedocument.presentationml.slide+xml"/>
  <Override PartName="/ppt/slides/slide969.xml" ContentType="application/vnd.openxmlformats-officedocument.presentationml.slide+xml"/>
  <Override PartName="/ppt/slides/slide970.xml" ContentType="application/vnd.openxmlformats-officedocument.presentationml.slide+xml"/>
  <Override PartName="/ppt/slides/slide971.xml" ContentType="application/vnd.openxmlformats-officedocument.presentationml.slide+xml"/>
  <Override PartName="/ppt/slides/slide972.xml" ContentType="application/vnd.openxmlformats-officedocument.presentationml.slide+xml"/>
  <Override PartName="/ppt/slides/slide973.xml" ContentType="application/vnd.openxmlformats-officedocument.presentationml.slide+xml"/>
  <Override PartName="/ppt/slides/slide974.xml" ContentType="application/vnd.openxmlformats-officedocument.presentationml.slide+xml"/>
  <Override PartName="/ppt/slides/slide975.xml" ContentType="application/vnd.openxmlformats-officedocument.presentationml.slide+xml"/>
  <Override PartName="/ppt/slides/slide976.xml" ContentType="application/vnd.openxmlformats-officedocument.presentationml.slide+xml"/>
  <Override PartName="/ppt/slides/slide977.xml" ContentType="application/vnd.openxmlformats-officedocument.presentationml.slide+xml"/>
  <Override PartName="/ppt/slides/slide978.xml" ContentType="application/vnd.openxmlformats-officedocument.presentationml.slide+xml"/>
  <Override PartName="/ppt/slides/slide979.xml" ContentType="application/vnd.openxmlformats-officedocument.presentationml.slide+xml"/>
  <Override PartName="/ppt/slides/slide980.xml" ContentType="application/vnd.openxmlformats-officedocument.presentationml.slide+xml"/>
  <Override PartName="/ppt/slides/slide981.xml" ContentType="application/vnd.openxmlformats-officedocument.presentationml.slide+xml"/>
  <Override PartName="/ppt/slides/slide982.xml" ContentType="application/vnd.openxmlformats-officedocument.presentationml.slide+xml"/>
  <Override PartName="/ppt/slides/slide983.xml" ContentType="application/vnd.openxmlformats-officedocument.presentationml.slide+xml"/>
  <Override PartName="/ppt/slides/slide984.xml" ContentType="application/vnd.openxmlformats-officedocument.presentationml.slide+xml"/>
  <Override PartName="/ppt/slides/slide985.xml" ContentType="application/vnd.openxmlformats-officedocument.presentationml.slide+xml"/>
  <Override PartName="/ppt/slides/slide986.xml" ContentType="application/vnd.openxmlformats-officedocument.presentationml.slide+xml"/>
  <Override PartName="/ppt/slides/slide987.xml" ContentType="application/vnd.openxmlformats-officedocument.presentationml.slide+xml"/>
  <Override PartName="/ppt/slides/slide988.xml" ContentType="application/vnd.openxmlformats-officedocument.presentationml.slide+xml"/>
  <Override PartName="/ppt/slides/slide989.xml" ContentType="application/vnd.openxmlformats-officedocument.presentationml.slide+xml"/>
  <Override PartName="/ppt/slides/slide990.xml" ContentType="application/vnd.openxmlformats-officedocument.presentationml.slide+xml"/>
  <Override PartName="/ppt/slides/slide991.xml" ContentType="application/vnd.openxmlformats-officedocument.presentationml.slide+xml"/>
  <Override PartName="/ppt/slides/slide992.xml" ContentType="application/vnd.openxmlformats-officedocument.presentationml.slide+xml"/>
  <Override PartName="/ppt/slides/slide993.xml" ContentType="application/vnd.openxmlformats-officedocument.presentationml.slide+xml"/>
  <Override PartName="/ppt/slides/slide994.xml" ContentType="application/vnd.openxmlformats-officedocument.presentationml.slide+xml"/>
  <Override PartName="/ppt/slides/slide995.xml" ContentType="application/vnd.openxmlformats-officedocument.presentationml.slide+xml"/>
  <Override PartName="/ppt/slides/slide996.xml" ContentType="application/vnd.openxmlformats-officedocument.presentationml.slide+xml"/>
  <Override PartName="/ppt/slides/slide997.xml" ContentType="application/vnd.openxmlformats-officedocument.presentationml.slide+xml"/>
  <Override PartName="/ppt/slides/slide998.xml" ContentType="application/vnd.openxmlformats-officedocument.presentationml.slide+xml"/>
  <Override PartName="/ppt/slides/slide999.xml" ContentType="application/vnd.openxmlformats-officedocument.presentationml.slide+xml"/>
  <Override PartName="/ppt/slides/slide1000.xml" ContentType="application/vnd.openxmlformats-officedocument.presentationml.slide+xml"/>
  <Override PartName="/ppt/slides/slide1001.xml" ContentType="application/vnd.openxmlformats-officedocument.presentationml.slide+xml"/>
  <Override PartName="/ppt/slides/slide1002.xml" ContentType="application/vnd.openxmlformats-officedocument.presentationml.slide+xml"/>
  <Override PartName="/ppt/slides/slide1003.xml" ContentType="application/vnd.openxmlformats-officedocument.presentationml.slide+xml"/>
  <Override PartName="/ppt/slides/slide1004.xml" ContentType="application/vnd.openxmlformats-officedocument.presentationml.slide+xml"/>
  <Override PartName="/ppt/slides/slide1005.xml" ContentType="application/vnd.openxmlformats-officedocument.presentationml.slide+xml"/>
  <Override PartName="/ppt/slides/slide1006.xml" ContentType="application/vnd.openxmlformats-officedocument.presentationml.slide+xml"/>
  <Override PartName="/ppt/slides/slide1007.xml" ContentType="application/vnd.openxmlformats-officedocument.presentationml.slide+xml"/>
  <Override PartName="/ppt/slides/slide1008.xml" ContentType="application/vnd.openxmlformats-officedocument.presentationml.slide+xml"/>
  <Override PartName="/ppt/slides/slide1009.xml" ContentType="application/vnd.openxmlformats-officedocument.presentationml.slide+xml"/>
  <Override PartName="/ppt/slides/slide1010.xml" ContentType="application/vnd.openxmlformats-officedocument.presentationml.slide+xml"/>
  <Override PartName="/ppt/slides/slide1011.xml" ContentType="application/vnd.openxmlformats-officedocument.presentationml.slide+xml"/>
  <Override PartName="/ppt/slides/slide1012.xml" ContentType="application/vnd.openxmlformats-officedocument.presentationml.slide+xml"/>
  <Override PartName="/ppt/slides/slide1013.xml" ContentType="application/vnd.openxmlformats-officedocument.presentationml.slide+xml"/>
  <Override PartName="/ppt/slides/slide1014.xml" ContentType="application/vnd.openxmlformats-officedocument.presentationml.slide+xml"/>
  <Override PartName="/ppt/slides/slide1015.xml" ContentType="application/vnd.openxmlformats-officedocument.presentationml.slide+xml"/>
  <Override PartName="/ppt/slides/slide1016.xml" ContentType="application/vnd.openxmlformats-officedocument.presentationml.slide+xml"/>
  <Override PartName="/ppt/slides/slide1017.xml" ContentType="application/vnd.openxmlformats-officedocument.presentationml.slide+xml"/>
  <Override PartName="/ppt/slides/slide1018.xml" ContentType="application/vnd.openxmlformats-officedocument.presentationml.slide+xml"/>
  <Override PartName="/ppt/slides/slide1019.xml" ContentType="application/vnd.openxmlformats-officedocument.presentationml.slide+xml"/>
  <Override PartName="/ppt/slides/slide1020.xml" ContentType="application/vnd.openxmlformats-officedocument.presentationml.slide+xml"/>
  <Override PartName="/ppt/slides/slide1021.xml" ContentType="application/vnd.openxmlformats-officedocument.presentationml.slide+xml"/>
  <Override PartName="/ppt/slides/slide1022.xml" ContentType="application/vnd.openxmlformats-officedocument.presentationml.slide+xml"/>
  <Override PartName="/ppt/slides/slide1023.xml" ContentType="application/vnd.openxmlformats-officedocument.presentationml.slide+xml"/>
  <Override PartName="/ppt/slides/slide1024.xml" ContentType="application/vnd.openxmlformats-officedocument.presentationml.slide+xml"/>
  <Override PartName="/ppt/slides/slide1025.xml" ContentType="application/vnd.openxmlformats-officedocument.presentationml.slide+xml"/>
  <Override PartName="/ppt/slides/slide1026.xml" ContentType="application/vnd.openxmlformats-officedocument.presentationml.slide+xml"/>
  <Override PartName="/ppt/slides/slide1027.xml" ContentType="application/vnd.openxmlformats-officedocument.presentationml.slide+xml"/>
  <Override PartName="/ppt/slides/slide1028.xml" ContentType="application/vnd.openxmlformats-officedocument.presentationml.slide+xml"/>
  <Override PartName="/ppt/slides/slide1029.xml" ContentType="application/vnd.openxmlformats-officedocument.presentationml.slide+xml"/>
  <Override PartName="/ppt/slides/slide1030.xml" ContentType="application/vnd.openxmlformats-officedocument.presentationml.slide+xml"/>
  <Override PartName="/ppt/slides/slide1031.xml" ContentType="application/vnd.openxmlformats-officedocument.presentationml.slide+xml"/>
  <Override PartName="/ppt/slides/slide1032.xml" ContentType="application/vnd.openxmlformats-officedocument.presentationml.slide+xml"/>
  <Override PartName="/ppt/slides/slide1033.xml" ContentType="application/vnd.openxmlformats-officedocument.presentationml.slide+xml"/>
  <Override PartName="/ppt/slides/slide1034.xml" ContentType="application/vnd.openxmlformats-officedocument.presentationml.slide+xml"/>
  <Override PartName="/ppt/slides/slide1035.xml" ContentType="application/vnd.openxmlformats-officedocument.presentationml.slide+xml"/>
  <Override PartName="/ppt/slides/slide1036.xml" ContentType="application/vnd.openxmlformats-officedocument.presentationml.slide+xml"/>
  <Override PartName="/ppt/slides/slide1037.xml" ContentType="application/vnd.openxmlformats-officedocument.presentationml.slide+xml"/>
  <Override PartName="/ppt/slides/slide1038.xml" ContentType="application/vnd.openxmlformats-officedocument.presentationml.slide+xml"/>
  <Override PartName="/ppt/slides/slide1039.xml" ContentType="application/vnd.openxmlformats-officedocument.presentationml.slide+xml"/>
  <Override PartName="/ppt/slides/slide1040.xml" ContentType="application/vnd.openxmlformats-officedocument.presentationml.slide+xml"/>
  <Override PartName="/ppt/slides/slide1041.xml" ContentType="application/vnd.openxmlformats-officedocument.presentationml.slide+xml"/>
  <Override PartName="/ppt/slides/slide1042.xml" ContentType="application/vnd.openxmlformats-officedocument.presentationml.slide+xml"/>
  <Override PartName="/ppt/slides/slide1043.xml" ContentType="application/vnd.openxmlformats-officedocument.presentationml.slide+xml"/>
  <Override PartName="/ppt/slides/slide1044.xml" ContentType="application/vnd.openxmlformats-officedocument.presentationml.slide+xml"/>
  <Override PartName="/ppt/slides/slide1045.xml" ContentType="application/vnd.openxmlformats-officedocument.presentationml.slide+xml"/>
  <Override PartName="/ppt/slides/slide1046.xml" ContentType="application/vnd.openxmlformats-officedocument.presentationml.slide+xml"/>
  <Override PartName="/ppt/slides/slide1047.xml" ContentType="application/vnd.openxmlformats-officedocument.presentationml.slide+xml"/>
  <Override PartName="/ppt/slides/slide1048.xml" ContentType="application/vnd.openxmlformats-officedocument.presentationml.slide+xml"/>
  <Override PartName="/ppt/slides/slide1049.xml" ContentType="application/vnd.openxmlformats-officedocument.presentationml.slide+xml"/>
  <Override PartName="/ppt/slides/slide1050.xml" ContentType="application/vnd.openxmlformats-officedocument.presentationml.slide+xml"/>
  <Override PartName="/ppt/slides/slide1051.xml" ContentType="application/vnd.openxmlformats-officedocument.presentationml.slide+xml"/>
  <Override PartName="/ppt/slides/slide1052.xml" ContentType="application/vnd.openxmlformats-officedocument.presentationml.slide+xml"/>
  <Override PartName="/ppt/slides/slide1053.xml" ContentType="application/vnd.openxmlformats-officedocument.presentationml.slide+xml"/>
  <Override PartName="/ppt/slides/slide1054.xml" ContentType="application/vnd.openxmlformats-officedocument.presentationml.slide+xml"/>
  <Override PartName="/ppt/slides/slide1055.xml" ContentType="application/vnd.openxmlformats-officedocument.presentationml.slide+xml"/>
  <Override PartName="/ppt/slides/slide1056.xml" ContentType="application/vnd.openxmlformats-officedocument.presentationml.slide+xml"/>
  <Override PartName="/ppt/slides/slide1057.xml" ContentType="application/vnd.openxmlformats-officedocument.presentationml.slide+xml"/>
  <Override PartName="/ppt/slides/slide1058.xml" ContentType="application/vnd.openxmlformats-officedocument.presentationml.slide+xml"/>
  <Override PartName="/ppt/slides/slide1059.xml" ContentType="application/vnd.openxmlformats-officedocument.presentationml.slide+xml"/>
  <Override PartName="/ppt/slides/slide1060.xml" ContentType="application/vnd.openxmlformats-officedocument.presentationml.slide+xml"/>
  <Override PartName="/ppt/slides/slide1061.xml" ContentType="application/vnd.openxmlformats-officedocument.presentationml.slide+xml"/>
  <Override PartName="/ppt/slides/slide1062.xml" ContentType="application/vnd.openxmlformats-officedocument.presentationml.slide+xml"/>
  <Override PartName="/ppt/slides/slide1063.xml" ContentType="application/vnd.openxmlformats-officedocument.presentationml.slide+xml"/>
  <Override PartName="/ppt/slides/slide1064.xml" ContentType="application/vnd.openxmlformats-officedocument.presentationml.slide+xml"/>
  <Override PartName="/ppt/slides/slide1065.xml" ContentType="application/vnd.openxmlformats-officedocument.presentationml.slide+xml"/>
  <Override PartName="/ppt/slides/slide1066.xml" ContentType="application/vnd.openxmlformats-officedocument.presentationml.slide+xml"/>
  <Override PartName="/ppt/slides/slide1067.xml" ContentType="application/vnd.openxmlformats-officedocument.presentationml.slide+xml"/>
  <Override PartName="/ppt/slides/slide1068.xml" ContentType="application/vnd.openxmlformats-officedocument.presentationml.slide+xml"/>
  <Override PartName="/ppt/slides/slide1069.xml" ContentType="application/vnd.openxmlformats-officedocument.presentationml.slide+xml"/>
  <Override PartName="/ppt/slides/slide1070.xml" ContentType="application/vnd.openxmlformats-officedocument.presentationml.slide+xml"/>
  <Override PartName="/ppt/slides/slide1071.xml" ContentType="application/vnd.openxmlformats-officedocument.presentationml.slide+xml"/>
  <Override PartName="/ppt/slides/slide1072.xml" ContentType="application/vnd.openxmlformats-officedocument.presentationml.slide+xml"/>
  <Override PartName="/ppt/slides/slide1073.xml" ContentType="application/vnd.openxmlformats-officedocument.presentationml.slide+xml"/>
  <Override PartName="/ppt/slides/slide1074.xml" ContentType="application/vnd.openxmlformats-officedocument.presentationml.slide+xml"/>
  <Override PartName="/ppt/slides/slide1075.xml" ContentType="application/vnd.openxmlformats-officedocument.presentationml.slide+xml"/>
  <Override PartName="/ppt/slides/slide1076.xml" ContentType="application/vnd.openxmlformats-officedocument.presentationml.slide+xml"/>
  <Override PartName="/ppt/slides/slide1077.xml" ContentType="application/vnd.openxmlformats-officedocument.presentationml.slide+xml"/>
  <Override PartName="/ppt/slides/slide1078.xml" ContentType="application/vnd.openxmlformats-officedocument.presentationml.slide+xml"/>
  <Override PartName="/ppt/slides/slide1079.xml" ContentType="application/vnd.openxmlformats-officedocument.presentationml.slide+xml"/>
  <Override PartName="/ppt/slides/slide1080.xml" ContentType="application/vnd.openxmlformats-officedocument.presentationml.slide+xml"/>
  <Override PartName="/ppt/slides/slide1081.xml" ContentType="application/vnd.openxmlformats-officedocument.presentationml.slide+xml"/>
  <Override PartName="/ppt/slides/slide1082.xml" ContentType="application/vnd.openxmlformats-officedocument.presentationml.slide+xml"/>
  <Override PartName="/ppt/slides/slide1083.xml" ContentType="application/vnd.openxmlformats-officedocument.presentationml.slide+xml"/>
  <Override PartName="/ppt/slides/slide1084.xml" ContentType="application/vnd.openxmlformats-officedocument.presentationml.slide+xml"/>
  <Override PartName="/ppt/slides/slide1085.xml" ContentType="application/vnd.openxmlformats-officedocument.presentationml.slide+xml"/>
  <Override PartName="/ppt/slides/slide1086.xml" ContentType="application/vnd.openxmlformats-officedocument.presentationml.slide+xml"/>
  <Override PartName="/ppt/slides/slide1087.xml" ContentType="application/vnd.openxmlformats-officedocument.presentationml.slide+xml"/>
  <Override PartName="/ppt/slides/slide1088.xml" ContentType="application/vnd.openxmlformats-officedocument.presentationml.slide+xml"/>
  <Override PartName="/ppt/slides/slide1089.xml" ContentType="application/vnd.openxmlformats-officedocument.presentationml.slide+xml"/>
  <Override PartName="/ppt/slides/slide1090.xml" ContentType="application/vnd.openxmlformats-officedocument.presentationml.slide+xml"/>
  <Override PartName="/ppt/slides/slide1091.xml" ContentType="application/vnd.openxmlformats-officedocument.presentationml.slide+xml"/>
  <Override PartName="/ppt/slides/slide1092.xml" ContentType="application/vnd.openxmlformats-officedocument.presentationml.slide+xml"/>
  <Override PartName="/ppt/slides/slide1093.xml" ContentType="application/vnd.openxmlformats-officedocument.presentationml.slide+xml"/>
  <Override PartName="/ppt/slides/slide1094.xml" ContentType="application/vnd.openxmlformats-officedocument.presentationml.slide+xml"/>
  <Override PartName="/ppt/slides/slide1095.xml" ContentType="application/vnd.openxmlformats-officedocument.presentationml.slide+xml"/>
  <Override PartName="/ppt/slides/slide1096.xml" ContentType="application/vnd.openxmlformats-officedocument.presentationml.slide+xml"/>
  <Override PartName="/ppt/slides/slide1097.xml" ContentType="application/vnd.openxmlformats-officedocument.presentationml.slide+xml"/>
  <Override PartName="/ppt/slides/slide1098.xml" ContentType="application/vnd.openxmlformats-officedocument.presentationml.slide+xml"/>
  <Override PartName="/ppt/slides/slide1099.xml" ContentType="application/vnd.openxmlformats-officedocument.presentationml.slide+xml"/>
  <Override PartName="/ppt/slides/slide1100.xml" ContentType="application/vnd.openxmlformats-officedocument.presentationml.slide+xml"/>
  <Override PartName="/ppt/slides/slide1101.xml" ContentType="application/vnd.openxmlformats-officedocument.presentationml.slide+xml"/>
  <Override PartName="/ppt/slides/slide1102.xml" ContentType="application/vnd.openxmlformats-officedocument.presentationml.slide+xml"/>
  <Override PartName="/ppt/slides/slide1103.xml" ContentType="application/vnd.openxmlformats-officedocument.presentationml.slide+xml"/>
  <Override PartName="/ppt/slides/slide1104.xml" ContentType="application/vnd.openxmlformats-officedocument.presentationml.slide+xml"/>
  <Override PartName="/ppt/slides/slide1105.xml" ContentType="application/vnd.openxmlformats-officedocument.presentationml.slide+xml"/>
  <Override PartName="/ppt/slides/slide1106.xml" ContentType="application/vnd.openxmlformats-officedocument.presentationml.slide+xml"/>
  <Override PartName="/ppt/slides/slide1107.xml" ContentType="application/vnd.openxmlformats-officedocument.presentationml.slide+xml"/>
  <Override PartName="/ppt/slides/slide1108.xml" ContentType="application/vnd.openxmlformats-officedocument.presentationml.slide+xml"/>
  <Override PartName="/ppt/slides/slide1109.xml" ContentType="application/vnd.openxmlformats-officedocument.presentationml.slide+xml"/>
  <Override PartName="/ppt/slides/slide1110.xml" ContentType="application/vnd.openxmlformats-officedocument.presentationml.slide+xml"/>
  <Override PartName="/ppt/slides/slide1111.xml" ContentType="application/vnd.openxmlformats-officedocument.presentationml.slide+xml"/>
  <Override PartName="/ppt/slides/slide1112.xml" ContentType="application/vnd.openxmlformats-officedocument.presentationml.slide+xml"/>
  <Override PartName="/ppt/slides/slide1113.xml" ContentType="application/vnd.openxmlformats-officedocument.presentationml.slide+xml"/>
  <Override PartName="/ppt/slides/slide1114.xml" ContentType="application/vnd.openxmlformats-officedocument.presentationml.slide+xml"/>
  <Override PartName="/ppt/slides/slide1115.xml" ContentType="application/vnd.openxmlformats-officedocument.presentationml.slide+xml"/>
  <Override PartName="/ppt/slides/slide1116.xml" ContentType="application/vnd.openxmlformats-officedocument.presentationml.slide+xml"/>
  <Override PartName="/ppt/slides/slide1117.xml" ContentType="application/vnd.openxmlformats-officedocument.presentationml.slide+xml"/>
  <Override PartName="/ppt/slides/slide1118.xml" ContentType="application/vnd.openxmlformats-officedocument.presentationml.slide+xml"/>
  <Override PartName="/ppt/slides/slide1119.xml" ContentType="application/vnd.openxmlformats-officedocument.presentationml.slide+xml"/>
  <Override PartName="/ppt/slides/slide1120.xml" ContentType="application/vnd.openxmlformats-officedocument.presentationml.slide+xml"/>
  <Override PartName="/ppt/slides/slide1121.xml" ContentType="application/vnd.openxmlformats-officedocument.presentationml.slide+xml"/>
  <Override PartName="/ppt/slides/slide1122.xml" ContentType="application/vnd.openxmlformats-officedocument.presentationml.slide+xml"/>
  <Override PartName="/ppt/slides/slide1123.xml" ContentType="application/vnd.openxmlformats-officedocument.presentationml.slide+xml"/>
  <Override PartName="/ppt/slides/slide1124.xml" ContentType="application/vnd.openxmlformats-officedocument.presentationml.slide+xml"/>
  <Override PartName="/ppt/slides/slide1125.xml" ContentType="application/vnd.openxmlformats-officedocument.presentationml.slide+xml"/>
  <Override PartName="/ppt/slides/slide1126.xml" ContentType="application/vnd.openxmlformats-officedocument.presentationml.slide+xml"/>
  <Override PartName="/ppt/slides/slide1127.xml" ContentType="application/vnd.openxmlformats-officedocument.presentationml.slide+xml"/>
  <Override PartName="/ppt/slides/slide1128.xml" ContentType="application/vnd.openxmlformats-officedocument.presentationml.slide+xml"/>
  <Override PartName="/ppt/slides/slide1129.xml" ContentType="application/vnd.openxmlformats-officedocument.presentationml.slide+xml"/>
  <Override PartName="/ppt/slides/slide1130.xml" ContentType="application/vnd.openxmlformats-officedocument.presentationml.slide+xml"/>
  <Override PartName="/ppt/slides/slide1131.xml" ContentType="application/vnd.openxmlformats-officedocument.presentationml.slide+xml"/>
  <Override PartName="/ppt/slides/slide1132.xml" ContentType="application/vnd.openxmlformats-officedocument.presentationml.slide+xml"/>
  <Override PartName="/ppt/slides/slide1133.xml" ContentType="application/vnd.openxmlformats-officedocument.presentationml.slide+xml"/>
  <Override PartName="/ppt/slides/slide1134.xml" ContentType="application/vnd.openxmlformats-officedocument.presentationml.slide+xml"/>
  <Override PartName="/ppt/slides/slide1135.xml" ContentType="application/vnd.openxmlformats-officedocument.presentationml.slide+xml"/>
  <Override PartName="/ppt/slides/slide1136.xml" ContentType="application/vnd.openxmlformats-officedocument.presentationml.slide+xml"/>
  <Override PartName="/ppt/slides/slide1137.xml" ContentType="application/vnd.openxmlformats-officedocument.presentationml.slide+xml"/>
  <Override PartName="/ppt/slides/slide1138.xml" ContentType="application/vnd.openxmlformats-officedocument.presentationml.slide+xml"/>
  <Override PartName="/ppt/slides/slide1139.xml" ContentType="application/vnd.openxmlformats-officedocument.presentationml.slide+xml"/>
  <Override PartName="/ppt/slides/slide1140.xml" ContentType="application/vnd.openxmlformats-officedocument.presentationml.slide+xml"/>
  <Override PartName="/ppt/slides/slide1141.xml" ContentType="application/vnd.openxmlformats-officedocument.presentationml.slide+xml"/>
  <Override PartName="/ppt/slides/slide1142.xml" ContentType="application/vnd.openxmlformats-officedocument.presentationml.slide+xml"/>
  <Override PartName="/ppt/slides/slide1143.xml" ContentType="application/vnd.openxmlformats-officedocument.presentationml.slide+xml"/>
  <Override PartName="/ppt/slides/slide1144.xml" ContentType="application/vnd.openxmlformats-officedocument.presentationml.slide+xml"/>
  <Override PartName="/ppt/slides/slide1145.xml" ContentType="application/vnd.openxmlformats-officedocument.presentationml.slide+xml"/>
  <Override PartName="/ppt/slides/slide1146.xml" ContentType="application/vnd.openxmlformats-officedocument.presentationml.slide+xml"/>
  <Override PartName="/ppt/slides/slide1147.xml" ContentType="application/vnd.openxmlformats-officedocument.presentationml.slide+xml"/>
  <Override PartName="/ppt/slides/slide1148.xml" ContentType="application/vnd.openxmlformats-officedocument.presentationml.slide+xml"/>
  <Override PartName="/ppt/slides/slide1149.xml" ContentType="application/vnd.openxmlformats-officedocument.presentationml.slide+xml"/>
  <Override PartName="/ppt/slides/slide1150.xml" ContentType="application/vnd.openxmlformats-officedocument.presentationml.slide+xml"/>
  <Override PartName="/ppt/slides/slide1151.xml" ContentType="application/vnd.openxmlformats-officedocument.presentationml.slide+xml"/>
  <Override PartName="/ppt/slides/slide1152.xml" ContentType="application/vnd.openxmlformats-officedocument.presentationml.slide+xml"/>
  <Override PartName="/ppt/slides/slide1153.xml" ContentType="application/vnd.openxmlformats-officedocument.presentationml.slide+xml"/>
  <Override PartName="/ppt/slides/slide1154.xml" ContentType="application/vnd.openxmlformats-officedocument.presentationml.slide+xml"/>
  <Override PartName="/ppt/slides/slide1155.xml" ContentType="application/vnd.openxmlformats-officedocument.presentationml.slide+xml"/>
  <Override PartName="/ppt/slides/slide1156.xml" ContentType="application/vnd.openxmlformats-officedocument.presentationml.slide+xml"/>
  <Override PartName="/ppt/slides/slide1157.xml" ContentType="application/vnd.openxmlformats-officedocument.presentationml.slide+xml"/>
  <Override PartName="/ppt/slides/slide1158.xml" ContentType="application/vnd.openxmlformats-officedocument.presentationml.slide+xml"/>
  <Override PartName="/ppt/slides/slide1159.xml" ContentType="application/vnd.openxmlformats-officedocument.presentationml.slide+xml"/>
  <Override PartName="/ppt/slides/slide1160.xml" ContentType="application/vnd.openxmlformats-officedocument.presentationml.slide+xml"/>
  <Override PartName="/ppt/slides/slide1161.xml" ContentType="application/vnd.openxmlformats-officedocument.presentationml.slide+xml"/>
  <Override PartName="/ppt/slides/slide1162.xml" ContentType="application/vnd.openxmlformats-officedocument.presentationml.slide+xml"/>
  <Override PartName="/ppt/slides/slide1163.xml" ContentType="application/vnd.openxmlformats-officedocument.presentationml.slide+xml"/>
  <Override PartName="/ppt/slides/slide1164.xml" ContentType="application/vnd.openxmlformats-officedocument.presentationml.slide+xml"/>
  <Override PartName="/ppt/slides/slide1165.xml" ContentType="application/vnd.openxmlformats-officedocument.presentationml.slide+xml"/>
  <Override PartName="/ppt/slides/slide1166.xml" ContentType="application/vnd.openxmlformats-officedocument.presentationml.slide+xml"/>
  <Override PartName="/ppt/slides/slide1167.xml" ContentType="application/vnd.openxmlformats-officedocument.presentationml.slide+xml"/>
  <Override PartName="/ppt/slides/slide1168.xml" ContentType="application/vnd.openxmlformats-officedocument.presentationml.slide+xml"/>
  <Override PartName="/ppt/slides/slide1169.xml" ContentType="application/vnd.openxmlformats-officedocument.presentationml.slide+xml"/>
  <Override PartName="/ppt/slides/slide1170.xml" ContentType="application/vnd.openxmlformats-officedocument.presentationml.slide+xml"/>
  <Override PartName="/ppt/slides/slide1171.xml" ContentType="application/vnd.openxmlformats-officedocument.presentationml.slide+xml"/>
  <Override PartName="/ppt/slides/slide1172.xml" ContentType="application/vnd.openxmlformats-officedocument.presentationml.slide+xml"/>
  <Override PartName="/ppt/slides/slide1173.xml" ContentType="application/vnd.openxmlformats-officedocument.presentationml.slide+xml"/>
  <Override PartName="/ppt/slides/slide1174.xml" ContentType="application/vnd.openxmlformats-officedocument.presentationml.slide+xml"/>
  <Override PartName="/ppt/slides/slide1175.xml" ContentType="application/vnd.openxmlformats-officedocument.presentationml.slide+xml"/>
  <Override PartName="/ppt/slides/slide1176.xml" ContentType="application/vnd.openxmlformats-officedocument.presentationml.slide+xml"/>
  <Override PartName="/ppt/slides/slide1177.xml" ContentType="application/vnd.openxmlformats-officedocument.presentationml.slide+xml"/>
  <Override PartName="/ppt/slides/slide1178.xml" ContentType="application/vnd.openxmlformats-officedocument.presentationml.slide+xml"/>
  <Override PartName="/ppt/slides/slide1179.xml" ContentType="application/vnd.openxmlformats-officedocument.presentationml.slide+xml"/>
  <Override PartName="/ppt/slides/slide1180.xml" ContentType="application/vnd.openxmlformats-officedocument.presentationml.slide+xml"/>
  <Override PartName="/ppt/slides/slide1181.xml" ContentType="application/vnd.openxmlformats-officedocument.presentationml.slide+xml"/>
  <Override PartName="/ppt/slides/slide1182.xml" ContentType="application/vnd.openxmlformats-officedocument.presentationml.slide+xml"/>
  <Override PartName="/ppt/slides/slide1183.xml" ContentType="application/vnd.openxmlformats-officedocument.presentationml.slide+xml"/>
  <Override PartName="/ppt/slides/slide1184.xml" ContentType="application/vnd.openxmlformats-officedocument.presentationml.slide+xml"/>
  <Override PartName="/ppt/slides/slide1185.xml" ContentType="application/vnd.openxmlformats-officedocument.presentationml.slide+xml"/>
  <Override PartName="/ppt/slides/slide1186.xml" ContentType="application/vnd.openxmlformats-officedocument.presentationml.slide+xml"/>
  <Override PartName="/ppt/slides/slide1187.xml" ContentType="application/vnd.openxmlformats-officedocument.presentationml.slide+xml"/>
  <Override PartName="/ppt/slides/slide1188.xml" ContentType="application/vnd.openxmlformats-officedocument.presentationml.slide+xml"/>
  <Override PartName="/ppt/slides/slide1189.xml" ContentType="application/vnd.openxmlformats-officedocument.presentationml.slide+xml"/>
  <Override PartName="/ppt/slides/slide1190.xml" ContentType="application/vnd.openxmlformats-officedocument.presentationml.slide+xml"/>
  <Override PartName="/ppt/slides/slide1191.xml" ContentType="application/vnd.openxmlformats-officedocument.presentationml.slide+xml"/>
  <Override PartName="/ppt/slides/slide1192.xml" ContentType="application/vnd.openxmlformats-officedocument.presentationml.slide+xml"/>
  <Override PartName="/ppt/slides/slide1193.xml" ContentType="application/vnd.openxmlformats-officedocument.presentationml.slide+xml"/>
  <Override PartName="/ppt/slides/slide1194.xml" ContentType="application/vnd.openxmlformats-officedocument.presentationml.slide+xml"/>
  <Override PartName="/ppt/slides/slide1195.xml" ContentType="application/vnd.openxmlformats-officedocument.presentationml.slide+xml"/>
  <Override PartName="/ppt/slides/slide1196.xml" ContentType="application/vnd.openxmlformats-officedocument.presentationml.slide+xml"/>
  <Override PartName="/ppt/slides/slide1197.xml" ContentType="application/vnd.openxmlformats-officedocument.presentationml.slide+xml"/>
  <Override PartName="/ppt/slides/slide1198.xml" ContentType="application/vnd.openxmlformats-officedocument.presentationml.slide+xml"/>
  <Override PartName="/ppt/slides/slide1199.xml" ContentType="application/vnd.openxmlformats-officedocument.presentationml.slide+xml"/>
  <Override PartName="/ppt/slides/slide1200.xml" ContentType="application/vnd.openxmlformats-officedocument.presentationml.slide+xml"/>
  <Override PartName="/ppt/slides/slide1201.xml" ContentType="application/vnd.openxmlformats-officedocument.presentationml.slide+xml"/>
  <Override PartName="/ppt/slides/slide1202.xml" ContentType="application/vnd.openxmlformats-officedocument.presentationml.slide+xml"/>
  <Override PartName="/ppt/slides/slide1203.xml" ContentType="application/vnd.openxmlformats-officedocument.presentationml.slide+xml"/>
  <Override PartName="/ppt/slides/slide1204.xml" ContentType="application/vnd.openxmlformats-officedocument.presentationml.slide+xml"/>
  <Override PartName="/ppt/slides/slide1205.xml" ContentType="application/vnd.openxmlformats-officedocument.presentationml.slide+xml"/>
  <Override PartName="/ppt/slides/slide1206.xml" ContentType="application/vnd.openxmlformats-officedocument.presentationml.slide+xml"/>
  <Override PartName="/ppt/slides/slide1207.xml" ContentType="application/vnd.openxmlformats-officedocument.presentationml.slide+xml"/>
  <Override PartName="/ppt/slides/slide1208.xml" ContentType="application/vnd.openxmlformats-officedocument.presentationml.slide+xml"/>
  <Override PartName="/ppt/slides/slide1209.xml" ContentType="application/vnd.openxmlformats-officedocument.presentationml.slide+xml"/>
  <Override PartName="/ppt/slides/slide1210.xml" ContentType="application/vnd.openxmlformats-officedocument.presentationml.slide+xml"/>
  <Override PartName="/ppt/slides/slide1211.xml" ContentType="application/vnd.openxmlformats-officedocument.presentationml.slide+xml"/>
  <Override PartName="/ppt/slides/slide1212.xml" ContentType="application/vnd.openxmlformats-officedocument.presentationml.slide+xml"/>
  <Override PartName="/ppt/slides/slide1213.xml" ContentType="application/vnd.openxmlformats-officedocument.presentationml.slide+xml"/>
  <Override PartName="/ppt/slides/slide1214.xml" ContentType="application/vnd.openxmlformats-officedocument.presentationml.slide+xml"/>
  <Override PartName="/ppt/slides/slide1215.xml" ContentType="application/vnd.openxmlformats-officedocument.presentationml.slide+xml"/>
  <Override PartName="/ppt/slides/slide1216.xml" ContentType="application/vnd.openxmlformats-officedocument.presentationml.slide+xml"/>
  <Override PartName="/ppt/slides/slide1217.xml" ContentType="application/vnd.openxmlformats-officedocument.presentationml.slide+xml"/>
  <Override PartName="/ppt/slides/slide1218.xml" ContentType="application/vnd.openxmlformats-officedocument.presentationml.slide+xml"/>
  <Override PartName="/ppt/slides/slide1219.xml" ContentType="application/vnd.openxmlformats-officedocument.presentationml.slide+xml"/>
  <Override PartName="/ppt/slides/slide1220.xml" ContentType="application/vnd.openxmlformats-officedocument.presentationml.slide+xml"/>
  <Override PartName="/ppt/slides/slide1221.xml" ContentType="application/vnd.openxmlformats-officedocument.presentationml.slide+xml"/>
  <Override PartName="/ppt/slides/slide1222.xml" ContentType="application/vnd.openxmlformats-officedocument.presentationml.slide+xml"/>
  <Override PartName="/ppt/slides/slide1223.xml" ContentType="application/vnd.openxmlformats-officedocument.presentationml.slide+xml"/>
  <Override PartName="/ppt/slides/slide1224.xml" ContentType="application/vnd.openxmlformats-officedocument.presentationml.slide+xml"/>
  <Override PartName="/ppt/slides/slide1225.xml" ContentType="application/vnd.openxmlformats-officedocument.presentationml.slide+xml"/>
  <Override PartName="/ppt/slides/slide1226.xml" ContentType="application/vnd.openxmlformats-officedocument.presentationml.slide+xml"/>
  <Override PartName="/ppt/slides/slide1227.xml" ContentType="application/vnd.openxmlformats-officedocument.presentationml.slide+xml"/>
  <Override PartName="/ppt/slides/slide1228.xml" ContentType="application/vnd.openxmlformats-officedocument.presentationml.slide+xml"/>
  <Override PartName="/ppt/slides/slide1229.xml" ContentType="application/vnd.openxmlformats-officedocument.presentationml.slide+xml"/>
  <Override PartName="/ppt/slides/slide1230.xml" ContentType="application/vnd.openxmlformats-officedocument.presentationml.slide+xml"/>
  <Override PartName="/ppt/slides/slide1231.xml" ContentType="application/vnd.openxmlformats-officedocument.presentationml.slide+xml"/>
  <Override PartName="/ppt/slides/slide1232.xml" ContentType="application/vnd.openxmlformats-officedocument.presentationml.slide+xml"/>
  <Override PartName="/ppt/slides/slide1233.xml" ContentType="application/vnd.openxmlformats-officedocument.presentationml.slide+xml"/>
  <Override PartName="/ppt/slides/slide1234.xml" ContentType="application/vnd.openxmlformats-officedocument.presentationml.slide+xml"/>
  <Override PartName="/ppt/slides/slide1235.xml" ContentType="application/vnd.openxmlformats-officedocument.presentationml.slide+xml"/>
  <Override PartName="/ppt/slides/slide1236.xml" ContentType="application/vnd.openxmlformats-officedocument.presentationml.slide+xml"/>
  <Override PartName="/ppt/slides/slide1237.xml" ContentType="application/vnd.openxmlformats-officedocument.presentationml.slide+xml"/>
  <Override PartName="/ppt/slides/slide1238.xml" ContentType="application/vnd.openxmlformats-officedocument.presentationml.slide+xml"/>
  <Override PartName="/ppt/slides/slide1239.xml" ContentType="application/vnd.openxmlformats-officedocument.presentationml.slide+xml"/>
  <Override PartName="/ppt/slides/slide1240.xml" ContentType="application/vnd.openxmlformats-officedocument.presentationml.slide+xml"/>
  <Override PartName="/ppt/slides/slide1241.xml" ContentType="application/vnd.openxmlformats-officedocument.presentationml.slide+xml"/>
  <Override PartName="/ppt/slides/slide1242.xml" ContentType="application/vnd.openxmlformats-officedocument.presentationml.slide+xml"/>
  <Override PartName="/ppt/slides/slide1243.xml" ContentType="application/vnd.openxmlformats-officedocument.presentationml.slide+xml"/>
  <Override PartName="/ppt/slides/slide1244.xml" ContentType="application/vnd.openxmlformats-officedocument.presentationml.slide+xml"/>
  <Override PartName="/ppt/slides/slide1245.xml" ContentType="application/vnd.openxmlformats-officedocument.presentationml.slide+xml"/>
  <Override PartName="/ppt/slides/slide1246.xml" ContentType="application/vnd.openxmlformats-officedocument.presentationml.slide+xml"/>
  <Override PartName="/ppt/slides/slide1247.xml" ContentType="application/vnd.openxmlformats-officedocument.presentationml.slide+xml"/>
  <Override PartName="/ppt/slides/slide1248.xml" ContentType="application/vnd.openxmlformats-officedocument.presentationml.slide+xml"/>
  <Override PartName="/ppt/slides/slide1249.xml" ContentType="application/vnd.openxmlformats-officedocument.presentationml.slide+xml"/>
  <Override PartName="/ppt/slides/slide1250.xml" ContentType="application/vnd.openxmlformats-officedocument.presentationml.slide+xml"/>
  <Override PartName="/ppt/slides/slide1251.xml" ContentType="application/vnd.openxmlformats-officedocument.presentationml.slide+xml"/>
  <Override PartName="/ppt/slides/slide1252.xml" ContentType="application/vnd.openxmlformats-officedocument.presentationml.slide+xml"/>
  <Override PartName="/ppt/slides/slide1253.xml" ContentType="application/vnd.openxmlformats-officedocument.presentationml.slide+xml"/>
  <Override PartName="/ppt/slides/slide1254.xml" ContentType="application/vnd.openxmlformats-officedocument.presentationml.slide+xml"/>
  <Override PartName="/ppt/slides/slide1255.xml" ContentType="application/vnd.openxmlformats-officedocument.presentationml.slide+xml"/>
  <Override PartName="/ppt/slides/slide1256.xml" ContentType="application/vnd.openxmlformats-officedocument.presentationml.slide+xml"/>
  <Override PartName="/ppt/slides/slide1257.xml" ContentType="application/vnd.openxmlformats-officedocument.presentationml.slide+xml"/>
  <Override PartName="/ppt/slides/slide1258.xml" ContentType="application/vnd.openxmlformats-officedocument.presentationml.slide+xml"/>
  <Override PartName="/ppt/slides/slide1259.xml" ContentType="application/vnd.openxmlformats-officedocument.presentationml.slide+xml"/>
  <Override PartName="/ppt/slides/slide1260.xml" ContentType="application/vnd.openxmlformats-officedocument.presentationml.slide+xml"/>
  <Override PartName="/ppt/slides/slide1261.xml" ContentType="application/vnd.openxmlformats-officedocument.presentationml.slide+xml"/>
  <Override PartName="/ppt/slides/slide1262.xml" ContentType="application/vnd.openxmlformats-officedocument.presentationml.slide+xml"/>
  <Override PartName="/ppt/slides/slide1263.xml" ContentType="application/vnd.openxmlformats-officedocument.presentationml.slide+xml"/>
  <Override PartName="/ppt/slides/slide1264.xml" ContentType="application/vnd.openxmlformats-officedocument.presentationml.slide+xml"/>
  <Override PartName="/ppt/slides/slide1265.xml" ContentType="application/vnd.openxmlformats-officedocument.presentationml.slide+xml"/>
  <Override PartName="/ppt/slides/slide1266.xml" ContentType="application/vnd.openxmlformats-officedocument.presentationml.slide+xml"/>
  <Override PartName="/ppt/slides/slide1267.xml" ContentType="application/vnd.openxmlformats-officedocument.presentationml.slide+xml"/>
  <Override PartName="/ppt/slides/slide1268.xml" ContentType="application/vnd.openxmlformats-officedocument.presentationml.slide+xml"/>
  <Override PartName="/ppt/slides/slide1269.xml" ContentType="application/vnd.openxmlformats-officedocument.presentationml.slide+xml"/>
  <Override PartName="/ppt/slides/slide1270.xml" ContentType="application/vnd.openxmlformats-officedocument.presentationml.slide+xml"/>
  <Override PartName="/ppt/slides/slide1271.xml" ContentType="application/vnd.openxmlformats-officedocument.presentationml.slide+xml"/>
  <Override PartName="/ppt/slides/slide1272.xml" ContentType="application/vnd.openxmlformats-officedocument.presentationml.slide+xml"/>
  <Override PartName="/ppt/slides/slide1273.xml" ContentType="application/vnd.openxmlformats-officedocument.presentationml.slide+xml"/>
  <Override PartName="/ppt/slides/slide1274.xml" ContentType="application/vnd.openxmlformats-officedocument.presentationml.slide+xml"/>
  <Override PartName="/ppt/slides/slide1275.xml" ContentType="application/vnd.openxmlformats-officedocument.presentationml.slide+xml"/>
  <Override PartName="/ppt/slides/slide1276.xml" ContentType="application/vnd.openxmlformats-officedocument.presentationml.slide+xml"/>
  <Override PartName="/ppt/slides/slide1277.xml" ContentType="application/vnd.openxmlformats-officedocument.presentationml.slide+xml"/>
  <Override PartName="/ppt/slides/slide1278.xml" ContentType="application/vnd.openxmlformats-officedocument.presentationml.slide+xml"/>
  <Override PartName="/ppt/slides/slide1279.xml" ContentType="application/vnd.openxmlformats-officedocument.presentationml.slide+xml"/>
  <Override PartName="/ppt/slides/slide1280.xml" ContentType="application/vnd.openxmlformats-officedocument.presentationml.slide+xml"/>
  <Override PartName="/ppt/slides/slide1281.xml" ContentType="application/vnd.openxmlformats-officedocument.presentationml.slide+xml"/>
  <Override PartName="/ppt/slides/slide1282.xml" ContentType="application/vnd.openxmlformats-officedocument.presentationml.slide+xml"/>
  <Override PartName="/ppt/slides/slide1283.xml" ContentType="application/vnd.openxmlformats-officedocument.presentationml.slide+xml"/>
  <Override PartName="/ppt/slides/slide1284.xml" ContentType="application/vnd.openxmlformats-officedocument.presentationml.slide+xml"/>
  <Override PartName="/ppt/slides/slide1285.xml" ContentType="application/vnd.openxmlformats-officedocument.presentationml.slide+xml"/>
  <Override PartName="/ppt/slides/slide1286.xml" ContentType="application/vnd.openxmlformats-officedocument.presentationml.slide+xml"/>
  <Override PartName="/ppt/slides/slide1287.xml" ContentType="application/vnd.openxmlformats-officedocument.presentationml.slide+xml"/>
  <Override PartName="/ppt/slides/slide1288.xml" ContentType="application/vnd.openxmlformats-officedocument.presentationml.slide+xml"/>
  <Override PartName="/ppt/slides/slide1289.xml" ContentType="application/vnd.openxmlformats-officedocument.presentationml.slide+xml"/>
  <Override PartName="/ppt/slides/slide1290.xml" ContentType="application/vnd.openxmlformats-officedocument.presentationml.slide+xml"/>
  <Override PartName="/ppt/slides/slide1291.xml" ContentType="application/vnd.openxmlformats-officedocument.presentationml.slide+xml"/>
  <Override PartName="/ppt/slides/slide1292.xml" ContentType="application/vnd.openxmlformats-officedocument.presentationml.slide+xml"/>
  <Override PartName="/ppt/slides/slide1293.xml" ContentType="application/vnd.openxmlformats-officedocument.presentationml.slide+xml"/>
  <Override PartName="/ppt/slides/slide1294.xml" ContentType="application/vnd.openxmlformats-officedocument.presentationml.slide+xml"/>
  <Override PartName="/ppt/slides/slide1295.xml" ContentType="application/vnd.openxmlformats-officedocument.presentationml.slide+xml"/>
  <Override PartName="/ppt/slides/slide1296.xml" ContentType="application/vnd.openxmlformats-officedocument.presentationml.slide+xml"/>
  <Override PartName="/ppt/slides/slide1297.xml" ContentType="application/vnd.openxmlformats-officedocument.presentationml.slide+xml"/>
  <Override PartName="/ppt/slides/slide1298.xml" ContentType="application/vnd.openxmlformats-officedocument.presentationml.slide+xml"/>
  <Override PartName="/ppt/slides/slide1299.xml" ContentType="application/vnd.openxmlformats-officedocument.presentationml.slide+xml"/>
  <Override PartName="/ppt/slides/slide1300.xml" ContentType="application/vnd.openxmlformats-officedocument.presentationml.slide+xml"/>
  <Override PartName="/ppt/slides/slide1301.xml" ContentType="application/vnd.openxmlformats-officedocument.presentationml.slide+xml"/>
  <Override PartName="/ppt/slides/slide1302.xml" ContentType="application/vnd.openxmlformats-officedocument.presentationml.slide+xml"/>
  <Override PartName="/ppt/slides/slide1303.xml" ContentType="application/vnd.openxmlformats-officedocument.presentationml.slide+xml"/>
  <Override PartName="/ppt/slides/slide1304.xml" ContentType="application/vnd.openxmlformats-officedocument.presentationml.slide+xml"/>
  <Override PartName="/ppt/slides/slide1305.xml" ContentType="application/vnd.openxmlformats-officedocument.presentationml.slide+xml"/>
  <Override PartName="/ppt/slides/slide1306.xml" ContentType="application/vnd.openxmlformats-officedocument.presentationml.slide+xml"/>
  <Override PartName="/ppt/slides/slide1307.xml" ContentType="application/vnd.openxmlformats-officedocument.presentationml.slide+xml"/>
  <Override PartName="/ppt/slides/slide1308.xml" ContentType="application/vnd.openxmlformats-officedocument.presentationml.slide+xml"/>
  <Override PartName="/ppt/slides/slide1309.xml" ContentType="application/vnd.openxmlformats-officedocument.presentationml.slide+xml"/>
  <Override PartName="/ppt/slides/slide1310.xml" ContentType="application/vnd.openxmlformats-officedocument.presentationml.slide+xml"/>
  <Override PartName="/ppt/slides/slide1311.xml" ContentType="application/vnd.openxmlformats-officedocument.presentationml.slide+xml"/>
  <Override PartName="/ppt/slides/slide1312.xml" ContentType="application/vnd.openxmlformats-officedocument.presentationml.slide+xml"/>
  <Override PartName="/ppt/slides/slide1313.xml" ContentType="application/vnd.openxmlformats-officedocument.presentationml.slide+xml"/>
  <Override PartName="/ppt/slides/slide1314.xml" ContentType="application/vnd.openxmlformats-officedocument.presentationml.slide+xml"/>
  <Override PartName="/ppt/slides/slide1315.xml" ContentType="application/vnd.openxmlformats-officedocument.presentationml.slide+xml"/>
  <Override PartName="/ppt/slides/slide1316.xml" ContentType="application/vnd.openxmlformats-officedocument.presentationml.slide+xml"/>
  <Override PartName="/ppt/slides/slide1317.xml" ContentType="application/vnd.openxmlformats-officedocument.presentationml.slide+xml"/>
  <Override PartName="/ppt/slides/slide1318.xml" ContentType="application/vnd.openxmlformats-officedocument.presentationml.slide+xml"/>
  <Override PartName="/ppt/slides/slide1319.xml" ContentType="application/vnd.openxmlformats-officedocument.presentationml.slide+xml"/>
  <Override PartName="/ppt/slides/slide1320.xml" ContentType="application/vnd.openxmlformats-officedocument.presentationml.slide+xml"/>
  <Override PartName="/ppt/slides/slide1321.xml" ContentType="application/vnd.openxmlformats-officedocument.presentationml.slide+xml"/>
  <Override PartName="/ppt/slides/slide1322.xml" ContentType="application/vnd.openxmlformats-officedocument.presentationml.slide+xml"/>
  <Override PartName="/ppt/slides/slide1323.xml" ContentType="application/vnd.openxmlformats-officedocument.presentationml.slide+xml"/>
  <Override PartName="/ppt/slides/slide1324.xml" ContentType="application/vnd.openxmlformats-officedocument.presentationml.slide+xml"/>
  <Override PartName="/ppt/slides/slide1325.xml" ContentType="application/vnd.openxmlformats-officedocument.presentationml.slide+xml"/>
  <Override PartName="/ppt/slides/slide1326.xml" ContentType="application/vnd.openxmlformats-officedocument.presentationml.slide+xml"/>
  <Override PartName="/ppt/slides/slide1327.xml" ContentType="application/vnd.openxmlformats-officedocument.presentationml.slide+xml"/>
  <Override PartName="/ppt/slides/slide1328.xml" ContentType="application/vnd.openxmlformats-officedocument.presentationml.slide+xml"/>
  <Override PartName="/ppt/slides/slide1329.xml" ContentType="application/vnd.openxmlformats-officedocument.presentationml.slide+xml"/>
  <Override PartName="/ppt/slides/slide1330.xml" ContentType="application/vnd.openxmlformats-officedocument.presentationml.slide+xml"/>
  <Override PartName="/ppt/slides/slide1331.xml" ContentType="application/vnd.openxmlformats-officedocument.presentationml.slide+xml"/>
  <Override PartName="/ppt/slides/slide1332.xml" ContentType="application/vnd.openxmlformats-officedocument.presentationml.slide+xml"/>
  <Override PartName="/ppt/slides/slide1333.xml" ContentType="application/vnd.openxmlformats-officedocument.presentationml.slide+xml"/>
  <Override PartName="/ppt/slides/slide1334.xml" ContentType="application/vnd.openxmlformats-officedocument.presentationml.slide+xml"/>
  <Override PartName="/ppt/slides/slide1335.xml" ContentType="application/vnd.openxmlformats-officedocument.presentationml.slide+xml"/>
  <Override PartName="/ppt/slides/slide1336.xml" ContentType="application/vnd.openxmlformats-officedocument.presentationml.slide+xml"/>
  <Override PartName="/ppt/slides/slide1337.xml" ContentType="application/vnd.openxmlformats-officedocument.presentationml.slide+xml"/>
  <Override PartName="/ppt/slides/slide1338.xml" ContentType="application/vnd.openxmlformats-officedocument.presentationml.slide+xml"/>
  <Override PartName="/ppt/slides/slide1339.xml" ContentType="application/vnd.openxmlformats-officedocument.presentationml.slide+xml"/>
  <Override PartName="/ppt/slides/slide1340.xml" ContentType="application/vnd.openxmlformats-officedocument.presentationml.slide+xml"/>
  <Override PartName="/ppt/slides/slide1341.xml" ContentType="application/vnd.openxmlformats-officedocument.presentationml.slide+xml"/>
  <Override PartName="/ppt/slides/slide1342.xml" ContentType="application/vnd.openxmlformats-officedocument.presentationml.slide+xml"/>
  <Override PartName="/ppt/slides/slide1343.xml" ContentType="application/vnd.openxmlformats-officedocument.presentationml.slide+xml"/>
  <Override PartName="/ppt/slides/slide1344.xml" ContentType="application/vnd.openxmlformats-officedocument.presentationml.slide+xml"/>
  <Override PartName="/ppt/slides/slide1345.xml" ContentType="application/vnd.openxmlformats-officedocument.presentationml.slide+xml"/>
  <Override PartName="/ppt/slides/slide1346.xml" ContentType="application/vnd.openxmlformats-officedocument.presentationml.slide+xml"/>
  <Override PartName="/ppt/slides/slide1347.xml" ContentType="application/vnd.openxmlformats-officedocument.presentationml.slide+xml"/>
  <Override PartName="/ppt/slides/slide1348.xml" ContentType="application/vnd.openxmlformats-officedocument.presentationml.slide+xml"/>
  <Override PartName="/ppt/slides/slide1349.xml" ContentType="application/vnd.openxmlformats-officedocument.presentationml.slide+xml"/>
  <Override PartName="/ppt/slides/slide1350.xml" ContentType="application/vnd.openxmlformats-officedocument.presentationml.slide+xml"/>
  <Override PartName="/ppt/slides/slide1351.xml" ContentType="application/vnd.openxmlformats-officedocument.presentationml.slide+xml"/>
  <Override PartName="/ppt/slides/slide1352.xml" ContentType="application/vnd.openxmlformats-officedocument.presentationml.slide+xml"/>
  <Override PartName="/ppt/slides/slide1353.xml" ContentType="application/vnd.openxmlformats-officedocument.presentationml.slide+xml"/>
  <Override PartName="/ppt/slides/slide1354.xml" ContentType="application/vnd.openxmlformats-officedocument.presentationml.slide+xml"/>
  <Override PartName="/ppt/slides/slide1355.xml" ContentType="application/vnd.openxmlformats-officedocument.presentationml.slide+xml"/>
  <Override PartName="/ppt/slides/slide1356.xml" ContentType="application/vnd.openxmlformats-officedocument.presentationml.slide+xml"/>
  <Override PartName="/ppt/slides/slide1357.xml" ContentType="application/vnd.openxmlformats-officedocument.presentationml.slide+xml"/>
  <Override PartName="/ppt/slides/slide1358.xml" ContentType="application/vnd.openxmlformats-officedocument.presentationml.slide+xml"/>
  <Override PartName="/ppt/slides/slide1359.xml" ContentType="application/vnd.openxmlformats-officedocument.presentationml.slide+xml"/>
  <Override PartName="/ppt/slides/slide1360.xml" ContentType="application/vnd.openxmlformats-officedocument.presentationml.slide+xml"/>
  <Override PartName="/ppt/slides/slide1361.xml" ContentType="application/vnd.openxmlformats-officedocument.presentationml.slide+xml"/>
  <Override PartName="/ppt/slides/slide1362.xml" ContentType="application/vnd.openxmlformats-officedocument.presentationml.slide+xml"/>
  <Override PartName="/ppt/slides/slide1363.xml" ContentType="application/vnd.openxmlformats-officedocument.presentationml.slide+xml"/>
  <Override PartName="/ppt/slides/slide1364.xml" ContentType="application/vnd.openxmlformats-officedocument.presentationml.slide+xml"/>
  <Override PartName="/ppt/slides/slide1365.xml" ContentType="application/vnd.openxmlformats-officedocument.presentationml.slide+xml"/>
  <Override PartName="/ppt/slides/slide1366.xml" ContentType="application/vnd.openxmlformats-officedocument.presentationml.slide+xml"/>
  <Override PartName="/ppt/slides/slide1367.xml" ContentType="application/vnd.openxmlformats-officedocument.presentationml.slide+xml"/>
  <Override PartName="/ppt/slides/slide1368.xml" ContentType="application/vnd.openxmlformats-officedocument.presentationml.slide+xml"/>
  <Override PartName="/ppt/slides/slide1369.xml" ContentType="application/vnd.openxmlformats-officedocument.presentationml.slide+xml"/>
  <Override PartName="/ppt/slides/slide1370.xml" ContentType="application/vnd.openxmlformats-officedocument.presentationml.slide+xml"/>
  <Override PartName="/ppt/slides/slide1371.xml" ContentType="application/vnd.openxmlformats-officedocument.presentationml.slide+xml"/>
  <Override PartName="/ppt/slides/slide1372.xml" ContentType="application/vnd.openxmlformats-officedocument.presentationml.slide+xml"/>
  <Override PartName="/ppt/slides/slide1373.xml" ContentType="application/vnd.openxmlformats-officedocument.presentationml.slide+xml"/>
  <Override PartName="/ppt/slides/slide1374.xml" ContentType="application/vnd.openxmlformats-officedocument.presentationml.slide+xml"/>
  <Override PartName="/ppt/slides/slide1375.xml" ContentType="application/vnd.openxmlformats-officedocument.presentationml.slide+xml"/>
  <Override PartName="/ppt/slides/slide1376.xml" ContentType="application/vnd.openxmlformats-officedocument.presentationml.slide+xml"/>
  <Override PartName="/ppt/slides/slide1377.xml" ContentType="application/vnd.openxmlformats-officedocument.presentationml.slide+xml"/>
  <Override PartName="/ppt/slides/slide1378.xml" ContentType="application/vnd.openxmlformats-officedocument.presentationml.slide+xml"/>
  <Override PartName="/ppt/slides/slide1379.xml" ContentType="application/vnd.openxmlformats-officedocument.presentationml.slide+xml"/>
  <Override PartName="/ppt/slides/slide1380.xml" ContentType="application/vnd.openxmlformats-officedocument.presentationml.slide+xml"/>
  <Override PartName="/ppt/slides/slide1381.xml" ContentType="application/vnd.openxmlformats-officedocument.presentationml.slide+xml"/>
  <Override PartName="/ppt/slides/slide1382.xml" ContentType="application/vnd.openxmlformats-officedocument.presentationml.slide+xml"/>
  <Override PartName="/ppt/slides/slide1383.xml" ContentType="application/vnd.openxmlformats-officedocument.presentationml.slide+xml"/>
  <Override PartName="/ppt/slides/slide1384.xml" ContentType="application/vnd.openxmlformats-officedocument.presentationml.slide+xml"/>
  <Override PartName="/ppt/slides/slide1385.xml" ContentType="application/vnd.openxmlformats-officedocument.presentationml.slide+xml"/>
  <Override PartName="/ppt/slides/slide1386.xml" ContentType="application/vnd.openxmlformats-officedocument.presentationml.slide+xml"/>
  <Override PartName="/ppt/slides/slide1387.xml" ContentType="application/vnd.openxmlformats-officedocument.presentationml.slide+xml"/>
  <Override PartName="/ppt/slides/slide1388.xml" ContentType="application/vnd.openxmlformats-officedocument.presentationml.slide+xml"/>
  <Override PartName="/ppt/slides/slide1389.xml" ContentType="application/vnd.openxmlformats-officedocument.presentationml.slide+xml"/>
  <Override PartName="/ppt/slides/slide1390.xml" ContentType="application/vnd.openxmlformats-officedocument.presentationml.slide+xml"/>
  <Override PartName="/ppt/slides/slide1391.xml" ContentType="application/vnd.openxmlformats-officedocument.presentationml.slide+xml"/>
  <Override PartName="/ppt/slides/slide1392.xml" ContentType="application/vnd.openxmlformats-officedocument.presentationml.slide+xml"/>
  <Override PartName="/ppt/slides/slide1393.xml" ContentType="application/vnd.openxmlformats-officedocument.presentationml.slide+xml"/>
  <Override PartName="/ppt/slides/slide1394.xml" ContentType="application/vnd.openxmlformats-officedocument.presentationml.slide+xml"/>
  <Override PartName="/ppt/slides/slide1395.xml" ContentType="application/vnd.openxmlformats-officedocument.presentationml.slide+xml"/>
  <Override PartName="/ppt/slides/slide1396.xml" ContentType="application/vnd.openxmlformats-officedocument.presentationml.slide+xml"/>
  <Override PartName="/ppt/slides/slide1397.xml" ContentType="application/vnd.openxmlformats-officedocument.presentationml.slide+xml"/>
  <Override PartName="/ppt/slides/slide1398.xml" ContentType="application/vnd.openxmlformats-officedocument.presentationml.slide+xml"/>
  <Override PartName="/ppt/slides/slide1399.xml" ContentType="application/vnd.openxmlformats-officedocument.presentationml.slide+xml"/>
  <Override PartName="/ppt/slides/slide1400.xml" ContentType="application/vnd.openxmlformats-officedocument.presentationml.slide+xml"/>
  <Override PartName="/ppt/slides/slide1401.xml" ContentType="application/vnd.openxmlformats-officedocument.presentationml.slide+xml"/>
  <Override PartName="/ppt/slides/slide1402.xml" ContentType="application/vnd.openxmlformats-officedocument.presentationml.slide+xml"/>
  <Override PartName="/ppt/slides/slide1403.xml" ContentType="application/vnd.openxmlformats-officedocument.presentationml.slide+xml"/>
  <Override PartName="/ppt/slides/slide1404.xml" ContentType="application/vnd.openxmlformats-officedocument.presentationml.slide+xml"/>
  <Override PartName="/ppt/slides/slide1405.xml" ContentType="application/vnd.openxmlformats-officedocument.presentationml.slide+xml"/>
  <Override PartName="/ppt/slides/slide1406.xml" ContentType="application/vnd.openxmlformats-officedocument.presentationml.slide+xml"/>
  <Override PartName="/ppt/slides/slide1407.xml" ContentType="application/vnd.openxmlformats-officedocument.presentationml.slide+xml"/>
  <Override PartName="/ppt/slides/slide1408.xml" ContentType="application/vnd.openxmlformats-officedocument.presentationml.slide+xml"/>
  <Override PartName="/ppt/slides/slide1409.xml" ContentType="application/vnd.openxmlformats-officedocument.presentationml.slide+xml"/>
  <Override PartName="/ppt/slides/slide1410.xml" ContentType="application/vnd.openxmlformats-officedocument.presentationml.slide+xml"/>
  <Override PartName="/ppt/slides/slide1411.xml" ContentType="application/vnd.openxmlformats-officedocument.presentationml.slide+xml"/>
  <Override PartName="/ppt/slides/slide1412.xml" ContentType="application/vnd.openxmlformats-officedocument.presentationml.slide+xml"/>
  <Override PartName="/ppt/slides/slide1413.xml" ContentType="application/vnd.openxmlformats-officedocument.presentationml.slide+xml"/>
  <Override PartName="/ppt/slides/slide1414.xml" ContentType="application/vnd.openxmlformats-officedocument.presentationml.slide+xml"/>
  <Override PartName="/ppt/slides/slide1415.xml" ContentType="application/vnd.openxmlformats-officedocument.presentationml.slide+xml"/>
  <Override PartName="/ppt/slides/slide1416.xml" ContentType="application/vnd.openxmlformats-officedocument.presentationml.slide+xml"/>
  <Override PartName="/ppt/slides/slide1417.xml" ContentType="application/vnd.openxmlformats-officedocument.presentationml.slide+xml"/>
  <Override PartName="/ppt/slides/slide1418.xml" ContentType="application/vnd.openxmlformats-officedocument.presentationml.slide+xml"/>
  <Override PartName="/ppt/slides/slide1419.xml" ContentType="application/vnd.openxmlformats-officedocument.presentationml.slide+xml"/>
  <Override PartName="/ppt/slides/slide1420.xml" ContentType="application/vnd.openxmlformats-officedocument.presentationml.slide+xml"/>
  <Override PartName="/ppt/slides/slide1421.xml" ContentType="application/vnd.openxmlformats-officedocument.presentationml.slide+xml"/>
  <Override PartName="/ppt/slides/slide1422.xml" ContentType="application/vnd.openxmlformats-officedocument.presentationml.slide+xml"/>
  <Override PartName="/ppt/slides/slide1423.xml" ContentType="application/vnd.openxmlformats-officedocument.presentationml.slide+xml"/>
  <Override PartName="/ppt/slides/slide1424.xml" ContentType="application/vnd.openxmlformats-officedocument.presentationml.slide+xml"/>
  <Override PartName="/ppt/slides/slide1425.xml" ContentType="application/vnd.openxmlformats-officedocument.presentationml.slide+xml"/>
  <Override PartName="/ppt/slides/slide1426.xml" ContentType="application/vnd.openxmlformats-officedocument.presentationml.slide+xml"/>
  <Override PartName="/ppt/slides/slide1427.xml" ContentType="application/vnd.openxmlformats-officedocument.presentationml.slide+xml"/>
  <Override PartName="/ppt/slides/slide1428.xml" ContentType="application/vnd.openxmlformats-officedocument.presentationml.slide+xml"/>
  <Override PartName="/ppt/slides/slide1429.xml" ContentType="application/vnd.openxmlformats-officedocument.presentationml.slide+xml"/>
  <Override PartName="/ppt/slides/slide1430.xml" ContentType="application/vnd.openxmlformats-officedocument.presentationml.slide+xml"/>
  <Override PartName="/ppt/slides/slide1431.xml" ContentType="application/vnd.openxmlformats-officedocument.presentationml.slide+xml"/>
  <Override PartName="/ppt/slides/slide1432.xml" ContentType="application/vnd.openxmlformats-officedocument.presentationml.slide+xml"/>
  <Override PartName="/ppt/slides/slide1433.xml" ContentType="application/vnd.openxmlformats-officedocument.presentationml.slide+xml"/>
  <Override PartName="/ppt/slides/slide1434.xml" ContentType="application/vnd.openxmlformats-officedocument.presentationml.slide+xml"/>
  <Override PartName="/ppt/slides/slide1435.xml" ContentType="application/vnd.openxmlformats-officedocument.presentationml.slide+xml"/>
  <Override PartName="/ppt/slides/slide1436.xml" ContentType="application/vnd.openxmlformats-officedocument.presentationml.slide+xml"/>
  <Override PartName="/ppt/slides/slide1437.xml" ContentType="application/vnd.openxmlformats-officedocument.presentationml.slide+xml"/>
  <Override PartName="/ppt/slides/slide1438.xml" ContentType="application/vnd.openxmlformats-officedocument.presentationml.slide+xml"/>
  <Override PartName="/ppt/slides/slide1439.xml" ContentType="application/vnd.openxmlformats-officedocument.presentationml.slide+xml"/>
  <Override PartName="/ppt/slides/slide1440.xml" ContentType="application/vnd.openxmlformats-officedocument.presentationml.slide+xml"/>
  <Override PartName="/ppt/slides/slide1441.xml" ContentType="application/vnd.openxmlformats-officedocument.presentationml.slide+xml"/>
  <Override PartName="/ppt/slides/slide1442.xml" ContentType="application/vnd.openxmlformats-officedocument.presentationml.slide+xml"/>
  <Override PartName="/ppt/slides/slide1443.xml" ContentType="application/vnd.openxmlformats-officedocument.presentationml.slide+xml"/>
  <Override PartName="/ppt/slides/slide1444.xml" ContentType="application/vnd.openxmlformats-officedocument.presentationml.slide+xml"/>
  <Override PartName="/ppt/slides/slide1445.xml" ContentType="application/vnd.openxmlformats-officedocument.presentationml.slide+xml"/>
  <Override PartName="/ppt/slides/slide1446.xml" ContentType="application/vnd.openxmlformats-officedocument.presentationml.slide+xml"/>
  <Override PartName="/ppt/slides/slide1447.xml" ContentType="application/vnd.openxmlformats-officedocument.presentationml.slide+xml"/>
  <Override PartName="/ppt/slides/slide1448.xml" ContentType="application/vnd.openxmlformats-officedocument.presentationml.slide+xml"/>
  <Override PartName="/ppt/slides/slide1449.xml" ContentType="application/vnd.openxmlformats-officedocument.presentationml.slide+xml"/>
  <Override PartName="/ppt/slides/slide1450.xml" ContentType="application/vnd.openxmlformats-officedocument.presentationml.slide+xml"/>
  <Override PartName="/ppt/slides/slide1451.xml" ContentType="application/vnd.openxmlformats-officedocument.presentationml.slide+xml"/>
  <Override PartName="/ppt/slides/slide1452.xml" ContentType="application/vnd.openxmlformats-officedocument.presentationml.slide+xml"/>
  <Override PartName="/ppt/slides/slide1453.xml" ContentType="application/vnd.openxmlformats-officedocument.presentationml.slide+xml"/>
  <Override PartName="/ppt/slides/slide1454.xml" ContentType="application/vnd.openxmlformats-officedocument.presentationml.slide+xml"/>
  <Override PartName="/ppt/slides/slide1455.xml" ContentType="application/vnd.openxmlformats-officedocument.presentationml.slide+xml"/>
  <Override PartName="/ppt/slides/slide1456.xml" ContentType="application/vnd.openxmlformats-officedocument.presentationml.slide+xml"/>
  <Override PartName="/ppt/slides/slide1457.xml" ContentType="application/vnd.openxmlformats-officedocument.presentationml.slide+xml"/>
  <Override PartName="/ppt/slides/slide1458.xml" ContentType="application/vnd.openxmlformats-officedocument.presentationml.slide+xml"/>
  <Override PartName="/ppt/slides/slide1459.xml" ContentType="application/vnd.openxmlformats-officedocument.presentationml.slide+xml"/>
  <Override PartName="/ppt/slides/slide1460.xml" ContentType="application/vnd.openxmlformats-officedocument.presentationml.slide+xml"/>
  <Override PartName="/ppt/slides/slide1461.xml" ContentType="application/vnd.openxmlformats-officedocument.presentationml.slide+xml"/>
  <Override PartName="/ppt/slides/slide1462.xml" ContentType="application/vnd.openxmlformats-officedocument.presentationml.slide+xml"/>
  <Override PartName="/ppt/slides/slide1463.xml" ContentType="application/vnd.openxmlformats-officedocument.presentationml.slide+xml"/>
  <Override PartName="/ppt/slides/slide1464.xml" ContentType="application/vnd.openxmlformats-officedocument.presentationml.slide+xml"/>
  <Override PartName="/ppt/slides/slide1465.xml" ContentType="application/vnd.openxmlformats-officedocument.presentationml.slide+xml"/>
  <Override PartName="/ppt/slides/slide1466.xml" ContentType="application/vnd.openxmlformats-officedocument.presentationml.slide+xml"/>
  <Override PartName="/ppt/slides/slide1467.xml" ContentType="application/vnd.openxmlformats-officedocument.presentationml.slide+xml"/>
  <Override PartName="/ppt/slides/slide1468.xml" ContentType="application/vnd.openxmlformats-officedocument.presentationml.slide+xml"/>
  <Override PartName="/ppt/slides/slide1469.xml" ContentType="application/vnd.openxmlformats-officedocument.presentationml.slide+xml"/>
  <Override PartName="/ppt/slides/slide1470.xml" ContentType="application/vnd.openxmlformats-officedocument.presentationml.slide+xml"/>
  <Override PartName="/ppt/slides/slide1471.xml" ContentType="application/vnd.openxmlformats-officedocument.presentationml.slide+xml"/>
  <Override PartName="/ppt/slides/slide1472.xml" ContentType="application/vnd.openxmlformats-officedocument.presentationml.slide+xml"/>
  <Override PartName="/ppt/slides/slide1473.xml" ContentType="application/vnd.openxmlformats-officedocument.presentationml.slide+xml"/>
  <Override PartName="/ppt/slides/slide1474.xml" ContentType="application/vnd.openxmlformats-officedocument.presentationml.slide+xml"/>
  <Override PartName="/ppt/slides/slide1475.xml" ContentType="application/vnd.openxmlformats-officedocument.presentationml.slide+xml"/>
  <Override PartName="/ppt/slides/slide1476.xml" ContentType="application/vnd.openxmlformats-officedocument.presentationml.slide+xml"/>
  <Override PartName="/ppt/slides/slide1477.xml" ContentType="application/vnd.openxmlformats-officedocument.presentationml.slide+xml"/>
  <Override PartName="/ppt/slides/slide1478.xml" ContentType="application/vnd.openxmlformats-officedocument.presentationml.slide+xml"/>
  <Override PartName="/ppt/slides/slide1479.xml" ContentType="application/vnd.openxmlformats-officedocument.presentationml.slide+xml"/>
  <Override PartName="/ppt/slides/slide1480.xml" ContentType="application/vnd.openxmlformats-officedocument.presentationml.slide+xml"/>
  <Override PartName="/ppt/slides/slide1481.xml" ContentType="application/vnd.openxmlformats-officedocument.presentationml.slide+xml"/>
  <Override PartName="/ppt/slides/slide1482.xml" ContentType="application/vnd.openxmlformats-officedocument.presentationml.slide+xml"/>
  <Override PartName="/ppt/slides/slide1483.xml" ContentType="application/vnd.openxmlformats-officedocument.presentationml.slide+xml"/>
  <Override PartName="/ppt/slides/slide1484.xml" ContentType="application/vnd.openxmlformats-officedocument.presentationml.slide+xml"/>
  <Override PartName="/ppt/slides/slide1485.xml" ContentType="application/vnd.openxmlformats-officedocument.presentationml.slide+xml"/>
  <Override PartName="/ppt/slides/slide1486.xml" ContentType="application/vnd.openxmlformats-officedocument.presentationml.slide+xml"/>
  <Override PartName="/ppt/slides/slide1487.xml" ContentType="application/vnd.openxmlformats-officedocument.presentationml.slide+xml"/>
  <Override PartName="/ppt/slides/slide1488.xml" ContentType="application/vnd.openxmlformats-officedocument.presentationml.slide+xml"/>
  <Override PartName="/ppt/slides/slide1489.xml" ContentType="application/vnd.openxmlformats-officedocument.presentationml.slide+xml"/>
  <Override PartName="/ppt/slides/slide1490.xml" ContentType="application/vnd.openxmlformats-officedocument.presentationml.slide+xml"/>
  <Override PartName="/ppt/slides/slide1491.xml" ContentType="application/vnd.openxmlformats-officedocument.presentationml.slide+xml"/>
  <Override PartName="/ppt/slides/slide1492.xml" ContentType="application/vnd.openxmlformats-officedocument.presentationml.slide+xml"/>
  <Override PartName="/ppt/slides/slide1493.xml" ContentType="application/vnd.openxmlformats-officedocument.presentationml.slide+xml"/>
  <Override PartName="/ppt/slides/slide1494.xml" ContentType="application/vnd.openxmlformats-officedocument.presentationml.slide+xml"/>
  <Override PartName="/ppt/slides/slide1495.xml" ContentType="application/vnd.openxmlformats-officedocument.presentationml.slide+xml"/>
  <Override PartName="/ppt/slides/slide1496.xml" ContentType="application/vnd.openxmlformats-officedocument.presentationml.slide+xml"/>
  <Override PartName="/ppt/slides/slide1497.xml" ContentType="application/vnd.openxmlformats-officedocument.presentationml.slide+xml"/>
  <Override PartName="/ppt/slides/slide1498.xml" ContentType="application/vnd.openxmlformats-officedocument.presentationml.slide+xml"/>
  <Override PartName="/ppt/slides/slide1499.xml" ContentType="application/vnd.openxmlformats-officedocument.presentationml.slide+xml"/>
  <Override PartName="/ppt/slides/slide1500.xml" ContentType="application/vnd.openxmlformats-officedocument.presentationml.slide+xml"/>
  <Override PartName="/ppt/slides/slide1501.xml" ContentType="application/vnd.openxmlformats-officedocument.presentationml.slide+xml"/>
  <Override PartName="/ppt/slides/slide1502.xml" ContentType="application/vnd.openxmlformats-officedocument.presentationml.slide+xml"/>
  <Override PartName="/ppt/slides/slide1503.xml" ContentType="application/vnd.openxmlformats-officedocument.presentationml.slide+xml"/>
  <Override PartName="/ppt/slides/slide1504.xml" ContentType="application/vnd.openxmlformats-officedocument.presentationml.slide+xml"/>
  <Override PartName="/ppt/slides/slide1505.xml" ContentType="application/vnd.openxmlformats-officedocument.presentationml.slide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sldIdLst>
    <p:sldId id="273" r:id="rId2"/>
    <p:sldId id="260" r:id="rId3"/>
    <p:sldId id="295" r:id="rId4"/>
    <p:sldId id="296" r:id="rId5"/>
    <p:sldId id="297" r:id="rId6"/>
    <p:sldId id="298" r:id="rId7"/>
    <p:sldId id="299" r:id="rId8"/>
    <p:sldId id="300" r:id="rId9"/>
    <p:sldId id="301" r:id="rId10"/>
    <p:sldId id="464" r:id="rId11"/>
    <p:sldId id="465" r:id="rId12"/>
    <p:sldId id="466" r:id="rId13"/>
    <p:sldId id="467" r:id="rId14"/>
    <p:sldId id="468" r:id="rId15"/>
    <p:sldId id="469" r:id="rId16"/>
    <p:sldId id="470" r:id="rId17"/>
    <p:sldId id="471" r:id="rId18"/>
    <p:sldId id="267" r:id="rId19"/>
    <p:sldId id="527" r:id="rId20"/>
    <p:sldId id="528" r:id="rId21"/>
    <p:sldId id="529" r:id="rId22"/>
    <p:sldId id="530" r:id="rId23"/>
    <p:sldId id="531" r:id="rId24"/>
    <p:sldId id="532" r:id="rId25"/>
    <p:sldId id="533" r:id="rId26"/>
    <p:sldId id="534" r:id="rId27"/>
    <p:sldId id="535" r:id="rId28"/>
    <p:sldId id="536" r:id="rId29"/>
    <p:sldId id="537" r:id="rId30"/>
    <p:sldId id="538" r:id="rId31"/>
    <p:sldId id="539" r:id="rId32"/>
    <p:sldId id="549" r:id="rId33"/>
    <p:sldId id="322" r:id="rId34"/>
    <p:sldId id="323" r:id="rId35"/>
    <p:sldId id="324" r:id="rId36"/>
    <p:sldId id="325" r:id="rId37"/>
    <p:sldId id="1316" r:id="rId38"/>
    <p:sldId id="1270" r:id="rId39"/>
    <p:sldId id="1317" r:id="rId40"/>
    <p:sldId id="1318" r:id="rId41"/>
    <p:sldId id="1271" r:id="rId42"/>
    <p:sldId id="1319" r:id="rId43"/>
    <p:sldId id="1272" r:id="rId44"/>
    <p:sldId id="1273" r:id="rId45"/>
    <p:sldId id="1274" r:id="rId46"/>
    <p:sldId id="1275" r:id="rId47"/>
    <p:sldId id="1276" r:id="rId48"/>
    <p:sldId id="1277" r:id="rId49"/>
    <p:sldId id="1278" r:id="rId50"/>
    <p:sldId id="1279" r:id="rId51"/>
    <p:sldId id="1280" r:id="rId52"/>
    <p:sldId id="1281" r:id="rId53"/>
    <p:sldId id="1282" r:id="rId54"/>
    <p:sldId id="1283" r:id="rId55"/>
    <p:sldId id="1285" r:id="rId56"/>
    <p:sldId id="1286" r:id="rId57"/>
    <p:sldId id="1320" r:id="rId58"/>
    <p:sldId id="1288" r:id="rId59"/>
    <p:sldId id="1289" r:id="rId60"/>
    <p:sldId id="1290" r:id="rId61"/>
    <p:sldId id="1291" r:id="rId62"/>
    <p:sldId id="1321" r:id="rId63"/>
    <p:sldId id="1293" r:id="rId64"/>
    <p:sldId id="1294" r:id="rId65"/>
    <p:sldId id="1295" r:id="rId66"/>
    <p:sldId id="1296" r:id="rId67"/>
    <p:sldId id="1297" r:id="rId68"/>
    <p:sldId id="1298" r:id="rId69"/>
    <p:sldId id="1299" r:id="rId70"/>
    <p:sldId id="1300" r:id="rId71"/>
    <p:sldId id="1301" r:id="rId72"/>
    <p:sldId id="1302" r:id="rId73"/>
    <p:sldId id="1303" r:id="rId74"/>
    <p:sldId id="1304" r:id="rId75"/>
    <p:sldId id="1322" r:id="rId76"/>
    <p:sldId id="1306" r:id="rId77"/>
    <p:sldId id="1307" r:id="rId78"/>
    <p:sldId id="1309" r:id="rId79"/>
    <p:sldId id="1310" r:id="rId80"/>
    <p:sldId id="1311" r:id="rId81"/>
    <p:sldId id="1323" r:id="rId82"/>
    <p:sldId id="1313" r:id="rId83"/>
    <p:sldId id="1314" r:id="rId84"/>
    <p:sldId id="1625" r:id="rId85"/>
    <p:sldId id="1626" r:id="rId86"/>
    <p:sldId id="1627" r:id="rId87"/>
    <p:sldId id="1628" r:id="rId88"/>
    <p:sldId id="1629" r:id="rId89"/>
    <p:sldId id="1630" r:id="rId90"/>
    <p:sldId id="1631" r:id="rId91"/>
    <p:sldId id="1632" r:id="rId92"/>
    <p:sldId id="1633" r:id="rId93"/>
    <p:sldId id="1634" r:id="rId94"/>
    <p:sldId id="1635" r:id="rId95"/>
    <p:sldId id="1636" r:id="rId96"/>
    <p:sldId id="1637" r:id="rId97"/>
    <p:sldId id="1638" r:id="rId98"/>
    <p:sldId id="1639" r:id="rId99"/>
    <p:sldId id="1640" r:id="rId100"/>
    <p:sldId id="1641" r:id="rId101"/>
    <p:sldId id="1642" r:id="rId102"/>
    <p:sldId id="1643" r:id="rId103"/>
    <p:sldId id="1644" r:id="rId104"/>
    <p:sldId id="1645" r:id="rId105"/>
    <p:sldId id="1646" r:id="rId106"/>
    <p:sldId id="1647" r:id="rId107"/>
    <p:sldId id="1648" r:id="rId108"/>
    <p:sldId id="1649" r:id="rId109"/>
    <p:sldId id="1650" r:id="rId110"/>
    <p:sldId id="1651" r:id="rId111"/>
    <p:sldId id="1652" r:id="rId112"/>
    <p:sldId id="1653" r:id="rId113"/>
    <p:sldId id="1654" r:id="rId114"/>
    <p:sldId id="1655" r:id="rId115"/>
    <p:sldId id="1656" r:id="rId116"/>
    <p:sldId id="1657" r:id="rId117"/>
    <p:sldId id="1658" r:id="rId118"/>
    <p:sldId id="1659" r:id="rId119"/>
    <p:sldId id="1660" r:id="rId120"/>
    <p:sldId id="1661" r:id="rId121"/>
    <p:sldId id="1662" r:id="rId122"/>
    <p:sldId id="1663" r:id="rId123"/>
    <p:sldId id="1664" r:id="rId124"/>
    <p:sldId id="1665" r:id="rId125"/>
    <p:sldId id="1666" r:id="rId126"/>
    <p:sldId id="1667" r:id="rId127"/>
    <p:sldId id="1668" r:id="rId128"/>
    <p:sldId id="1669" r:id="rId129"/>
    <p:sldId id="1670" r:id="rId130"/>
    <p:sldId id="1671" r:id="rId131"/>
    <p:sldId id="1672" r:id="rId132"/>
    <p:sldId id="1673" r:id="rId133"/>
    <p:sldId id="1674" r:id="rId134"/>
    <p:sldId id="1675" r:id="rId135"/>
    <p:sldId id="1676" r:id="rId136"/>
    <p:sldId id="1677" r:id="rId137"/>
    <p:sldId id="1678" r:id="rId138"/>
    <p:sldId id="1679" r:id="rId139"/>
    <p:sldId id="1680" r:id="rId140"/>
    <p:sldId id="1681" r:id="rId141"/>
    <p:sldId id="1682" r:id="rId142"/>
    <p:sldId id="1683" r:id="rId143"/>
    <p:sldId id="1684" r:id="rId144"/>
    <p:sldId id="1685" r:id="rId145"/>
    <p:sldId id="1686" r:id="rId146"/>
    <p:sldId id="1687" r:id="rId147"/>
    <p:sldId id="1688" r:id="rId148"/>
    <p:sldId id="1689" r:id="rId149"/>
    <p:sldId id="1690" r:id="rId150"/>
    <p:sldId id="1691" r:id="rId151"/>
    <p:sldId id="1692" r:id="rId152"/>
    <p:sldId id="1693" r:id="rId153"/>
    <p:sldId id="1694" r:id="rId154"/>
    <p:sldId id="1695" r:id="rId155"/>
    <p:sldId id="1696" r:id="rId156"/>
    <p:sldId id="1697" r:id="rId157"/>
    <p:sldId id="1698" r:id="rId158"/>
    <p:sldId id="1699" r:id="rId159"/>
    <p:sldId id="1700" r:id="rId160"/>
    <p:sldId id="1701" r:id="rId161"/>
    <p:sldId id="1702" r:id="rId162"/>
    <p:sldId id="1703" r:id="rId163"/>
    <p:sldId id="1704" r:id="rId164"/>
    <p:sldId id="1705" r:id="rId165"/>
    <p:sldId id="1706" r:id="rId166"/>
    <p:sldId id="1707" r:id="rId167"/>
    <p:sldId id="1708" r:id="rId168"/>
    <p:sldId id="1709" r:id="rId169"/>
    <p:sldId id="1710" r:id="rId170"/>
    <p:sldId id="1711" r:id="rId171"/>
    <p:sldId id="1712" r:id="rId172"/>
    <p:sldId id="1713" r:id="rId173"/>
    <p:sldId id="1714" r:id="rId174"/>
    <p:sldId id="1715" r:id="rId175"/>
    <p:sldId id="1716" r:id="rId176"/>
    <p:sldId id="1717" r:id="rId177"/>
    <p:sldId id="1718" r:id="rId178"/>
    <p:sldId id="1719" r:id="rId179"/>
    <p:sldId id="1720" r:id="rId180"/>
    <p:sldId id="1721" r:id="rId181"/>
    <p:sldId id="1722" r:id="rId182"/>
    <p:sldId id="1723" r:id="rId183"/>
    <p:sldId id="1724" r:id="rId184"/>
    <p:sldId id="1725" r:id="rId185"/>
    <p:sldId id="1726" r:id="rId186"/>
    <p:sldId id="1727" r:id="rId187"/>
    <p:sldId id="1728" r:id="rId188"/>
    <p:sldId id="1729" r:id="rId189"/>
    <p:sldId id="1730" r:id="rId190"/>
    <p:sldId id="1731" r:id="rId191"/>
    <p:sldId id="1732" r:id="rId192"/>
    <p:sldId id="1733" r:id="rId193"/>
    <p:sldId id="1734" r:id="rId194"/>
    <p:sldId id="1735" r:id="rId195"/>
    <p:sldId id="1736" r:id="rId196"/>
    <p:sldId id="1737" r:id="rId197"/>
    <p:sldId id="1738" r:id="rId198"/>
    <p:sldId id="1739" r:id="rId199"/>
    <p:sldId id="1740" r:id="rId200"/>
    <p:sldId id="1741" r:id="rId201"/>
    <p:sldId id="1742" r:id="rId202"/>
    <p:sldId id="1743" r:id="rId203"/>
    <p:sldId id="1744" r:id="rId204"/>
    <p:sldId id="1745" r:id="rId205"/>
    <p:sldId id="1746" r:id="rId206"/>
    <p:sldId id="1747" r:id="rId207"/>
    <p:sldId id="1748" r:id="rId208"/>
    <p:sldId id="1749" r:id="rId209"/>
    <p:sldId id="1750" r:id="rId210"/>
    <p:sldId id="1752" r:id="rId211"/>
    <p:sldId id="1751" r:id="rId212"/>
    <p:sldId id="1753" r:id="rId213"/>
    <p:sldId id="1754" r:id="rId214"/>
    <p:sldId id="1755" r:id="rId215"/>
    <p:sldId id="1756" r:id="rId216"/>
    <p:sldId id="1757" r:id="rId217"/>
    <p:sldId id="1758" r:id="rId218"/>
    <p:sldId id="1759" r:id="rId219"/>
    <p:sldId id="1760" r:id="rId220"/>
    <p:sldId id="1761" r:id="rId221"/>
    <p:sldId id="1762" r:id="rId222"/>
    <p:sldId id="1763" r:id="rId223"/>
    <p:sldId id="1764" r:id="rId224"/>
    <p:sldId id="1765" r:id="rId225"/>
    <p:sldId id="1766" r:id="rId226"/>
    <p:sldId id="1767" r:id="rId227"/>
    <p:sldId id="1768" r:id="rId228"/>
    <p:sldId id="1769" r:id="rId229"/>
    <p:sldId id="1770" r:id="rId230"/>
    <p:sldId id="1771" r:id="rId231"/>
    <p:sldId id="1772" r:id="rId232"/>
    <p:sldId id="1773" r:id="rId233"/>
    <p:sldId id="1774" r:id="rId234"/>
    <p:sldId id="1775" r:id="rId235"/>
    <p:sldId id="1776" r:id="rId236"/>
    <p:sldId id="1777" r:id="rId237"/>
    <p:sldId id="1778" r:id="rId238"/>
    <p:sldId id="1779" r:id="rId239"/>
    <p:sldId id="1780" r:id="rId240"/>
    <p:sldId id="1781" r:id="rId241"/>
    <p:sldId id="1782" r:id="rId242"/>
    <p:sldId id="1783" r:id="rId243"/>
    <p:sldId id="1784" r:id="rId244"/>
    <p:sldId id="1785" r:id="rId245"/>
    <p:sldId id="1786" r:id="rId246"/>
    <p:sldId id="1787" r:id="rId247"/>
    <p:sldId id="1788" r:id="rId248"/>
    <p:sldId id="1789" r:id="rId249"/>
    <p:sldId id="1790" r:id="rId250"/>
    <p:sldId id="1791" r:id="rId251"/>
    <p:sldId id="1792" r:id="rId252"/>
    <p:sldId id="1793" r:id="rId253"/>
    <p:sldId id="1794" r:id="rId254"/>
    <p:sldId id="264" r:id="rId255"/>
    <p:sldId id="1335" r:id="rId256"/>
    <p:sldId id="303" r:id="rId257"/>
    <p:sldId id="304" r:id="rId258"/>
    <p:sldId id="305" r:id="rId259"/>
    <p:sldId id="1336" r:id="rId260"/>
    <p:sldId id="1337" r:id="rId261"/>
    <p:sldId id="1338" r:id="rId262"/>
    <p:sldId id="311" r:id="rId263"/>
    <p:sldId id="312" r:id="rId264"/>
    <p:sldId id="313" r:id="rId265"/>
    <p:sldId id="314" r:id="rId266"/>
    <p:sldId id="307" r:id="rId267"/>
    <p:sldId id="308" r:id="rId268"/>
    <p:sldId id="309" r:id="rId269"/>
    <p:sldId id="310" r:id="rId270"/>
    <p:sldId id="1324" r:id="rId271"/>
    <p:sldId id="1325" r:id="rId272"/>
    <p:sldId id="1326" r:id="rId273"/>
    <p:sldId id="1327" r:id="rId274"/>
    <p:sldId id="326" r:id="rId275"/>
    <p:sldId id="327" r:id="rId276"/>
    <p:sldId id="328" r:id="rId277"/>
    <p:sldId id="330" r:id="rId278"/>
    <p:sldId id="331" r:id="rId279"/>
    <p:sldId id="332" r:id="rId280"/>
    <p:sldId id="333" r:id="rId281"/>
    <p:sldId id="334" r:id="rId282"/>
    <p:sldId id="335" r:id="rId283"/>
    <p:sldId id="336" r:id="rId284"/>
    <p:sldId id="337" r:id="rId285"/>
    <p:sldId id="338" r:id="rId286"/>
    <p:sldId id="339" r:id="rId287"/>
    <p:sldId id="341" r:id="rId288"/>
    <p:sldId id="340" r:id="rId289"/>
    <p:sldId id="342" r:id="rId290"/>
    <p:sldId id="343" r:id="rId291"/>
    <p:sldId id="344" r:id="rId292"/>
    <p:sldId id="345" r:id="rId293"/>
    <p:sldId id="346" r:id="rId294"/>
    <p:sldId id="347" r:id="rId295"/>
    <p:sldId id="348" r:id="rId296"/>
    <p:sldId id="349" r:id="rId297"/>
    <p:sldId id="350" r:id="rId298"/>
    <p:sldId id="351" r:id="rId299"/>
    <p:sldId id="352" r:id="rId300"/>
    <p:sldId id="353" r:id="rId301"/>
    <p:sldId id="354" r:id="rId302"/>
    <p:sldId id="355" r:id="rId303"/>
    <p:sldId id="356" r:id="rId304"/>
    <p:sldId id="357" r:id="rId305"/>
    <p:sldId id="358" r:id="rId306"/>
    <p:sldId id="360" r:id="rId307"/>
    <p:sldId id="361" r:id="rId308"/>
    <p:sldId id="362" r:id="rId309"/>
    <p:sldId id="363" r:id="rId310"/>
    <p:sldId id="364" r:id="rId311"/>
    <p:sldId id="365" r:id="rId312"/>
    <p:sldId id="366" r:id="rId313"/>
    <p:sldId id="367" r:id="rId314"/>
    <p:sldId id="368" r:id="rId315"/>
    <p:sldId id="369" r:id="rId316"/>
    <p:sldId id="370" r:id="rId317"/>
    <p:sldId id="371" r:id="rId318"/>
    <p:sldId id="372" r:id="rId319"/>
    <p:sldId id="373" r:id="rId320"/>
    <p:sldId id="374" r:id="rId321"/>
    <p:sldId id="375" r:id="rId322"/>
    <p:sldId id="376" r:id="rId323"/>
    <p:sldId id="377" r:id="rId324"/>
    <p:sldId id="378" r:id="rId325"/>
    <p:sldId id="379" r:id="rId326"/>
    <p:sldId id="380" r:id="rId327"/>
    <p:sldId id="381" r:id="rId328"/>
    <p:sldId id="382" r:id="rId329"/>
    <p:sldId id="383" r:id="rId330"/>
    <p:sldId id="384" r:id="rId331"/>
    <p:sldId id="385" r:id="rId332"/>
    <p:sldId id="386" r:id="rId333"/>
    <p:sldId id="387" r:id="rId334"/>
    <p:sldId id="388" r:id="rId335"/>
    <p:sldId id="389" r:id="rId336"/>
    <p:sldId id="390" r:id="rId337"/>
    <p:sldId id="391" r:id="rId338"/>
    <p:sldId id="392" r:id="rId339"/>
    <p:sldId id="393" r:id="rId340"/>
    <p:sldId id="394" r:id="rId341"/>
    <p:sldId id="395" r:id="rId342"/>
    <p:sldId id="396" r:id="rId343"/>
    <p:sldId id="397" r:id="rId344"/>
    <p:sldId id="398" r:id="rId345"/>
    <p:sldId id="399" r:id="rId346"/>
    <p:sldId id="400" r:id="rId347"/>
    <p:sldId id="401" r:id="rId348"/>
    <p:sldId id="402" r:id="rId349"/>
    <p:sldId id="403" r:id="rId350"/>
    <p:sldId id="404" r:id="rId351"/>
    <p:sldId id="405" r:id="rId352"/>
    <p:sldId id="406" r:id="rId353"/>
    <p:sldId id="407" r:id="rId354"/>
    <p:sldId id="408" r:id="rId355"/>
    <p:sldId id="409" r:id="rId356"/>
    <p:sldId id="410" r:id="rId357"/>
    <p:sldId id="411" r:id="rId358"/>
    <p:sldId id="412" r:id="rId359"/>
    <p:sldId id="413" r:id="rId360"/>
    <p:sldId id="414" r:id="rId361"/>
    <p:sldId id="415" r:id="rId362"/>
    <p:sldId id="416" r:id="rId363"/>
    <p:sldId id="417" r:id="rId364"/>
    <p:sldId id="418" r:id="rId365"/>
    <p:sldId id="419" r:id="rId366"/>
    <p:sldId id="420" r:id="rId367"/>
    <p:sldId id="421" r:id="rId368"/>
    <p:sldId id="422" r:id="rId369"/>
    <p:sldId id="423" r:id="rId370"/>
    <p:sldId id="424" r:id="rId371"/>
    <p:sldId id="425" r:id="rId372"/>
    <p:sldId id="426" r:id="rId373"/>
    <p:sldId id="427" r:id="rId374"/>
    <p:sldId id="428" r:id="rId375"/>
    <p:sldId id="429" r:id="rId376"/>
    <p:sldId id="430" r:id="rId377"/>
    <p:sldId id="431" r:id="rId378"/>
    <p:sldId id="432" r:id="rId379"/>
    <p:sldId id="433" r:id="rId380"/>
    <p:sldId id="434" r:id="rId381"/>
    <p:sldId id="435" r:id="rId382"/>
    <p:sldId id="436" r:id="rId383"/>
    <p:sldId id="437" r:id="rId384"/>
    <p:sldId id="439" r:id="rId385"/>
    <p:sldId id="440" r:id="rId386"/>
    <p:sldId id="441" r:id="rId387"/>
    <p:sldId id="442" r:id="rId388"/>
    <p:sldId id="443" r:id="rId389"/>
    <p:sldId id="444" r:id="rId390"/>
    <p:sldId id="445" r:id="rId391"/>
    <p:sldId id="446" r:id="rId392"/>
    <p:sldId id="447" r:id="rId393"/>
    <p:sldId id="448" r:id="rId394"/>
    <p:sldId id="449" r:id="rId395"/>
    <p:sldId id="450" r:id="rId396"/>
    <p:sldId id="451" r:id="rId397"/>
    <p:sldId id="452" r:id="rId398"/>
    <p:sldId id="453" r:id="rId399"/>
    <p:sldId id="458" r:id="rId400"/>
    <p:sldId id="454" r:id="rId401"/>
    <p:sldId id="455" r:id="rId402"/>
    <p:sldId id="459" r:id="rId403"/>
    <p:sldId id="456" r:id="rId404"/>
    <p:sldId id="457" r:id="rId405"/>
    <p:sldId id="462" r:id="rId406"/>
    <p:sldId id="474" r:id="rId407"/>
    <p:sldId id="1328" r:id="rId408"/>
    <p:sldId id="1329" r:id="rId409"/>
    <p:sldId id="1330" r:id="rId410"/>
    <p:sldId id="1331" r:id="rId411"/>
    <p:sldId id="472" r:id="rId412"/>
    <p:sldId id="473" r:id="rId413"/>
    <p:sldId id="475" r:id="rId414"/>
    <p:sldId id="476" r:id="rId415"/>
    <p:sldId id="477" r:id="rId416"/>
    <p:sldId id="484" r:id="rId417"/>
    <p:sldId id="478" r:id="rId418"/>
    <p:sldId id="485" r:id="rId419"/>
    <p:sldId id="479" r:id="rId420"/>
    <p:sldId id="480" r:id="rId421"/>
    <p:sldId id="481" r:id="rId422"/>
    <p:sldId id="482" r:id="rId423"/>
    <p:sldId id="483" r:id="rId424"/>
    <p:sldId id="486" r:id="rId425"/>
    <p:sldId id="487" r:id="rId426"/>
    <p:sldId id="488" r:id="rId427"/>
    <p:sldId id="493" r:id="rId428"/>
    <p:sldId id="489" r:id="rId429"/>
    <p:sldId id="490" r:id="rId430"/>
    <p:sldId id="491" r:id="rId431"/>
    <p:sldId id="492" r:id="rId432"/>
    <p:sldId id="495" r:id="rId433"/>
    <p:sldId id="494" r:id="rId434"/>
    <p:sldId id="496" r:id="rId435"/>
    <p:sldId id="497" r:id="rId436"/>
    <p:sldId id="498" r:id="rId437"/>
    <p:sldId id="499" r:id="rId438"/>
    <p:sldId id="500" r:id="rId439"/>
    <p:sldId id="501" r:id="rId440"/>
    <p:sldId id="502" r:id="rId441"/>
    <p:sldId id="503" r:id="rId442"/>
    <p:sldId id="504" r:id="rId443"/>
    <p:sldId id="505" r:id="rId444"/>
    <p:sldId id="506" r:id="rId445"/>
    <p:sldId id="507" r:id="rId446"/>
    <p:sldId id="508" r:id="rId447"/>
    <p:sldId id="509" r:id="rId448"/>
    <p:sldId id="510" r:id="rId449"/>
    <p:sldId id="511" r:id="rId450"/>
    <p:sldId id="512" r:id="rId451"/>
    <p:sldId id="513" r:id="rId452"/>
    <p:sldId id="515" r:id="rId453"/>
    <p:sldId id="514" r:id="rId454"/>
    <p:sldId id="524" r:id="rId455"/>
    <p:sldId id="516" r:id="rId456"/>
    <p:sldId id="517" r:id="rId457"/>
    <p:sldId id="518" r:id="rId458"/>
    <p:sldId id="523" r:id="rId459"/>
    <p:sldId id="519" r:id="rId460"/>
    <p:sldId id="520" r:id="rId461"/>
    <p:sldId id="521" r:id="rId462"/>
    <p:sldId id="522" r:id="rId463"/>
    <p:sldId id="525" r:id="rId464"/>
    <p:sldId id="526" r:id="rId465"/>
    <p:sldId id="1332" r:id="rId466"/>
    <p:sldId id="1333" r:id="rId467"/>
    <p:sldId id="1334" r:id="rId468"/>
    <p:sldId id="921" r:id="rId469"/>
    <p:sldId id="726" r:id="rId470"/>
    <p:sldId id="727" r:id="rId471"/>
    <p:sldId id="728" r:id="rId472"/>
    <p:sldId id="729" r:id="rId473"/>
    <p:sldId id="730" r:id="rId474"/>
    <p:sldId id="731" r:id="rId475"/>
    <p:sldId id="732" r:id="rId476"/>
    <p:sldId id="733" r:id="rId477"/>
    <p:sldId id="734" r:id="rId478"/>
    <p:sldId id="735" r:id="rId479"/>
    <p:sldId id="736" r:id="rId480"/>
    <p:sldId id="737" r:id="rId481"/>
    <p:sldId id="738" r:id="rId482"/>
    <p:sldId id="739" r:id="rId483"/>
    <p:sldId id="740" r:id="rId484"/>
    <p:sldId id="741" r:id="rId485"/>
    <p:sldId id="742" r:id="rId486"/>
    <p:sldId id="743" r:id="rId487"/>
    <p:sldId id="747" r:id="rId488"/>
    <p:sldId id="746" r:id="rId489"/>
    <p:sldId id="1339" r:id="rId490"/>
    <p:sldId id="1340" r:id="rId491"/>
    <p:sldId id="1341" r:id="rId492"/>
    <p:sldId id="1342" r:id="rId493"/>
    <p:sldId id="1343" r:id="rId494"/>
    <p:sldId id="1344" r:id="rId495"/>
    <p:sldId id="1345" r:id="rId496"/>
    <p:sldId id="1346" r:id="rId497"/>
    <p:sldId id="1347" r:id="rId498"/>
    <p:sldId id="1348" r:id="rId499"/>
    <p:sldId id="1349" r:id="rId500"/>
    <p:sldId id="1350" r:id="rId501"/>
    <p:sldId id="1351" r:id="rId502"/>
    <p:sldId id="1352" r:id="rId503"/>
    <p:sldId id="1353" r:id="rId504"/>
    <p:sldId id="1354" r:id="rId505"/>
    <p:sldId id="1355" r:id="rId506"/>
    <p:sldId id="1356" r:id="rId507"/>
    <p:sldId id="1357" r:id="rId508"/>
    <p:sldId id="1358" r:id="rId509"/>
    <p:sldId id="1359" r:id="rId510"/>
    <p:sldId id="1360" r:id="rId511"/>
    <p:sldId id="1361" r:id="rId512"/>
    <p:sldId id="1362" r:id="rId513"/>
    <p:sldId id="1363" r:id="rId514"/>
    <p:sldId id="1364" r:id="rId515"/>
    <p:sldId id="1365" r:id="rId516"/>
    <p:sldId id="1366" r:id="rId517"/>
    <p:sldId id="1367" r:id="rId518"/>
    <p:sldId id="1368" r:id="rId519"/>
    <p:sldId id="1369" r:id="rId520"/>
    <p:sldId id="1370" r:id="rId521"/>
    <p:sldId id="1371" r:id="rId522"/>
    <p:sldId id="1372" r:id="rId523"/>
    <p:sldId id="1373" r:id="rId524"/>
    <p:sldId id="1374" r:id="rId525"/>
    <p:sldId id="1375" r:id="rId526"/>
    <p:sldId id="1376" r:id="rId527"/>
    <p:sldId id="1377" r:id="rId528"/>
    <p:sldId id="1378" r:id="rId529"/>
    <p:sldId id="1379" r:id="rId530"/>
    <p:sldId id="1380" r:id="rId531"/>
    <p:sldId id="1381" r:id="rId532"/>
    <p:sldId id="1382" r:id="rId533"/>
    <p:sldId id="1383" r:id="rId534"/>
    <p:sldId id="1384" r:id="rId535"/>
    <p:sldId id="1385" r:id="rId536"/>
    <p:sldId id="1386" r:id="rId537"/>
    <p:sldId id="1387" r:id="rId538"/>
    <p:sldId id="1388" r:id="rId539"/>
    <p:sldId id="1389" r:id="rId540"/>
    <p:sldId id="1390" r:id="rId541"/>
    <p:sldId id="1391" r:id="rId542"/>
    <p:sldId id="1392" r:id="rId543"/>
    <p:sldId id="1393" r:id="rId544"/>
    <p:sldId id="1394" r:id="rId545"/>
    <p:sldId id="1395" r:id="rId546"/>
    <p:sldId id="1396" r:id="rId547"/>
    <p:sldId id="1397" r:id="rId548"/>
    <p:sldId id="1398" r:id="rId549"/>
    <p:sldId id="1399" r:id="rId550"/>
    <p:sldId id="1400" r:id="rId551"/>
    <p:sldId id="1401" r:id="rId552"/>
    <p:sldId id="1402" r:id="rId553"/>
    <p:sldId id="1403" r:id="rId554"/>
    <p:sldId id="1404" r:id="rId555"/>
    <p:sldId id="1405" r:id="rId556"/>
    <p:sldId id="1406" r:id="rId557"/>
    <p:sldId id="1407" r:id="rId558"/>
    <p:sldId id="1408" r:id="rId559"/>
    <p:sldId id="1409" r:id="rId560"/>
    <p:sldId id="1410" r:id="rId561"/>
    <p:sldId id="1411" r:id="rId562"/>
    <p:sldId id="1412" r:id="rId563"/>
    <p:sldId id="1413" r:id="rId564"/>
    <p:sldId id="1414" r:id="rId565"/>
    <p:sldId id="1415" r:id="rId566"/>
    <p:sldId id="1416" r:id="rId567"/>
    <p:sldId id="1417" r:id="rId568"/>
    <p:sldId id="1418" r:id="rId569"/>
    <p:sldId id="1419" r:id="rId570"/>
    <p:sldId id="1420" r:id="rId571"/>
    <p:sldId id="1421" r:id="rId572"/>
    <p:sldId id="1422" r:id="rId573"/>
    <p:sldId id="1423" r:id="rId574"/>
    <p:sldId id="1424" r:id="rId575"/>
    <p:sldId id="1425" r:id="rId576"/>
    <p:sldId id="1426" r:id="rId577"/>
    <p:sldId id="1427" r:id="rId578"/>
    <p:sldId id="1428" r:id="rId579"/>
    <p:sldId id="1429" r:id="rId580"/>
    <p:sldId id="1430" r:id="rId581"/>
    <p:sldId id="1431" r:id="rId582"/>
    <p:sldId id="1432" r:id="rId583"/>
    <p:sldId id="1433" r:id="rId584"/>
    <p:sldId id="1434" r:id="rId585"/>
    <p:sldId id="1435" r:id="rId586"/>
    <p:sldId id="1436" r:id="rId587"/>
    <p:sldId id="1437" r:id="rId588"/>
    <p:sldId id="1438" r:id="rId589"/>
    <p:sldId id="1439" r:id="rId590"/>
    <p:sldId id="1440" r:id="rId591"/>
    <p:sldId id="1441" r:id="rId592"/>
    <p:sldId id="1442" r:id="rId593"/>
    <p:sldId id="1443" r:id="rId594"/>
    <p:sldId id="1444" r:id="rId595"/>
    <p:sldId id="1445" r:id="rId596"/>
    <p:sldId id="1446" r:id="rId597"/>
    <p:sldId id="1447" r:id="rId598"/>
    <p:sldId id="1448" r:id="rId599"/>
    <p:sldId id="1449" r:id="rId600"/>
    <p:sldId id="1450" r:id="rId601"/>
    <p:sldId id="1451" r:id="rId602"/>
    <p:sldId id="1452" r:id="rId603"/>
    <p:sldId id="1453" r:id="rId604"/>
    <p:sldId id="1454" r:id="rId605"/>
    <p:sldId id="1455" r:id="rId606"/>
    <p:sldId id="1456" r:id="rId607"/>
    <p:sldId id="1457" r:id="rId608"/>
    <p:sldId id="1458" r:id="rId609"/>
    <p:sldId id="1459" r:id="rId610"/>
    <p:sldId id="1460" r:id="rId611"/>
    <p:sldId id="1461" r:id="rId612"/>
    <p:sldId id="1462" r:id="rId613"/>
    <p:sldId id="1463" r:id="rId614"/>
    <p:sldId id="1464" r:id="rId615"/>
    <p:sldId id="1465" r:id="rId616"/>
    <p:sldId id="1466" r:id="rId617"/>
    <p:sldId id="1467" r:id="rId618"/>
    <p:sldId id="1468" r:id="rId619"/>
    <p:sldId id="1469" r:id="rId620"/>
    <p:sldId id="1470" r:id="rId621"/>
    <p:sldId id="1471" r:id="rId622"/>
    <p:sldId id="1472" r:id="rId623"/>
    <p:sldId id="1473" r:id="rId624"/>
    <p:sldId id="1474" r:id="rId625"/>
    <p:sldId id="1475" r:id="rId626"/>
    <p:sldId id="1476" r:id="rId627"/>
    <p:sldId id="1477" r:id="rId628"/>
    <p:sldId id="1478" r:id="rId629"/>
    <p:sldId id="1479" r:id="rId630"/>
    <p:sldId id="1480" r:id="rId631"/>
    <p:sldId id="1481" r:id="rId632"/>
    <p:sldId id="1482" r:id="rId633"/>
    <p:sldId id="1483" r:id="rId634"/>
    <p:sldId id="1484" r:id="rId635"/>
    <p:sldId id="1485" r:id="rId636"/>
    <p:sldId id="1486" r:id="rId637"/>
    <p:sldId id="1487" r:id="rId638"/>
    <p:sldId id="1488" r:id="rId639"/>
    <p:sldId id="1489" r:id="rId640"/>
    <p:sldId id="1490" r:id="rId641"/>
    <p:sldId id="1491" r:id="rId642"/>
    <p:sldId id="1492" r:id="rId643"/>
    <p:sldId id="1493" r:id="rId644"/>
    <p:sldId id="1494" r:id="rId645"/>
    <p:sldId id="1495" r:id="rId646"/>
    <p:sldId id="1496" r:id="rId647"/>
    <p:sldId id="1497" r:id="rId648"/>
    <p:sldId id="1498" r:id="rId649"/>
    <p:sldId id="1499" r:id="rId650"/>
    <p:sldId id="1500" r:id="rId651"/>
    <p:sldId id="1501" r:id="rId652"/>
    <p:sldId id="1502" r:id="rId653"/>
    <p:sldId id="1503" r:id="rId654"/>
    <p:sldId id="1504" r:id="rId655"/>
    <p:sldId id="1505" r:id="rId656"/>
    <p:sldId id="1506" r:id="rId657"/>
    <p:sldId id="1507" r:id="rId658"/>
    <p:sldId id="1508" r:id="rId659"/>
    <p:sldId id="1509" r:id="rId660"/>
    <p:sldId id="1510" r:id="rId661"/>
    <p:sldId id="1511" r:id="rId662"/>
    <p:sldId id="1512" r:id="rId663"/>
    <p:sldId id="1513" r:id="rId664"/>
    <p:sldId id="1514" r:id="rId665"/>
    <p:sldId id="1515" r:id="rId666"/>
    <p:sldId id="1516" r:id="rId667"/>
    <p:sldId id="1517" r:id="rId668"/>
    <p:sldId id="1518" r:id="rId669"/>
    <p:sldId id="1519" r:id="rId670"/>
    <p:sldId id="1520" r:id="rId671"/>
    <p:sldId id="1521" r:id="rId672"/>
    <p:sldId id="1522" r:id="rId673"/>
    <p:sldId id="1523" r:id="rId674"/>
    <p:sldId id="1524" r:id="rId675"/>
    <p:sldId id="1525" r:id="rId676"/>
    <p:sldId id="1526" r:id="rId677"/>
    <p:sldId id="1527" r:id="rId678"/>
    <p:sldId id="1528" r:id="rId679"/>
    <p:sldId id="1529" r:id="rId680"/>
    <p:sldId id="1530" r:id="rId681"/>
    <p:sldId id="1531" r:id="rId682"/>
    <p:sldId id="1532" r:id="rId683"/>
    <p:sldId id="1533" r:id="rId684"/>
    <p:sldId id="1534" r:id="rId685"/>
    <p:sldId id="1535" r:id="rId686"/>
    <p:sldId id="1536" r:id="rId687"/>
    <p:sldId id="1537" r:id="rId688"/>
    <p:sldId id="1538" r:id="rId689"/>
    <p:sldId id="1539" r:id="rId690"/>
    <p:sldId id="1540" r:id="rId691"/>
    <p:sldId id="1541" r:id="rId692"/>
    <p:sldId id="1542" r:id="rId693"/>
    <p:sldId id="1543" r:id="rId694"/>
    <p:sldId id="1544" r:id="rId695"/>
    <p:sldId id="1545" r:id="rId696"/>
    <p:sldId id="1546" r:id="rId697"/>
    <p:sldId id="1547" r:id="rId698"/>
    <p:sldId id="1548" r:id="rId699"/>
    <p:sldId id="1549" r:id="rId700"/>
    <p:sldId id="1550" r:id="rId701"/>
    <p:sldId id="1551" r:id="rId702"/>
    <p:sldId id="1552" r:id="rId703"/>
    <p:sldId id="1553" r:id="rId704"/>
    <p:sldId id="1554" r:id="rId705"/>
    <p:sldId id="1555" r:id="rId706"/>
    <p:sldId id="1556" r:id="rId707"/>
    <p:sldId id="1557" r:id="rId708"/>
    <p:sldId id="1558" r:id="rId709"/>
    <p:sldId id="1559" r:id="rId710"/>
    <p:sldId id="1560" r:id="rId711"/>
    <p:sldId id="1561" r:id="rId712"/>
    <p:sldId id="1562" r:id="rId713"/>
    <p:sldId id="1563" r:id="rId714"/>
    <p:sldId id="1564" r:id="rId715"/>
    <p:sldId id="1565" r:id="rId716"/>
    <p:sldId id="1566" r:id="rId717"/>
    <p:sldId id="1567" r:id="rId718"/>
    <p:sldId id="1568" r:id="rId719"/>
    <p:sldId id="1569" r:id="rId720"/>
    <p:sldId id="1570" r:id="rId721"/>
    <p:sldId id="1571" r:id="rId722"/>
    <p:sldId id="1572" r:id="rId723"/>
    <p:sldId id="1573" r:id="rId724"/>
    <p:sldId id="1795" r:id="rId725"/>
    <p:sldId id="1796" r:id="rId726"/>
    <p:sldId id="1797" r:id="rId727"/>
    <p:sldId id="1798" r:id="rId728"/>
    <p:sldId id="1799" r:id="rId729"/>
    <p:sldId id="1800" r:id="rId730"/>
    <p:sldId id="1801" r:id="rId731"/>
    <p:sldId id="1802" r:id="rId732"/>
    <p:sldId id="1803" r:id="rId733"/>
    <p:sldId id="1804" r:id="rId734"/>
    <p:sldId id="1805" r:id="rId735"/>
    <p:sldId id="1806" r:id="rId736"/>
    <p:sldId id="1808" r:id="rId737"/>
    <p:sldId id="1809" r:id="rId738"/>
    <p:sldId id="1810" r:id="rId739"/>
    <p:sldId id="1811" r:id="rId740"/>
    <p:sldId id="1812" r:id="rId741"/>
    <p:sldId id="1813" r:id="rId742"/>
    <p:sldId id="1814" r:id="rId743"/>
    <p:sldId id="1815" r:id="rId744"/>
    <p:sldId id="1816" r:id="rId745"/>
    <p:sldId id="1817" r:id="rId746"/>
    <p:sldId id="1818" r:id="rId747"/>
    <p:sldId id="1819" r:id="rId748"/>
    <p:sldId id="1820" r:id="rId749"/>
    <p:sldId id="1821" r:id="rId750"/>
    <p:sldId id="1822" r:id="rId751"/>
    <p:sldId id="1823" r:id="rId752"/>
    <p:sldId id="1824" r:id="rId753"/>
    <p:sldId id="1825" r:id="rId754"/>
    <p:sldId id="1826" r:id="rId755"/>
    <p:sldId id="1827" r:id="rId756"/>
    <p:sldId id="1828" r:id="rId757"/>
    <p:sldId id="1829" r:id="rId758"/>
    <p:sldId id="1837" r:id="rId759"/>
    <p:sldId id="1830" r:id="rId760"/>
    <p:sldId id="1831" r:id="rId761"/>
    <p:sldId id="1832" r:id="rId762"/>
    <p:sldId id="1833" r:id="rId763"/>
    <p:sldId id="1834" r:id="rId764"/>
    <p:sldId id="1835" r:id="rId765"/>
    <p:sldId id="1836" r:id="rId766"/>
    <p:sldId id="1838" r:id="rId767"/>
    <p:sldId id="1839" r:id="rId768"/>
    <p:sldId id="1840" r:id="rId769"/>
    <p:sldId id="1841" r:id="rId770"/>
    <p:sldId id="1842" r:id="rId771"/>
    <p:sldId id="1843" r:id="rId772"/>
    <p:sldId id="1844" r:id="rId773"/>
    <p:sldId id="1845" r:id="rId774"/>
    <p:sldId id="1846" r:id="rId775"/>
    <p:sldId id="1847" r:id="rId776"/>
    <p:sldId id="1848" r:id="rId777"/>
    <p:sldId id="1849" r:id="rId778"/>
    <p:sldId id="1850" r:id="rId779"/>
    <p:sldId id="1851" r:id="rId780"/>
    <p:sldId id="1852" r:id="rId781"/>
    <p:sldId id="1853" r:id="rId782"/>
    <p:sldId id="1854" r:id="rId783"/>
    <p:sldId id="1855" r:id="rId784"/>
    <p:sldId id="1856" r:id="rId785"/>
    <p:sldId id="1857" r:id="rId786"/>
    <p:sldId id="1858" r:id="rId787"/>
    <p:sldId id="1859" r:id="rId788"/>
    <p:sldId id="1860" r:id="rId789"/>
    <p:sldId id="1861" r:id="rId790"/>
    <p:sldId id="1862" r:id="rId791"/>
    <p:sldId id="1863" r:id="rId792"/>
    <p:sldId id="1864" r:id="rId793"/>
    <p:sldId id="1865" r:id="rId794"/>
    <p:sldId id="1866" r:id="rId795"/>
    <p:sldId id="1867" r:id="rId796"/>
    <p:sldId id="1868" r:id="rId797"/>
    <p:sldId id="1869" r:id="rId798"/>
    <p:sldId id="1872" r:id="rId799"/>
    <p:sldId id="1870" r:id="rId800"/>
    <p:sldId id="1871" r:id="rId801"/>
    <p:sldId id="1873" r:id="rId802"/>
    <p:sldId id="1874" r:id="rId803"/>
    <p:sldId id="1876" r:id="rId804"/>
    <p:sldId id="1877" r:id="rId805"/>
    <p:sldId id="1878" r:id="rId806"/>
    <p:sldId id="1879" r:id="rId807"/>
    <p:sldId id="1880" r:id="rId808"/>
    <p:sldId id="1881" r:id="rId809"/>
    <p:sldId id="1882" r:id="rId810"/>
    <p:sldId id="1883" r:id="rId811"/>
    <p:sldId id="1884" r:id="rId812"/>
    <p:sldId id="1885" r:id="rId813"/>
    <p:sldId id="1886" r:id="rId814"/>
    <p:sldId id="1887" r:id="rId815"/>
    <p:sldId id="1888" r:id="rId816"/>
    <p:sldId id="1889" r:id="rId817"/>
    <p:sldId id="1890" r:id="rId818"/>
    <p:sldId id="1891" r:id="rId819"/>
    <p:sldId id="1892" r:id="rId820"/>
    <p:sldId id="1893" r:id="rId821"/>
    <p:sldId id="1894" r:id="rId822"/>
    <p:sldId id="1895" r:id="rId823"/>
    <p:sldId id="1896" r:id="rId824"/>
    <p:sldId id="1897" r:id="rId825"/>
    <p:sldId id="1898" r:id="rId826"/>
    <p:sldId id="1899" r:id="rId827"/>
    <p:sldId id="1574" r:id="rId828"/>
    <p:sldId id="1575" r:id="rId829"/>
    <p:sldId id="1576" r:id="rId830"/>
    <p:sldId id="1577" r:id="rId831"/>
    <p:sldId id="1578" r:id="rId832"/>
    <p:sldId id="1579" r:id="rId833"/>
    <p:sldId id="1580" r:id="rId834"/>
    <p:sldId id="1581" r:id="rId835"/>
    <p:sldId id="1582" r:id="rId836"/>
    <p:sldId id="1583" r:id="rId837"/>
    <p:sldId id="1584" r:id="rId838"/>
    <p:sldId id="1585" r:id="rId839"/>
    <p:sldId id="1586" r:id="rId840"/>
    <p:sldId id="1587" r:id="rId841"/>
    <p:sldId id="1588" r:id="rId842"/>
    <p:sldId id="1900" r:id="rId843"/>
    <p:sldId id="1901" r:id="rId844"/>
    <p:sldId id="1902" r:id="rId845"/>
    <p:sldId id="1903" r:id="rId846"/>
    <p:sldId id="1904" r:id="rId847"/>
    <p:sldId id="1905" r:id="rId848"/>
    <p:sldId id="1906" r:id="rId849"/>
    <p:sldId id="1907" r:id="rId850"/>
    <p:sldId id="1908" r:id="rId851"/>
    <p:sldId id="1909" r:id="rId852"/>
    <p:sldId id="1910" r:id="rId853"/>
    <p:sldId id="1914" r:id="rId854"/>
    <p:sldId id="1915" r:id="rId855"/>
    <p:sldId id="1911" r:id="rId856"/>
    <p:sldId id="1912" r:id="rId857"/>
    <p:sldId id="1913" r:id="rId858"/>
    <p:sldId id="1594" r:id="rId859"/>
    <p:sldId id="1595" r:id="rId860"/>
    <p:sldId id="1596" r:id="rId861"/>
    <p:sldId id="1597" r:id="rId862"/>
    <p:sldId id="1598" r:id="rId863"/>
    <p:sldId id="1599" r:id="rId864"/>
    <p:sldId id="1916" r:id="rId865"/>
    <p:sldId id="1917" r:id="rId866"/>
    <p:sldId id="1918" r:id="rId867"/>
    <p:sldId id="1919" r:id="rId868"/>
    <p:sldId id="1920" r:id="rId869"/>
    <p:sldId id="1602" r:id="rId870"/>
    <p:sldId id="1605" r:id="rId871"/>
    <p:sldId id="1921" r:id="rId872"/>
    <p:sldId id="1922" r:id="rId873"/>
    <p:sldId id="1923" r:id="rId874"/>
    <p:sldId id="1924" r:id="rId875"/>
    <p:sldId id="1925" r:id="rId876"/>
    <p:sldId id="1926" r:id="rId877"/>
    <p:sldId id="1927" r:id="rId878"/>
    <p:sldId id="1928" r:id="rId879"/>
    <p:sldId id="1929" r:id="rId880"/>
    <p:sldId id="1930" r:id="rId881"/>
    <p:sldId id="1931" r:id="rId882"/>
    <p:sldId id="1932" r:id="rId883"/>
    <p:sldId id="1933" r:id="rId884"/>
    <p:sldId id="1934" r:id="rId885"/>
    <p:sldId id="1935" r:id="rId886"/>
    <p:sldId id="1936" r:id="rId887"/>
    <p:sldId id="1937" r:id="rId888"/>
    <p:sldId id="1938" r:id="rId889"/>
    <p:sldId id="1939" r:id="rId890"/>
    <p:sldId id="1940" r:id="rId891"/>
    <p:sldId id="1616" r:id="rId892"/>
    <p:sldId id="1941" r:id="rId893"/>
    <p:sldId id="1942" r:id="rId894"/>
    <p:sldId id="1943" r:id="rId895"/>
    <p:sldId id="1944" r:id="rId896"/>
    <p:sldId id="1945" r:id="rId897"/>
    <p:sldId id="1946" r:id="rId898"/>
    <p:sldId id="1947" r:id="rId899"/>
    <p:sldId id="1948" r:id="rId900"/>
    <p:sldId id="1949" r:id="rId901"/>
    <p:sldId id="1950" r:id="rId902"/>
    <p:sldId id="1951" r:id="rId903"/>
    <p:sldId id="1609" r:id="rId904"/>
    <p:sldId id="1610" r:id="rId905"/>
    <p:sldId id="1611" r:id="rId906"/>
    <p:sldId id="1612" r:id="rId907"/>
    <p:sldId id="1952" r:id="rId908"/>
    <p:sldId id="1953" r:id="rId909"/>
    <p:sldId id="1954" r:id="rId910"/>
    <p:sldId id="1955" r:id="rId911"/>
    <p:sldId id="1623" r:id="rId912"/>
    <p:sldId id="1958" r:id="rId913"/>
    <p:sldId id="1957" r:id="rId914"/>
    <p:sldId id="2027" r:id="rId915"/>
    <p:sldId id="1959" r:id="rId916"/>
    <p:sldId id="1960" r:id="rId917"/>
    <p:sldId id="1965" r:id="rId918"/>
    <p:sldId id="1966" r:id="rId919"/>
    <p:sldId id="1967" r:id="rId920"/>
    <p:sldId id="1968" r:id="rId921"/>
    <p:sldId id="1969" r:id="rId922"/>
    <p:sldId id="1961" r:id="rId923"/>
    <p:sldId id="1962" r:id="rId924"/>
    <p:sldId id="1963" r:id="rId925"/>
    <p:sldId id="1964" r:id="rId926"/>
    <p:sldId id="1981" r:id="rId927"/>
    <p:sldId id="1982" r:id="rId928"/>
    <p:sldId id="1983" r:id="rId929"/>
    <p:sldId id="1984" r:id="rId930"/>
    <p:sldId id="1985" r:id="rId931"/>
    <p:sldId id="1970" r:id="rId932"/>
    <p:sldId id="1971" r:id="rId933"/>
    <p:sldId id="2028" r:id="rId934"/>
    <p:sldId id="2029" r:id="rId935"/>
    <p:sldId id="1972" r:id="rId936"/>
    <p:sldId id="1973" r:id="rId937"/>
    <p:sldId id="1974" r:id="rId938"/>
    <p:sldId id="1975" r:id="rId939"/>
    <p:sldId id="1976" r:id="rId940"/>
    <p:sldId id="1977" r:id="rId941"/>
    <p:sldId id="1978" r:id="rId942"/>
    <p:sldId id="1979" r:id="rId943"/>
    <p:sldId id="1980" r:id="rId944"/>
    <p:sldId id="1986" r:id="rId945"/>
    <p:sldId id="1987" r:id="rId946"/>
    <p:sldId id="1988" r:id="rId947"/>
    <p:sldId id="1989" r:id="rId948"/>
    <p:sldId id="1990" r:id="rId949"/>
    <p:sldId id="1991" r:id="rId950"/>
    <p:sldId id="1992" r:id="rId951"/>
    <p:sldId id="1993" r:id="rId952"/>
    <p:sldId id="1994" r:id="rId953"/>
    <p:sldId id="1995" r:id="rId954"/>
    <p:sldId id="1996" r:id="rId955"/>
    <p:sldId id="1997" r:id="rId956"/>
    <p:sldId id="1998" r:id="rId957"/>
    <p:sldId id="1999" r:id="rId958"/>
    <p:sldId id="2000" r:id="rId959"/>
    <p:sldId id="2001" r:id="rId960"/>
    <p:sldId id="2002" r:id="rId961"/>
    <p:sldId id="2003" r:id="rId962"/>
    <p:sldId id="2004" r:id="rId963"/>
    <p:sldId id="2005" r:id="rId964"/>
    <p:sldId id="2006" r:id="rId965"/>
    <p:sldId id="2007" r:id="rId966"/>
    <p:sldId id="2008" r:id="rId967"/>
    <p:sldId id="2009" r:id="rId968"/>
    <p:sldId id="2010" r:id="rId969"/>
    <p:sldId id="2011" r:id="rId970"/>
    <p:sldId id="2012" r:id="rId971"/>
    <p:sldId id="2013" r:id="rId972"/>
    <p:sldId id="2014" r:id="rId973"/>
    <p:sldId id="2015" r:id="rId974"/>
    <p:sldId id="2016" r:id="rId975"/>
    <p:sldId id="2017" r:id="rId976"/>
    <p:sldId id="2018" r:id="rId977"/>
    <p:sldId id="2019" r:id="rId978"/>
    <p:sldId id="2020" r:id="rId979"/>
    <p:sldId id="2021" r:id="rId980"/>
    <p:sldId id="2022" r:id="rId981"/>
    <p:sldId id="2023" r:id="rId982"/>
    <p:sldId id="2024" r:id="rId983"/>
    <p:sldId id="2025" r:id="rId984"/>
    <p:sldId id="2026" r:id="rId985"/>
    <p:sldId id="2030" r:id="rId986"/>
    <p:sldId id="1077" r:id="rId987"/>
    <p:sldId id="1078" r:id="rId988"/>
    <p:sldId id="1079" r:id="rId989"/>
    <p:sldId id="1080" r:id="rId990"/>
    <p:sldId id="1081" r:id="rId991"/>
    <p:sldId id="1082" r:id="rId992"/>
    <p:sldId id="1083" r:id="rId993"/>
    <p:sldId id="1084" r:id="rId994"/>
    <p:sldId id="1122" r:id="rId995"/>
    <p:sldId id="1123" r:id="rId996"/>
    <p:sldId id="1087" r:id="rId997"/>
    <p:sldId id="1088" r:id="rId998"/>
    <p:sldId id="1124" r:id="rId999"/>
    <p:sldId id="1125" r:id="rId1000"/>
    <p:sldId id="1126" r:id="rId1001"/>
    <p:sldId id="1127" r:id="rId1002"/>
    <p:sldId id="1128" r:id="rId1003"/>
    <p:sldId id="1129" r:id="rId1004"/>
    <p:sldId id="1130" r:id="rId1005"/>
    <p:sldId id="1131" r:id="rId1006"/>
    <p:sldId id="1132" r:id="rId1007"/>
    <p:sldId id="1098" r:id="rId1008"/>
    <p:sldId id="1099" r:id="rId1009"/>
    <p:sldId id="1100" r:id="rId1010"/>
    <p:sldId id="1101" r:id="rId1011"/>
    <p:sldId id="1102" r:id="rId1012"/>
    <p:sldId id="1103" r:id="rId1013"/>
    <p:sldId id="1193" r:id="rId1014"/>
    <p:sldId id="1194" r:id="rId1015"/>
    <p:sldId id="1195" r:id="rId1016"/>
    <p:sldId id="1196" r:id="rId1017"/>
    <p:sldId id="1197" r:id="rId1018"/>
    <p:sldId id="1198" r:id="rId1019"/>
    <p:sldId id="1199" r:id="rId1020"/>
    <p:sldId id="1200" r:id="rId1021"/>
    <p:sldId id="1203" r:id="rId1022"/>
    <p:sldId id="1204" r:id="rId1023"/>
    <p:sldId id="1206" r:id="rId1024"/>
    <p:sldId id="1201" r:id="rId1025"/>
    <p:sldId id="1202" r:id="rId1026"/>
    <p:sldId id="1168" r:id="rId1027"/>
    <p:sldId id="1169" r:id="rId1028"/>
    <p:sldId id="1170" r:id="rId1029"/>
    <p:sldId id="1171" r:id="rId1030"/>
    <p:sldId id="1172" r:id="rId1031"/>
    <p:sldId id="1173" r:id="rId1032"/>
    <p:sldId id="1174" r:id="rId1033"/>
    <p:sldId id="1175" r:id="rId1034"/>
    <p:sldId id="1176" r:id="rId1035"/>
    <p:sldId id="1177" r:id="rId1036"/>
    <p:sldId id="1178" r:id="rId1037"/>
    <p:sldId id="1179" r:id="rId1038"/>
    <p:sldId id="1180" r:id="rId1039"/>
    <p:sldId id="1181" r:id="rId1040"/>
    <p:sldId id="1182" r:id="rId1041"/>
    <p:sldId id="1106" r:id="rId1042"/>
    <p:sldId id="1107" r:id="rId1043"/>
    <p:sldId id="1108" r:id="rId1044"/>
    <p:sldId id="1109" r:id="rId1045"/>
    <p:sldId id="2110" r:id="rId1046"/>
    <p:sldId id="1222" r:id="rId1047"/>
    <p:sldId id="1223" r:id="rId1048"/>
    <p:sldId id="2113" r:id="rId1049"/>
    <p:sldId id="2114" r:id="rId1050"/>
    <p:sldId id="2115" r:id="rId1051"/>
    <p:sldId id="2116" r:id="rId1052"/>
    <p:sldId id="2117" r:id="rId1053"/>
    <p:sldId id="2118" r:id="rId1054"/>
    <p:sldId id="2119" r:id="rId1055"/>
    <p:sldId id="2120" r:id="rId1056"/>
    <p:sldId id="2121" r:id="rId1057"/>
    <p:sldId id="2123" r:id="rId1058"/>
    <p:sldId id="2124" r:id="rId1059"/>
    <p:sldId id="2125" r:id="rId1060"/>
    <p:sldId id="2126" r:id="rId1061"/>
    <p:sldId id="2127" r:id="rId1062"/>
    <p:sldId id="2129" r:id="rId1063"/>
    <p:sldId id="2128" r:id="rId1064"/>
    <p:sldId id="2130" r:id="rId1065"/>
    <p:sldId id="2131" r:id="rId1066"/>
    <p:sldId id="2132" r:id="rId1067"/>
    <p:sldId id="2133" r:id="rId1068"/>
    <p:sldId id="2134" r:id="rId1069"/>
    <p:sldId id="2135" r:id="rId1070"/>
    <p:sldId id="2136" r:id="rId1071"/>
    <p:sldId id="2137" r:id="rId1072"/>
    <p:sldId id="2138" r:id="rId1073"/>
    <p:sldId id="2139" r:id="rId1074"/>
    <p:sldId id="2140" r:id="rId1075"/>
    <p:sldId id="2141" r:id="rId1076"/>
    <p:sldId id="2142" r:id="rId1077"/>
    <p:sldId id="2143" r:id="rId1078"/>
    <p:sldId id="2144" r:id="rId1079"/>
    <p:sldId id="2145" r:id="rId1080"/>
    <p:sldId id="2146" r:id="rId1081"/>
    <p:sldId id="2147" r:id="rId1082"/>
    <p:sldId id="2148" r:id="rId1083"/>
    <p:sldId id="2149" r:id="rId1084"/>
    <p:sldId id="2150" r:id="rId1085"/>
    <p:sldId id="2151" r:id="rId1086"/>
    <p:sldId id="2152" r:id="rId1087"/>
    <p:sldId id="2153" r:id="rId1088"/>
    <p:sldId id="2154" r:id="rId1089"/>
    <p:sldId id="2155" r:id="rId1090"/>
    <p:sldId id="2156" r:id="rId1091"/>
    <p:sldId id="2157" r:id="rId1092"/>
    <p:sldId id="2158" r:id="rId1093"/>
    <p:sldId id="2159" r:id="rId1094"/>
    <p:sldId id="2160" r:id="rId1095"/>
    <p:sldId id="2161" r:id="rId1096"/>
    <p:sldId id="2162" r:id="rId1097"/>
    <p:sldId id="2163" r:id="rId1098"/>
    <p:sldId id="2164" r:id="rId1099"/>
    <p:sldId id="2165" r:id="rId1100"/>
    <p:sldId id="2166" r:id="rId1101"/>
    <p:sldId id="2167" r:id="rId1102"/>
    <p:sldId id="2168" r:id="rId1103"/>
    <p:sldId id="2169" r:id="rId1104"/>
    <p:sldId id="2170" r:id="rId1105"/>
    <p:sldId id="2171" r:id="rId1106"/>
    <p:sldId id="2172" r:id="rId1107"/>
    <p:sldId id="2173" r:id="rId1108"/>
    <p:sldId id="2174" r:id="rId1109"/>
    <p:sldId id="2175" r:id="rId1110"/>
    <p:sldId id="2176" r:id="rId1111"/>
    <p:sldId id="2177" r:id="rId1112"/>
    <p:sldId id="2178" r:id="rId1113"/>
    <p:sldId id="2179" r:id="rId1114"/>
    <p:sldId id="2180" r:id="rId1115"/>
    <p:sldId id="2181" r:id="rId1116"/>
    <p:sldId id="2182" r:id="rId1117"/>
    <p:sldId id="2183" r:id="rId1118"/>
    <p:sldId id="2231" r:id="rId1119"/>
    <p:sldId id="2232" r:id="rId1120"/>
    <p:sldId id="2233" r:id="rId1121"/>
    <p:sldId id="2234" r:id="rId1122"/>
    <p:sldId id="2235" r:id="rId1123"/>
    <p:sldId id="2236" r:id="rId1124"/>
    <p:sldId id="2184" r:id="rId1125"/>
    <p:sldId id="2185" r:id="rId1126"/>
    <p:sldId id="2186" r:id="rId1127"/>
    <p:sldId id="2187" r:id="rId1128"/>
    <p:sldId id="2188" r:id="rId1129"/>
    <p:sldId id="2189" r:id="rId1130"/>
    <p:sldId id="2190" r:id="rId1131"/>
    <p:sldId id="2191" r:id="rId1132"/>
    <p:sldId id="2192" r:id="rId1133"/>
    <p:sldId id="2204" r:id="rId1134"/>
    <p:sldId id="2205" r:id="rId1135"/>
    <p:sldId id="2206" r:id="rId1136"/>
    <p:sldId id="2207" r:id="rId1137"/>
    <p:sldId id="2208" r:id="rId1138"/>
    <p:sldId id="2193" r:id="rId1139"/>
    <p:sldId id="2194" r:id="rId1140"/>
    <p:sldId id="2195" r:id="rId1141"/>
    <p:sldId id="2196" r:id="rId1142"/>
    <p:sldId id="2197" r:id="rId1143"/>
    <p:sldId id="2198" r:id="rId1144"/>
    <p:sldId id="2199" r:id="rId1145"/>
    <p:sldId id="2200" r:id="rId1146"/>
    <p:sldId id="2201" r:id="rId1147"/>
    <p:sldId id="2202" r:id="rId1148"/>
    <p:sldId id="2203" r:id="rId1149"/>
    <p:sldId id="2210" r:id="rId1150"/>
    <p:sldId id="2237" r:id="rId1151"/>
    <p:sldId id="2238" r:id="rId1152"/>
    <p:sldId id="2239" r:id="rId1153"/>
    <p:sldId id="2240" r:id="rId1154"/>
    <p:sldId id="2241" r:id="rId1155"/>
    <p:sldId id="2242" r:id="rId1156"/>
    <p:sldId id="2243" r:id="rId1157"/>
    <p:sldId id="2244" r:id="rId1158"/>
    <p:sldId id="2245" r:id="rId1159"/>
    <p:sldId id="2246" r:id="rId1160"/>
    <p:sldId id="2247" r:id="rId1161"/>
    <p:sldId id="2248" r:id="rId1162"/>
    <p:sldId id="2249" r:id="rId1163"/>
    <p:sldId id="2250" r:id="rId1164"/>
    <p:sldId id="2251" r:id="rId1165"/>
    <p:sldId id="2252" r:id="rId1166"/>
    <p:sldId id="2253" r:id="rId1167"/>
    <p:sldId id="2254" r:id="rId1168"/>
    <p:sldId id="2255" r:id="rId1169"/>
    <p:sldId id="2256" r:id="rId1170"/>
    <p:sldId id="2257" r:id="rId1171"/>
    <p:sldId id="2258" r:id="rId1172"/>
    <p:sldId id="2259" r:id="rId1173"/>
    <p:sldId id="2260" r:id="rId1174"/>
    <p:sldId id="2261" r:id="rId1175"/>
    <p:sldId id="2262" r:id="rId1176"/>
    <p:sldId id="2263" r:id="rId1177"/>
    <p:sldId id="2264" r:id="rId1178"/>
    <p:sldId id="2265" r:id="rId1179"/>
    <p:sldId id="2266" r:id="rId1180"/>
    <p:sldId id="2267" r:id="rId1181"/>
    <p:sldId id="2268" r:id="rId1182"/>
    <p:sldId id="2269" r:id="rId1183"/>
    <p:sldId id="2214" r:id="rId1184"/>
    <p:sldId id="2215" r:id="rId1185"/>
    <p:sldId id="2216" r:id="rId1186"/>
    <p:sldId id="2217" r:id="rId1187"/>
    <p:sldId id="2270" r:id="rId1188"/>
    <p:sldId id="2271" r:id="rId1189"/>
    <p:sldId id="2272" r:id="rId1190"/>
    <p:sldId id="2273" r:id="rId1191"/>
    <p:sldId id="2274" r:id="rId1192"/>
    <p:sldId id="2275" r:id="rId1193"/>
    <p:sldId id="2276" r:id="rId1194"/>
    <p:sldId id="2277" r:id="rId1195"/>
    <p:sldId id="2278" r:id="rId1196"/>
    <p:sldId id="2279" r:id="rId1197"/>
    <p:sldId id="2280" r:id="rId1198"/>
    <p:sldId id="2281" r:id="rId1199"/>
    <p:sldId id="2282" r:id="rId1200"/>
    <p:sldId id="2283" r:id="rId1201"/>
    <p:sldId id="2284" r:id="rId1202"/>
    <p:sldId id="2285" r:id="rId1203"/>
    <p:sldId id="2286" r:id="rId1204"/>
    <p:sldId id="2287" r:id="rId1205"/>
    <p:sldId id="2288" r:id="rId1206"/>
    <p:sldId id="2289" r:id="rId1207"/>
    <p:sldId id="2290" r:id="rId1208"/>
    <p:sldId id="2291" r:id="rId1209"/>
    <p:sldId id="2292" r:id="rId1210"/>
    <p:sldId id="2293" r:id="rId1211"/>
    <p:sldId id="2294" r:id="rId1212"/>
    <p:sldId id="2295" r:id="rId1213"/>
    <p:sldId id="2296" r:id="rId1214"/>
    <p:sldId id="2297" r:id="rId1215"/>
    <p:sldId id="2298" r:id="rId1216"/>
    <p:sldId id="2299" r:id="rId1217"/>
    <p:sldId id="2300" r:id="rId1218"/>
    <p:sldId id="2301" r:id="rId1219"/>
    <p:sldId id="2302" r:id="rId1220"/>
    <p:sldId id="2303" r:id="rId1221"/>
    <p:sldId id="2304" r:id="rId1222"/>
    <p:sldId id="2305" r:id="rId1223"/>
    <p:sldId id="2306" r:id="rId1224"/>
    <p:sldId id="2307" r:id="rId1225"/>
    <p:sldId id="2308" r:id="rId1226"/>
    <p:sldId id="2309" r:id="rId1227"/>
    <p:sldId id="2310" r:id="rId1228"/>
    <p:sldId id="2311" r:id="rId1229"/>
    <p:sldId id="2312" r:id="rId1230"/>
    <p:sldId id="2313" r:id="rId1231"/>
    <p:sldId id="2314" r:id="rId1232"/>
    <p:sldId id="2315" r:id="rId1233"/>
    <p:sldId id="2316" r:id="rId1234"/>
    <p:sldId id="2317" r:id="rId1235"/>
    <p:sldId id="2318" r:id="rId1236"/>
    <p:sldId id="2319" r:id="rId1237"/>
    <p:sldId id="2320" r:id="rId1238"/>
    <p:sldId id="2321" r:id="rId1239"/>
    <p:sldId id="2322" r:id="rId1240"/>
    <p:sldId id="2323" r:id="rId1241"/>
    <p:sldId id="2324" r:id="rId1242"/>
    <p:sldId id="2325" r:id="rId1243"/>
    <p:sldId id="2326" r:id="rId1244"/>
    <p:sldId id="2327" r:id="rId1245"/>
    <p:sldId id="2328" r:id="rId1246"/>
    <p:sldId id="2329" r:id="rId1247"/>
    <p:sldId id="2330" r:id="rId1248"/>
    <p:sldId id="2331" r:id="rId1249"/>
    <p:sldId id="2332" r:id="rId1250"/>
    <p:sldId id="2333" r:id="rId1251"/>
    <p:sldId id="2334" r:id="rId1252"/>
    <p:sldId id="2335" r:id="rId1253"/>
    <p:sldId id="2336" r:id="rId1254"/>
    <p:sldId id="2337" r:id="rId1255"/>
    <p:sldId id="2340" r:id="rId1256"/>
    <p:sldId id="2338" r:id="rId1257"/>
    <p:sldId id="2339" r:id="rId1258"/>
    <p:sldId id="2341" r:id="rId1259"/>
    <p:sldId id="2342" r:id="rId1260"/>
    <p:sldId id="2343" r:id="rId1261"/>
    <p:sldId id="2344" r:id="rId1262"/>
    <p:sldId id="2345" r:id="rId1263"/>
    <p:sldId id="2347" r:id="rId1264"/>
    <p:sldId id="2346" r:id="rId1265"/>
    <p:sldId id="2348" r:id="rId1266"/>
    <p:sldId id="2349" r:id="rId1267"/>
    <p:sldId id="2350" r:id="rId1268"/>
    <p:sldId id="2351" r:id="rId1269"/>
    <p:sldId id="2352" r:id="rId1270"/>
    <p:sldId id="2354" r:id="rId1271"/>
    <p:sldId id="2353" r:id="rId1272"/>
    <p:sldId id="2355" r:id="rId1273"/>
    <p:sldId id="2356" r:id="rId1274"/>
    <p:sldId id="2357" r:id="rId1275"/>
    <p:sldId id="2358" r:id="rId1276"/>
    <p:sldId id="2359" r:id="rId1277"/>
    <p:sldId id="2360" r:id="rId1278"/>
    <p:sldId id="2361" r:id="rId1279"/>
    <p:sldId id="2362" r:id="rId1280"/>
    <p:sldId id="2363" r:id="rId1281"/>
    <p:sldId id="2368" r:id="rId1282"/>
    <p:sldId id="2364" r:id="rId1283"/>
    <p:sldId id="2365" r:id="rId1284"/>
    <p:sldId id="2366" r:id="rId1285"/>
    <p:sldId id="2367" r:id="rId1286"/>
    <p:sldId id="2369" r:id="rId1287"/>
    <p:sldId id="2370" r:id="rId1288"/>
    <p:sldId id="2371" r:id="rId1289"/>
    <p:sldId id="2372" r:id="rId1290"/>
    <p:sldId id="2373" r:id="rId1291"/>
    <p:sldId id="2375" r:id="rId1292"/>
    <p:sldId id="2405" r:id="rId1293"/>
    <p:sldId id="2406" r:id="rId1294"/>
    <p:sldId id="2407" r:id="rId1295"/>
    <p:sldId id="2408" r:id="rId1296"/>
    <p:sldId id="2409" r:id="rId1297"/>
    <p:sldId id="2410" r:id="rId1298"/>
    <p:sldId id="2411" r:id="rId1299"/>
    <p:sldId id="2412" r:id="rId1300"/>
    <p:sldId id="2413" r:id="rId1301"/>
    <p:sldId id="2414" r:id="rId1302"/>
    <p:sldId id="2415" r:id="rId1303"/>
    <p:sldId id="2416" r:id="rId1304"/>
    <p:sldId id="2417" r:id="rId1305"/>
    <p:sldId id="2418" r:id="rId1306"/>
    <p:sldId id="2419" r:id="rId1307"/>
    <p:sldId id="2420" r:id="rId1308"/>
    <p:sldId id="2421" r:id="rId1309"/>
    <p:sldId id="2422" r:id="rId1310"/>
    <p:sldId id="2423" r:id="rId1311"/>
    <p:sldId id="2424" r:id="rId1312"/>
    <p:sldId id="2425" r:id="rId1313"/>
    <p:sldId id="2426" r:id="rId1314"/>
    <p:sldId id="2427" r:id="rId1315"/>
    <p:sldId id="2428" r:id="rId1316"/>
    <p:sldId id="2429" r:id="rId1317"/>
    <p:sldId id="2430" r:id="rId1318"/>
    <p:sldId id="2431" r:id="rId1319"/>
    <p:sldId id="2432" r:id="rId1320"/>
    <p:sldId id="2387" r:id="rId1321"/>
    <p:sldId id="2388" r:id="rId1322"/>
    <p:sldId id="2389" r:id="rId1323"/>
    <p:sldId id="2390" r:id="rId1324"/>
    <p:sldId id="2391" r:id="rId1325"/>
    <p:sldId id="2399" r:id="rId1326"/>
    <p:sldId id="2400" r:id="rId1327"/>
    <p:sldId id="2401" r:id="rId1328"/>
    <p:sldId id="2402" r:id="rId1329"/>
    <p:sldId id="2403" r:id="rId1330"/>
    <p:sldId id="2404" r:id="rId1331"/>
    <p:sldId id="2450" r:id="rId1332"/>
    <p:sldId id="2451" r:id="rId1333"/>
    <p:sldId id="2452" r:id="rId1334"/>
    <p:sldId id="2453" r:id="rId1335"/>
    <p:sldId id="2454" r:id="rId1336"/>
    <p:sldId id="2455" r:id="rId1337"/>
    <p:sldId id="2456" r:id="rId1338"/>
    <p:sldId id="2457" r:id="rId1339"/>
    <p:sldId id="2458" r:id="rId1340"/>
    <p:sldId id="2459" r:id="rId1341"/>
    <p:sldId id="2460" r:id="rId1342"/>
    <p:sldId id="2461" r:id="rId1343"/>
    <p:sldId id="2462" r:id="rId1344"/>
    <p:sldId id="2463" r:id="rId1345"/>
    <p:sldId id="2464" r:id="rId1346"/>
    <p:sldId id="2465" r:id="rId1347"/>
    <p:sldId id="1228" r:id="rId1348"/>
    <p:sldId id="1229" r:id="rId1349"/>
    <p:sldId id="1230" r:id="rId1350"/>
    <p:sldId id="1231" r:id="rId1351"/>
    <p:sldId id="1232" r:id="rId1352"/>
    <p:sldId id="1233" r:id="rId1353"/>
    <p:sldId id="1234" r:id="rId1354"/>
    <p:sldId id="1235" r:id="rId1355"/>
    <p:sldId id="1236" r:id="rId1356"/>
    <p:sldId id="1237" r:id="rId1357"/>
    <p:sldId id="1238" r:id="rId1358"/>
    <p:sldId id="1239" r:id="rId1359"/>
    <p:sldId id="1240" r:id="rId1360"/>
    <p:sldId id="1241" r:id="rId1361"/>
    <p:sldId id="1242" r:id="rId1362"/>
    <p:sldId id="1243" r:id="rId1363"/>
    <p:sldId id="1244" r:id="rId1364"/>
    <p:sldId id="1245" r:id="rId1365"/>
    <p:sldId id="1246" r:id="rId1366"/>
    <p:sldId id="824" r:id="rId1367"/>
    <p:sldId id="825" r:id="rId1368"/>
    <p:sldId id="826" r:id="rId1369"/>
    <p:sldId id="827" r:id="rId1370"/>
    <p:sldId id="828" r:id="rId1371"/>
    <p:sldId id="829" r:id="rId1372"/>
    <p:sldId id="830" r:id="rId1373"/>
    <p:sldId id="831" r:id="rId1374"/>
    <p:sldId id="832" r:id="rId1375"/>
    <p:sldId id="833" r:id="rId1376"/>
    <p:sldId id="834" r:id="rId1377"/>
    <p:sldId id="835" r:id="rId1378"/>
    <p:sldId id="836" r:id="rId1379"/>
    <p:sldId id="837" r:id="rId1380"/>
    <p:sldId id="838" r:id="rId1381"/>
    <p:sldId id="839" r:id="rId1382"/>
    <p:sldId id="840" r:id="rId1383"/>
    <p:sldId id="841" r:id="rId1384"/>
    <p:sldId id="842" r:id="rId1385"/>
    <p:sldId id="843" r:id="rId1386"/>
    <p:sldId id="844" r:id="rId1387"/>
    <p:sldId id="845" r:id="rId1388"/>
    <p:sldId id="846" r:id="rId1389"/>
    <p:sldId id="847" r:id="rId1390"/>
    <p:sldId id="848" r:id="rId1391"/>
    <p:sldId id="849" r:id="rId1392"/>
    <p:sldId id="850" r:id="rId1393"/>
    <p:sldId id="851" r:id="rId1394"/>
    <p:sldId id="852" r:id="rId1395"/>
    <p:sldId id="853" r:id="rId1396"/>
    <p:sldId id="854" r:id="rId1397"/>
    <p:sldId id="855" r:id="rId1398"/>
    <p:sldId id="856" r:id="rId1399"/>
    <p:sldId id="857" r:id="rId1400"/>
    <p:sldId id="858" r:id="rId1401"/>
    <p:sldId id="859" r:id="rId1402"/>
    <p:sldId id="860" r:id="rId1403"/>
    <p:sldId id="861" r:id="rId1404"/>
    <p:sldId id="862" r:id="rId1405"/>
    <p:sldId id="863" r:id="rId1406"/>
    <p:sldId id="864" r:id="rId1407"/>
    <p:sldId id="865" r:id="rId1408"/>
    <p:sldId id="866" r:id="rId1409"/>
    <p:sldId id="867" r:id="rId1410"/>
    <p:sldId id="2466" r:id="rId1411"/>
    <p:sldId id="2467" r:id="rId1412"/>
    <p:sldId id="943" r:id="rId1413"/>
    <p:sldId id="944" r:id="rId1414"/>
    <p:sldId id="945" r:id="rId1415"/>
    <p:sldId id="946" r:id="rId1416"/>
    <p:sldId id="947" r:id="rId1417"/>
    <p:sldId id="948" r:id="rId1418"/>
    <p:sldId id="949" r:id="rId1419"/>
    <p:sldId id="2468" r:id="rId1420"/>
    <p:sldId id="2469" r:id="rId1421"/>
    <p:sldId id="588" r:id="rId1422"/>
    <p:sldId id="589" r:id="rId1423"/>
    <p:sldId id="590" r:id="rId1424"/>
    <p:sldId id="591" r:id="rId1425"/>
    <p:sldId id="592" r:id="rId1426"/>
    <p:sldId id="593" r:id="rId1427"/>
    <p:sldId id="603" r:id="rId1428"/>
    <p:sldId id="604" r:id="rId1429"/>
    <p:sldId id="2470" r:id="rId1430"/>
    <p:sldId id="2471" r:id="rId1431"/>
    <p:sldId id="2472" r:id="rId1432"/>
    <p:sldId id="2473" r:id="rId1433"/>
    <p:sldId id="2474" r:id="rId1434"/>
    <p:sldId id="2475" r:id="rId1435"/>
    <p:sldId id="2476" r:id="rId1436"/>
    <p:sldId id="2477" r:id="rId1437"/>
    <p:sldId id="2478" r:id="rId1438"/>
    <p:sldId id="2479" r:id="rId1439"/>
    <p:sldId id="2480" r:id="rId1440"/>
    <p:sldId id="2481" r:id="rId1441"/>
    <p:sldId id="2482" r:id="rId1442"/>
    <p:sldId id="2483" r:id="rId1443"/>
    <p:sldId id="2484" r:id="rId1444"/>
    <p:sldId id="2485" r:id="rId1445"/>
    <p:sldId id="2486" r:id="rId1446"/>
    <p:sldId id="2487" r:id="rId1447"/>
    <p:sldId id="2488" r:id="rId1448"/>
    <p:sldId id="2489" r:id="rId1449"/>
    <p:sldId id="2490" r:id="rId1450"/>
    <p:sldId id="2491" r:id="rId1451"/>
    <p:sldId id="2492" r:id="rId1452"/>
    <p:sldId id="2493" r:id="rId1453"/>
    <p:sldId id="2494" r:id="rId1454"/>
    <p:sldId id="2495" r:id="rId1455"/>
    <p:sldId id="2496" r:id="rId1456"/>
    <p:sldId id="2497" r:id="rId1457"/>
    <p:sldId id="2498" r:id="rId1458"/>
    <p:sldId id="2499" r:id="rId1459"/>
    <p:sldId id="2500" r:id="rId1460"/>
    <p:sldId id="2501" r:id="rId1461"/>
    <p:sldId id="2502" r:id="rId1462"/>
    <p:sldId id="2503" r:id="rId1463"/>
    <p:sldId id="2504" r:id="rId1464"/>
    <p:sldId id="2505" r:id="rId1465"/>
    <p:sldId id="2506" r:id="rId1466"/>
    <p:sldId id="2507" r:id="rId1467"/>
    <p:sldId id="2508" r:id="rId1468"/>
    <p:sldId id="2509" r:id="rId1469"/>
    <p:sldId id="2510" r:id="rId1470"/>
    <p:sldId id="2511" r:id="rId1471"/>
    <p:sldId id="2512" r:id="rId1472"/>
    <p:sldId id="2513" r:id="rId1473"/>
    <p:sldId id="2514" r:id="rId1474"/>
    <p:sldId id="1054" r:id="rId1475"/>
    <p:sldId id="1055" r:id="rId1476"/>
    <p:sldId id="1056" r:id="rId1477"/>
    <p:sldId id="1057" r:id="rId1478"/>
    <p:sldId id="1058" r:id="rId1479"/>
    <p:sldId id="1059" r:id="rId1480"/>
    <p:sldId id="1060" r:id="rId1481"/>
    <p:sldId id="1061" r:id="rId1482"/>
    <p:sldId id="1049" r:id="rId1483"/>
    <p:sldId id="1050" r:id="rId1484"/>
    <p:sldId id="1051" r:id="rId1485"/>
    <p:sldId id="1052" r:id="rId1486"/>
    <p:sldId id="759" r:id="rId1487"/>
    <p:sldId id="1053" r:id="rId1488"/>
    <p:sldId id="2515" r:id="rId1489"/>
    <p:sldId id="541" r:id="rId1490"/>
    <p:sldId id="2516" r:id="rId1491"/>
    <p:sldId id="2517" r:id="rId1492"/>
    <p:sldId id="2518" r:id="rId1493"/>
    <p:sldId id="2520" r:id="rId1494"/>
    <p:sldId id="2521" r:id="rId1495"/>
    <p:sldId id="2522" r:id="rId1496"/>
    <p:sldId id="2523" r:id="rId1497"/>
    <p:sldId id="2527" r:id="rId1498"/>
    <p:sldId id="2524" r:id="rId1499"/>
    <p:sldId id="2525" r:id="rId1500"/>
    <p:sldId id="2526" r:id="rId1501"/>
    <p:sldId id="2528" r:id="rId1502"/>
    <p:sldId id="909" r:id="rId1503"/>
    <p:sldId id="910" r:id="rId1504"/>
    <p:sldId id="2529" r:id="rId1505"/>
    <p:sldId id="2530" r:id="rId1506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4994" autoAdjust="0"/>
    <p:restoredTop sz="94660"/>
  </p:normalViewPr>
  <p:slideViewPr>
    <p:cSldViewPr snapToGrid="0">
      <p:cViewPr varScale="1">
        <p:scale>
          <a:sx n="83" d="100"/>
          <a:sy n="83" d="100"/>
        </p:scale>
        <p:origin x="858" y="96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sorterViewPr>
    <p:cViewPr>
      <p:scale>
        <a:sx n="125" d="100"/>
        <a:sy n="125" d="100"/>
      </p:scale>
      <p:origin x="0" y="-400320"/>
    </p:cViewPr>
  </p:sorterViewPr>
  <p:gridSpacing cx="76200" cy="76200"/>
</p:viewPr>
</file>

<file path=ppt/_rels/presentation.xml.rels><?xml version="1.0" encoding="UTF-8" standalone="yes"?>
<Relationships xmlns="http://schemas.openxmlformats.org/package/2006/relationships"><Relationship Id="rId21" Type="http://schemas.openxmlformats.org/officeDocument/2006/relationships/slide" Target="slides/slide20.xml"/><Relationship Id="rId170" Type="http://schemas.openxmlformats.org/officeDocument/2006/relationships/slide" Target="slides/slide169.xml"/><Relationship Id="rId268" Type="http://schemas.openxmlformats.org/officeDocument/2006/relationships/slide" Target="slides/slide267.xml"/><Relationship Id="rId475" Type="http://schemas.openxmlformats.org/officeDocument/2006/relationships/slide" Target="slides/slide474.xml"/><Relationship Id="rId682" Type="http://schemas.openxmlformats.org/officeDocument/2006/relationships/slide" Target="slides/slide681.xml"/><Relationship Id="rId128" Type="http://schemas.openxmlformats.org/officeDocument/2006/relationships/slide" Target="slides/slide127.xml"/><Relationship Id="rId335" Type="http://schemas.openxmlformats.org/officeDocument/2006/relationships/slide" Target="slides/slide334.xml"/><Relationship Id="rId542" Type="http://schemas.openxmlformats.org/officeDocument/2006/relationships/slide" Target="slides/slide541.xml"/><Relationship Id="rId987" Type="http://schemas.openxmlformats.org/officeDocument/2006/relationships/slide" Target="slides/slide986.xml"/><Relationship Id="rId1172" Type="http://schemas.openxmlformats.org/officeDocument/2006/relationships/slide" Target="slides/slide1171.xml"/><Relationship Id="rId402" Type="http://schemas.openxmlformats.org/officeDocument/2006/relationships/slide" Target="slides/slide401.xml"/><Relationship Id="rId847" Type="http://schemas.openxmlformats.org/officeDocument/2006/relationships/slide" Target="slides/slide846.xml"/><Relationship Id="rId1032" Type="http://schemas.openxmlformats.org/officeDocument/2006/relationships/slide" Target="slides/slide1031.xml"/><Relationship Id="rId1477" Type="http://schemas.openxmlformats.org/officeDocument/2006/relationships/slide" Target="slides/slide1476.xml"/><Relationship Id="rId707" Type="http://schemas.openxmlformats.org/officeDocument/2006/relationships/slide" Target="slides/slide706.xml"/><Relationship Id="rId914" Type="http://schemas.openxmlformats.org/officeDocument/2006/relationships/slide" Target="slides/slide913.xml"/><Relationship Id="rId1337" Type="http://schemas.openxmlformats.org/officeDocument/2006/relationships/slide" Target="slides/slide1336.xml"/><Relationship Id="rId43" Type="http://schemas.openxmlformats.org/officeDocument/2006/relationships/slide" Target="slides/slide42.xml"/><Relationship Id="rId1404" Type="http://schemas.openxmlformats.org/officeDocument/2006/relationships/slide" Target="slides/slide1403.xml"/><Relationship Id="rId192" Type="http://schemas.openxmlformats.org/officeDocument/2006/relationships/slide" Target="slides/slide191.xml"/><Relationship Id="rId497" Type="http://schemas.openxmlformats.org/officeDocument/2006/relationships/slide" Target="slides/slide496.xml"/><Relationship Id="rId357" Type="http://schemas.openxmlformats.org/officeDocument/2006/relationships/slide" Target="slides/slide356.xml"/><Relationship Id="rId1194" Type="http://schemas.openxmlformats.org/officeDocument/2006/relationships/slide" Target="slides/slide1193.xml"/><Relationship Id="rId217" Type="http://schemas.openxmlformats.org/officeDocument/2006/relationships/slide" Target="slides/slide216.xml"/><Relationship Id="rId564" Type="http://schemas.openxmlformats.org/officeDocument/2006/relationships/slide" Target="slides/slide563.xml"/><Relationship Id="rId771" Type="http://schemas.openxmlformats.org/officeDocument/2006/relationships/slide" Target="slides/slide770.xml"/><Relationship Id="rId869" Type="http://schemas.openxmlformats.org/officeDocument/2006/relationships/slide" Target="slides/slide868.xml"/><Relationship Id="rId1499" Type="http://schemas.openxmlformats.org/officeDocument/2006/relationships/slide" Target="slides/slide1498.xml"/><Relationship Id="rId424" Type="http://schemas.openxmlformats.org/officeDocument/2006/relationships/slide" Target="slides/slide423.xml"/><Relationship Id="rId631" Type="http://schemas.openxmlformats.org/officeDocument/2006/relationships/slide" Target="slides/slide630.xml"/><Relationship Id="rId729" Type="http://schemas.openxmlformats.org/officeDocument/2006/relationships/slide" Target="slides/slide728.xml"/><Relationship Id="rId1054" Type="http://schemas.openxmlformats.org/officeDocument/2006/relationships/slide" Target="slides/slide1053.xml"/><Relationship Id="rId1261" Type="http://schemas.openxmlformats.org/officeDocument/2006/relationships/slide" Target="slides/slide1260.xml"/><Relationship Id="rId1359" Type="http://schemas.openxmlformats.org/officeDocument/2006/relationships/slide" Target="slides/slide1358.xml"/><Relationship Id="rId936" Type="http://schemas.openxmlformats.org/officeDocument/2006/relationships/slide" Target="slides/slide935.xml"/><Relationship Id="rId1121" Type="http://schemas.openxmlformats.org/officeDocument/2006/relationships/slide" Target="slides/slide1120.xml"/><Relationship Id="rId1219" Type="http://schemas.openxmlformats.org/officeDocument/2006/relationships/slide" Target="slides/slide1218.xml"/><Relationship Id="rId65" Type="http://schemas.openxmlformats.org/officeDocument/2006/relationships/slide" Target="slides/slide64.xml"/><Relationship Id="rId1426" Type="http://schemas.openxmlformats.org/officeDocument/2006/relationships/slide" Target="slides/slide1425.xml"/><Relationship Id="rId281" Type="http://schemas.openxmlformats.org/officeDocument/2006/relationships/slide" Target="slides/slide280.xml"/><Relationship Id="rId141" Type="http://schemas.openxmlformats.org/officeDocument/2006/relationships/slide" Target="slides/slide140.xml"/><Relationship Id="rId379" Type="http://schemas.openxmlformats.org/officeDocument/2006/relationships/slide" Target="slides/slide378.xml"/><Relationship Id="rId586" Type="http://schemas.openxmlformats.org/officeDocument/2006/relationships/slide" Target="slides/slide585.xml"/><Relationship Id="rId793" Type="http://schemas.openxmlformats.org/officeDocument/2006/relationships/slide" Target="slides/slide792.xml"/><Relationship Id="rId7" Type="http://schemas.openxmlformats.org/officeDocument/2006/relationships/slide" Target="slides/slide6.xml"/><Relationship Id="rId239" Type="http://schemas.openxmlformats.org/officeDocument/2006/relationships/slide" Target="slides/slide238.xml"/><Relationship Id="rId446" Type="http://schemas.openxmlformats.org/officeDocument/2006/relationships/slide" Target="slides/slide445.xml"/><Relationship Id="rId653" Type="http://schemas.openxmlformats.org/officeDocument/2006/relationships/slide" Target="slides/slide652.xml"/><Relationship Id="rId1076" Type="http://schemas.openxmlformats.org/officeDocument/2006/relationships/slide" Target="slides/slide1075.xml"/><Relationship Id="rId1283" Type="http://schemas.openxmlformats.org/officeDocument/2006/relationships/slide" Target="slides/slide1282.xml"/><Relationship Id="rId1490" Type="http://schemas.openxmlformats.org/officeDocument/2006/relationships/slide" Target="slides/slide1489.xml"/><Relationship Id="rId306" Type="http://schemas.openxmlformats.org/officeDocument/2006/relationships/slide" Target="slides/slide305.xml"/><Relationship Id="rId860" Type="http://schemas.openxmlformats.org/officeDocument/2006/relationships/slide" Target="slides/slide859.xml"/><Relationship Id="rId958" Type="http://schemas.openxmlformats.org/officeDocument/2006/relationships/slide" Target="slides/slide957.xml"/><Relationship Id="rId1143" Type="http://schemas.openxmlformats.org/officeDocument/2006/relationships/slide" Target="slides/slide1142.xml"/><Relationship Id="rId87" Type="http://schemas.openxmlformats.org/officeDocument/2006/relationships/slide" Target="slides/slide86.xml"/><Relationship Id="rId513" Type="http://schemas.openxmlformats.org/officeDocument/2006/relationships/slide" Target="slides/slide512.xml"/><Relationship Id="rId720" Type="http://schemas.openxmlformats.org/officeDocument/2006/relationships/slide" Target="slides/slide719.xml"/><Relationship Id="rId818" Type="http://schemas.openxmlformats.org/officeDocument/2006/relationships/slide" Target="slides/slide817.xml"/><Relationship Id="rId1350" Type="http://schemas.openxmlformats.org/officeDocument/2006/relationships/slide" Target="slides/slide1349.xml"/><Relationship Id="rId1448" Type="http://schemas.openxmlformats.org/officeDocument/2006/relationships/slide" Target="slides/slide1447.xml"/><Relationship Id="rId1003" Type="http://schemas.openxmlformats.org/officeDocument/2006/relationships/slide" Target="slides/slide1002.xml"/><Relationship Id="rId1210" Type="http://schemas.openxmlformats.org/officeDocument/2006/relationships/slide" Target="slides/slide1209.xml"/><Relationship Id="rId1308" Type="http://schemas.openxmlformats.org/officeDocument/2006/relationships/slide" Target="slides/slide1307.xml"/><Relationship Id="rId14" Type="http://schemas.openxmlformats.org/officeDocument/2006/relationships/slide" Target="slides/slide13.xml"/><Relationship Id="rId163" Type="http://schemas.openxmlformats.org/officeDocument/2006/relationships/slide" Target="slides/slide162.xml"/><Relationship Id="rId370" Type="http://schemas.openxmlformats.org/officeDocument/2006/relationships/slide" Target="slides/slide369.xml"/><Relationship Id="rId230" Type="http://schemas.openxmlformats.org/officeDocument/2006/relationships/slide" Target="slides/slide229.xml"/><Relationship Id="rId468" Type="http://schemas.openxmlformats.org/officeDocument/2006/relationships/slide" Target="slides/slide467.xml"/><Relationship Id="rId675" Type="http://schemas.openxmlformats.org/officeDocument/2006/relationships/slide" Target="slides/slide674.xml"/><Relationship Id="rId882" Type="http://schemas.openxmlformats.org/officeDocument/2006/relationships/slide" Target="slides/slide881.xml"/><Relationship Id="rId1098" Type="http://schemas.openxmlformats.org/officeDocument/2006/relationships/slide" Target="slides/slide1097.xml"/><Relationship Id="rId328" Type="http://schemas.openxmlformats.org/officeDocument/2006/relationships/slide" Target="slides/slide327.xml"/><Relationship Id="rId535" Type="http://schemas.openxmlformats.org/officeDocument/2006/relationships/slide" Target="slides/slide534.xml"/><Relationship Id="rId742" Type="http://schemas.openxmlformats.org/officeDocument/2006/relationships/slide" Target="slides/slide741.xml"/><Relationship Id="rId1165" Type="http://schemas.openxmlformats.org/officeDocument/2006/relationships/slide" Target="slides/slide1164.xml"/><Relationship Id="rId1372" Type="http://schemas.openxmlformats.org/officeDocument/2006/relationships/slide" Target="slides/slide1371.xml"/><Relationship Id="rId602" Type="http://schemas.openxmlformats.org/officeDocument/2006/relationships/slide" Target="slides/slide601.xml"/><Relationship Id="rId1025" Type="http://schemas.openxmlformats.org/officeDocument/2006/relationships/slide" Target="slides/slide1024.xml"/><Relationship Id="rId1232" Type="http://schemas.openxmlformats.org/officeDocument/2006/relationships/slide" Target="slides/slide1231.xml"/><Relationship Id="rId907" Type="http://schemas.openxmlformats.org/officeDocument/2006/relationships/slide" Target="slides/slide906.xml"/><Relationship Id="rId36" Type="http://schemas.openxmlformats.org/officeDocument/2006/relationships/slide" Target="slides/slide35.xml"/><Relationship Id="rId185" Type="http://schemas.openxmlformats.org/officeDocument/2006/relationships/slide" Target="slides/slide184.xml"/><Relationship Id="rId392" Type="http://schemas.openxmlformats.org/officeDocument/2006/relationships/slide" Target="slides/slide391.xml"/><Relationship Id="rId697" Type="http://schemas.openxmlformats.org/officeDocument/2006/relationships/slide" Target="slides/slide696.xml"/><Relationship Id="rId252" Type="http://schemas.openxmlformats.org/officeDocument/2006/relationships/slide" Target="slides/slide251.xml"/><Relationship Id="rId1187" Type="http://schemas.openxmlformats.org/officeDocument/2006/relationships/slide" Target="slides/slide1186.xml"/><Relationship Id="rId112" Type="http://schemas.openxmlformats.org/officeDocument/2006/relationships/slide" Target="slides/slide111.xml"/><Relationship Id="rId557" Type="http://schemas.openxmlformats.org/officeDocument/2006/relationships/slide" Target="slides/slide556.xml"/><Relationship Id="rId764" Type="http://schemas.openxmlformats.org/officeDocument/2006/relationships/slide" Target="slides/slide763.xml"/><Relationship Id="rId971" Type="http://schemas.openxmlformats.org/officeDocument/2006/relationships/slide" Target="slides/slide970.xml"/><Relationship Id="rId1394" Type="http://schemas.openxmlformats.org/officeDocument/2006/relationships/slide" Target="slides/slide1393.xml"/><Relationship Id="rId417" Type="http://schemas.openxmlformats.org/officeDocument/2006/relationships/slide" Target="slides/slide416.xml"/><Relationship Id="rId624" Type="http://schemas.openxmlformats.org/officeDocument/2006/relationships/slide" Target="slides/slide623.xml"/><Relationship Id="rId831" Type="http://schemas.openxmlformats.org/officeDocument/2006/relationships/slide" Target="slides/slide830.xml"/><Relationship Id="rId1047" Type="http://schemas.openxmlformats.org/officeDocument/2006/relationships/slide" Target="slides/slide1046.xml"/><Relationship Id="rId1254" Type="http://schemas.openxmlformats.org/officeDocument/2006/relationships/slide" Target="slides/slide1253.xml"/><Relationship Id="rId1461" Type="http://schemas.openxmlformats.org/officeDocument/2006/relationships/slide" Target="slides/slide1460.xml"/><Relationship Id="rId929" Type="http://schemas.openxmlformats.org/officeDocument/2006/relationships/slide" Target="slides/slide928.xml"/><Relationship Id="rId1114" Type="http://schemas.openxmlformats.org/officeDocument/2006/relationships/slide" Target="slides/slide1113.xml"/><Relationship Id="rId1321" Type="http://schemas.openxmlformats.org/officeDocument/2006/relationships/slide" Target="slides/slide1320.xml"/><Relationship Id="rId58" Type="http://schemas.openxmlformats.org/officeDocument/2006/relationships/slide" Target="slides/slide57.xml"/><Relationship Id="rId1419" Type="http://schemas.openxmlformats.org/officeDocument/2006/relationships/slide" Target="slides/slide1418.xml"/><Relationship Id="rId274" Type="http://schemas.openxmlformats.org/officeDocument/2006/relationships/slide" Target="slides/slide273.xml"/><Relationship Id="rId481" Type="http://schemas.openxmlformats.org/officeDocument/2006/relationships/slide" Target="slides/slide480.xml"/><Relationship Id="rId134" Type="http://schemas.openxmlformats.org/officeDocument/2006/relationships/slide" Target="slides/slide133.xml"/><Relationship Id="rId579" Type="http://schemas.openxmlformats.org/officeDocument/2006/relationships/slide" Target="slides/slide578.xml"/><Relationship Id="rId786" Type="http://schemas.openxmlformats.org/officeDocument/2006/relationships/slide" Target="slides/slide785.xml"/><Relationship Id="rId993" Type="http://schemas.openxmlformats.org/officeDocument/2006/relationships/slide" Target="slides/slide992.xml"/><Relationship Id="rId341" Type="http://schemas.openxmlformats.org/officeDocument/2006/relationships/slide" Target="slides/slide340.xml"/><Relationship Id="rId439" Type="http://schemas.openxmlformats.org/officeDocument/2006/relationships/slide" Target="slides/slide438.xml"/><Relationship Id="rId646" Type="http://schemas.openxmlformats.org/officeDocument/2006/relationships/slide" Target="slides/slide645.xml"/><Relationship Id="rId1069" Type="http://schemas.openxmlformats.org/officeDocument/2006/relationships/slide" Target="slides/slide1068.xml"/><Relationship Id="rId1276" Type="http://schemas.openxmlformats.org/officeDocument/2006/relationships/slide" Target="slides/slide1275.xml"/><Relationship Id="rId1483" Type="http://schemas.openxmlformats.org/officeDocument/2006/relationships/slide" Target="slides/slide1482.xml"/><Relationship Id="rId201" Type="http://schemas.openxmlformats.org/officeDocument/2006/relationships/slide" Target="slides/slide200.xml"/><Relationship Id="rId506" Type="http://schemas.openxmlformats.org/officeDocument/2006/relationships/slide" Target="slides/slide505.xml"/><Relationship Id="rId853" Type="http://schemas.openxmlformats.org/officeDocument/2006/relationships/slide" Target="slides/slide852.xml"/><Relationship Id="rId1136" Type="http://schemas.openxmlformats.org/officeDocument/2006/relationships/slide" Target="slides/slide1135.xml"/><Relationship Id="rId713" Type="http://schemas.openxmlformats.org/officeDocument/2006/relationships/slide" Target="slides/slide712.xml"/><Relationship Id="rId920" Type="http://schemas.openxmlformats.org/officeDocument/2006/relationships/slide" Target="slides/slide919.xml"/><Relationship Id="rId1343" Type="http://schemas.openxmlformats.org/officeDocument/2006/relationships/slide" Target="slides/slide1342.xml"/><Relationship Id="rId1203" Type="http://schemas.openxmlformats.org/officeDocument/2006/relationships/slide" Target="slides/slide1202.xml"/><Relationship Id="rId1410" Type="http://schemas.openxmlformats.org/officeDocument/2006/relationships/slide" Target="slides/slide1409.xml"/><Relationship Id="rId1508" Type="http://schemas.openxmlformats.org/officeDocument/2006/relationships/viewProps" Target="viewProps.xml"/><Relationship Id="rId296" Type="http://schemas.openxmlformats.org/officeDocument/2006/relationships/slide" Target="slides/slide295.xml"/><Relationship Id="rId156" Type="http://schemas.openxmlformats.org/officeDocument/2006/relationships/slide" Target="slides/slide155.xml"/><Relationship Id="rId363" Type="http://schemas.openxmlformats.org/officeDocument/2006/relationships/slide" Target="slides/slide362.xml"/><Relationship Id="rId570" Type="http://schemas.openxmlformats.org/officeDocument/2006/relationships/slide" Target="slides/slide569.xml"/><Relationship Id="rId223" Type="http://schemas.openxmlformats.org/officeDocument/2006/relationships/slide" Target="slides/slide222.xml"/><Relationship Id="rId430" Type="http://schemas.openxmlformats.org/officeDocument/2006/relationships/slide" Target="slides/slide429.xml"/><Relationship Id="rId668" Type="http://schemas.openxmlformats.org/officeDocument/2006/relationships/slide" Target="slides/slide667.xml"/><Relationship Id="rId875" Type="http://schemas.openxmlformats.org/officeDocument/2006/relationships/slide" Target="slides/slide874.xml"/><Relationship Id="rId1060" Type="http://schemas.openxmlformats.org/officeDocument/2006/relationships/slide" Target="slides/slide1059.xml"/><Relationship Id="rId1298" Type="http://schemas.openxmlformats.org/officeDocument/2006/relationships/slide" Target="slides/slide1297.xml"/><Relationship Id="rId528" Type="http://schemas.openxmlformats.org/officeDocument/2006/relationships/slide" Target="slides/slide527.xml"/><Relationship Id="rId735" Type="http://schemas.openxmlformats.org/officeDocument/2006/relationships/slide" Target="slides/slide734.xml"/><Relationship Id="rId942" Type="http://schemas.openxmlformats.org/officeDocument/2006/relationships/slide" Target="slides/slide941.xml"/><Relationship Id="rId1158" Type="http://schemas.openxmlformats.org/officeDocument/2006/relationships/slide" Target="slides/slide1157.xml"/><Relationship Id="rId1365" Type="http://schemas.openxmlformats.org/officeDocument/2006/relationships/slide" Target="slides/slide1364.xml"/><Relationship Id="rId1018" Type="http://schemas.openxmlformats.org/officeDocument/2006/relationships/slide" Target="slides/slide1017.xml"/><Relationship Id="rId1225" Type="http://schemas.openxmlformats.org/officeDocument/2006/relationships/slide" Target="slides/slide1224.xml"/><Relationship Id="rId1432" Type="http://schemas.openxmlformats.org/officeDocument/2006/relationships/slide" Target="slides/slide1431.xml"/><Relationship Id="rId71" Type="http://schemas.openxmlformats.org/officeDocument/2006/relationships/slide" Target="slides/slide70.xml"/><Relationship Id="rId802" Type="http://schemas.openxmlformats.org/officeDocument/2006/relationships/slide" Target="slides/slide801.xml"/><Relationship Id="rId29" Type="http://schemas.openxmlformats.org/officeDocument/2006/relationships/slide" Target="slides/slide28.xml"/><Relationship Id="rId178" Type="http://schemas.openxmlformats.org/officeDocument/2006/relationships/slide" Target="slides/slide177.xml"/><Relationship Id="rId385" Type="http://schemas.openxmlformats.org/officeDocument/2006/relationships/slide" Target="slides/slide384.xml"/><Relationship Id="rId592" Type="http://schemas.openxmlformats.org/officeDocument/2006/relationships/slide" Target="slides/slide591.xml"/><Relationship Id="rId245" Type="http://schemas.openxmlformats.org/officeDocument/2006/relationships/slide" Target="slides/slide244.xml"/><Relationship Id="rId452" Type="http://schemas.openxmlformats.org/officeDocument/2006/relationships/slide" Target="slides/slide451.xml"/><Relationship Id="rId897" Type="http://schemas.openxmlformats.org/officeDocument/2006/relationships/slide" Target="slides/slide896.xml"/><Relationship Id="rId1082" Type="http://schemas.openxmlformats.org/officeDocument/2006/relationships/slide" Target="slides/slide1081.xml"/><Relationship Id="rId105" Type="http://schemas.openxmlformats.org/officeDocument/2006/relationships/slide" Target="slides/slide104.xml"/><Relationship Id="rId312" Type="http://schemas.openxmlformats.org/officeDocument/2006/relationships/slide" Target="slides/slide311.xml"/><Relationship Id="rId757" Type="http://schemas.openxmlformats.org/officeDocument/2006/relationships/slide" Target="slides/slide756.xml"/><Relationship Id="rId964" Type="http://schemas.openxmlformats.org/officeDocument/2006/relationships/slide" Target="slides/slide963.xml"/><Relationship Id="rId1387" Type="http://schemas.openxmlformats.org/officeDocument/2006/relationships/slide" Target="slides/slide1386.xml"/><Relationship Id="rId93" Type="http://schemas.openxmlformats.org/officeDocument/2006/relationships/slide" Target="slides/slide92.xml"/><Relationship Id="rId617" Type="http://schemas.openxmlformats.org/officeDocument/2006/relationships/slide" Target="slides/slide616.xml"/><Relationship Id="rId824" Type="http://schemas.openxmlformats.org/officeDocument/2006/relationships/slide" Target="slides/slide823.xml"/><Relationship Id="rId1247" Type="http://schemas.openxmlformats.org/officeDocument/2006/relationships/slide" Target="slides/slide1246.xml"/><Relationship Id="rId1454" Type="http://schemas.openxmlformats.org/officeDocument/2006/relationships/slide" Target="slides/slide1453.xml"/><Relationship Id="rId1107" Type="http://schemas.openxmlformats.org/officeDocument/2006/relationships/slide" Target="slides/slide1106.xml"/><Relationship Id="rId1314" Type="http://schemas.openxmlformats.org/officeDocument/2006/relationships/slide" Target="slides/slide1313.xml"/><Relationship Id="rId20" Type="http://schemas.openxmlformats.org/officeDocument/2006/relationships/slide" Target="slides/slide19.xml"/><Relationship Id="rId267" Type="http://schemas.openxmlformats.org/officeDocument/2006/relationships/slide" Target="slides/slide266.xml"/><Relationship Id="rId474" Type="http://schemas.openxmlformats.org/officeDocument/2006/relationships/slide" Target="slides/slide473.xml"/><Relationship Id="rId127" Type="http://schemas.openxmlformats.org/officeDocument/2006/relationships/slide" Target="slides/slide126.xml"/><Relationship Id="rId681" Type="http://schemas.openxmlformats.org/officeDocument/2006/relationships/slide" Target="slides/slide680.xml"/><Relationship Id="rId779" Type="http://schemas.openxmlformats.org/officeDocument/2006/relationships/slide" Target="slides/slide778.xml"/><Relationship Id="rId986" Type="http://schemas.openxmlformats.org/officeDocument/2006/relationships/slide" Target="slides/slide985.xml"/><Relationship Id="rId334" Type="http://schemas.openxmlformats.org/officeDocument/2006/relationships/slide" Target="slides/slide333.xml"/><Relationship Id="rId541" Type="http://schemas.openxmlformats.org/officeDocument/2006/relationships/slide" Target="slides/slide540.xml"/><Relationship Id="rId639" Type="http://schemas.openxmlformats.org/officeDocument/2006/relationships/slide" Target="slides/slide638.xml"/><Relationship Id="rId1171" Type="http://schemas.openxmlformats.org/officeDocument/2006/relationships/slide" Target="slides/slide1170.xml"/><Relationship Id="rId1269" Type="http://schemas.openxmlformats.org/officeDocument/2006/relationships/slide" Target="slides/slide1268.xml"/><Relationship Id="rId1476" Type="http://schemas.openxmlformats.org/officeDocument/2006/relationships/slide" Target="slides/slide1475.xml"/><Relationship Id="rId401" Type="http://schemas.openxmlformats.org/officeDocument/2006/relationships/slide" Target="slides/slide400.xml"/><Relationship Id="rId846" Type="http://schemas.openxmlformats.org/officeDocument/2006/relationships/slide" Target="slides/slide845.xml"/><Relationship Id="rId1031" Type="http://schemas.openxmlformats.org/officeDocument/2006/relationships/slide" Target="slides/slide1030.xml"/><Relationship Id="rId1129" Type="http://schemas.openxmlformats.org/officeDocument/2006/relationships/slide" Target="slides/slide1128.xml"/><Relationship Id="rId706" Type="http://schemas.openxmlformats.org/officeDocument/2006/relationships/slide" Target="slides/slide705.xml"/><Relationship Id="rId913" Type="http://schemas.openxmlformats.org/officeDocument/2006/relationships/slide" Target="slides/slide912.xml"/><Relationship Id="rId1336" Type="http://schemas.openxmlformats.org/officeDocument/2006/relationships/slide" Target="slides/slide1335.xml"/><Relationship Id="rId42" Type="http://schemas.openxmlformats.org/officeDocument/2006/relationships/slide" Target="slides/slide41.xml"/><Relationship Id="rId1403" Type="http://schemas.openxmlformats.org/officeDocument/2006/relationships/slide" Target="slides/slide1402.xml"/><Relationship Id="rId191" Type="http://schemas.openxmlformats.org/officeDocument/2006/relationships/slide" Target="slides/slide190.xml"/><Relationship Id="rId289" Type="http://schemas.openxmlformats.org/officeDocument/2006/relationships/slide" Target="slides/slide288.xml"/><Relationship Id="rId496" Type="http://schemas.openxmlformats.org/officeDocument/2006/relationships/slide" Target="slides/slide495.xml"/><Relationship Id="rId149" Type="http://schemas.openxmlformats.org/officeDocument/2006/relationships/slide" Target="slides/slide148.xml"/><Relationship Id="rId356" Type="http://schemas.openxmlformats.org/officeDocument/2006/relationships/slide" Target="slides/slide355.xml"/><Relationship Id="rId563" Type="http://schemas.openxmlformats.org/officeDocument/2006/relationships/slide" Target="slides/slide562.xml"/><Relationship Id="rId770" Type="http://schemas.openxmlformats.org/officeDocument/2006/relationships/slide" Target="slides/slide769.xml"/><Relationship Id="rId1193" Type="http://schemas.openxmlformats.org/officeDocument/2006/relationships/slide" Target="slides/slide1192.xml"/><Relationship Id="rId216" Type="http://schemas.openxmlformats.org/officeDocument/2006/relationships/slide" Target="slides/slide215.xml"/><Relationship Id="rId423" Type="http://schemas.openxmlformats.org/officeDocument/2006/relationships/slide" Target="slides/slide422.xml"/><Relationship Id="rId868" Type="http://schemas.openxmlformats.org/officeDocument/2006/relationships/slide" Target="slides/slide867.xml"/><Relationship Id="rId1053" Type="http://schemas.openxmlformats.org/officeDocument/2006/relationships/slide" Target="slides/slide1052.xml"/><Relationship Id="rId1260" Type="http://schemas.openxmlformats.org/officeDocument/2006/relationships/slide" Target="slides/slide1259.xml"/><Relationship Id="rId1498" Type="http://schemas.openxmlformats.org/officeDocument/2006/relationships/slide" Target="slides/slide1497.xml"/><Relationship Id="rId630" Type="http://schemas.openxmlformats.org/officeDocument/2006/relationships/slide" Target="slides/slide629.xml"/><Relationship Id="rId728" Type="http://schemas.openxmlformats.org/officeDocument/2006/relationships/slide" Target="slides/slide727.xml"/><Relationship Id="rId935" Type="http://schemas.openxmlformats.org/officeDocument/2006/relationships/slide" Target="slides/slide934.xml"/><Relationship Id="rId1358" Type="http://schemas.openxmlformats.org/officeDocument/2006/relationships/slide" Target="slides/slide1357.xml"/><Relationship Id="rId64" Type="http://schemas.openxmlformats.org/officeDocument/2006/relationships/slide" Target="slides/slide63.xml"/><Relationship Id="rId1120" Type="http://schemas.openxmlformats.org/officeDocument/2006/relationships/slide" Target="slides/slide1119.xml"/><Relationship Id="rId1218" Type="http://schemas.openxmlformats.org/officeDocument/2006/relationships/slide" Target="slides/slide1217.xml"/><Relationship Id="rId1425" Type="http://schemas.openxmlformats.org/officeDocument/2006/relationships/slide" Target="slides/slide1424.xml"/><Relationship Id="rId280" Type="http://schemas.openxmlformats.org/officeDocument/2006/relationships/slide" Target="slides/slide279.xml"/><Relationship Id="rId140" Type="http://schemas.openxmlformats.org/officeDocument/2006/relationships/slide" Target="slides/slide139.xml"/><Relationship Id="rId378" Type="http://schemas.openxmlformats.org/officeDocument/2006/relationships/slide" Target="slides/slide377.xml"/><Relationship Id="rId585" Type="http://schemas.openxmlformats.org/officeDocument/2006/relationships/slide" Target="slides/slide584.xml"/><Relationship Id="rId792" Type="http://schemas.openxmlformats.org/officeDocument/2006/relationships/slide" Target="slides/slide791.xml"/><Relationship Id="rId6" Type="http://schemas.openxmlformats.org/officeDocument/2006/relationships/slide" Target="slides/slide5.xml"/><Relationship Id="rId238" Type="http://schemas.openxmlformats.org/officeDocument/2006/relationships/slide" Target="slides/slide237.xml"/><Relationship Id="rId445" Type="http://schemas.openxmlformats.org/officeDocument/2006/relationships/slide" Target="slides/slide444.xml"/><Relationship Id="rId652" Type="http://schemas.openxmlformats.org/officeDocument/2006/relationships/slide" Target="slides/slide651.xml"/><Relationship Id="rId1075" Type="http://schemas.openxmlformats.org/officeDocument/2006/relationships/slide" Target="slides/slide1074.xml"/><Relationship Id="rId1282" Type="http://schemas.openxmlformats.org/officeDocument/2006/relationships/slide" Target="slides/slide1281.xml"/><Relationship Id="rId305" Type="http://schemas.openxmlformats.org/officeDocument/2006/relationships/slide" Target="slides/slide304.xml"/><Relationship Id="rId512" Type="http://schemas.openxmlformats.org/officeDocument/2006/relationships/slide" Target="slides/slide511.xml"/><Relationship Id="rId957" Type="http://schemas.openxmlformats.org/officeDocument/2006/relationships/slide" Target="slides/slide956.xml"/><Relationship Id="rId1142" Type="http://schemas.openxmlformats.org/officeDocument/2006/relationships/slide" Target="slides/slide1141.xml"/><Relationship Id="rId86" Type="http://schemas.openxmlformats.org/officeDocument/2006/relationships/slide" Target="slides/slide85.xml"/><Relationship Id="rId817" Type="http://schemas.openxmlformats.org/officeDocument/2006/relationships/slide" Target="slides/slide816.xml"/><Relationship Id="rId1002" Type="http://schemas.openxmlformats.org/officeDocument/2006/relationships/slide" Target="slides/slide1001.xml"/><Relationship Id="rId1447" Type="http://schemas.openxmlformats.org/officeDocument/2006/relationships/slide" Target="slides/slide1446.xml"/><Relationship Id="rId1307" Type="http://schemas.openxmlformats.org/officeDocument/2006/relationships/slide" Target="slides/slide1306.xml"/><Relationship Id="rId13" Type="http://schemas.openxmlformats.org/officeDocument/2006/relationships/slide" Target="slides/slide12.xml"/><Relationship Id="rId162" Type="http://schemas.openxmlformats.org/officeDocument/2006/relationships/slide" Target="slides/slide161.xml"/><Relationship Id="rId467" Type="http://schemas.openxmlformats.org/officeDocument/2006/relationships/slide" Target="slides/slide466.xml"/><Relationship Id="rId1097" Type="http://schemas.openxmlformats.org/officeDocument/2006/relationships/slide" Target="slides/slide1096.xml"/><Relationship Id="rId674" Type="http://schemas.openxmlformats.org/officeDocument/2006/relationships/slide" Target="slides/slide673.xml"/><Relationship Id="rId881" Type="http://schemas.openxmlformats.org/officeDocument/2006/relationships/slide" Target="slides/slide880.xml"/><Relationship Id="rId979" Type="http://schemas.openxmlformats.org/officeDocument/2006/relationships/slide" Target="slides/slide978.xml"/><Relationship Id="rId327" Type="http://schemas.openxmlformats.org/officeDocument/2006/relationships/slide" Target="slides/slide326.xml"/><Relationship Id="rId534" Type="http://schemas.openxmlformats.org/officeDocument/2006/relationships/slide" Target="slides/slide533.xml"/><Relationship Id="rId741" Type="http://schemas.openxmlformats.org/officeDocument/2006/relationships/slide" Target="slides/slide740.xml"/><Relationship Id="rId839" Type="http://schemas.openxmlformats.org/officeDocument/2006/relationships/slide" Target="slides/slide838.xml"/><Relationship Id="rId1164" Type="http://schemas.openxmlformats.org/officeDocument/2006/relationships/slide" Target="slides/slide1163.xml"/><Relationship Id="rId1371" Type="http://schemas.openxmlformats.org/officeDocument/2006/relationships/slide" Target="slides/slide1370.xml"/><Relationship Id="rId1469" Type="http://schemas.openxmlformats.org/officeDocument/2006/relationships/slide" Target="slides/slide1468.xml"/><Relationship Id="rId601" Type="http://schemas.openxmlformats.org/officeDocument/2006/relationships/slide" Target="slides/slide600.xml"/><Relationship Id="rId1024" Type="http://schemas.openxmlformats.org/officeDocument/2006/relationships/slide" Target="slides/slide1023.xml"/><Relationship Id="rId1231" Type="http://schemas.openxmlformats.org/officeDocument/2006/relationships/slide" Target="slides/slide1230.xml"/><Relationship Id="rId906" Type="http://schemas.openxmlformats.org/officeDocument/2006/relationships/slide" Target="slides/slide905.xml"/><Relationship Id="rId1329" Type="http://schemas.openxmlformats.org/officeDocument/2006/relationships/slide" Target="slides/slide1328.xml"/><Relationship Id="rId35" Type="http://schemas.openxmlformats.org/officeDocument/2006/relationships/slide" Target="slides/slide34.xml"/><Relationship Id="rId184" Type="http://schemas.openxmlformats.org/officeDocument/2006/relationships/slide" Target="slides/slide183.xml"/><Relationship Id="rId391" Type="http://schemas.openxmlformats.org/officeDocument/2006/relationships/slide" Target="slides/slide390.xml"/><Relationship Id="rId251" Type="http://schemas.openxmlformats.org/officeDocument/2006/relationships/slide" Target="slides/slide250.xml"/><Relationship Id="rId489" Type="http://schemas.openxmlformats.org/officeDocument/2006/relationships/slide" Target="slides/slide488.xml"/><Relationship Id="rId696" Type="http://schemas.openxmlformats.org/officeDocument/2006/relationships/slide" Target="slides/slide695.xml"/><Relationship Id="rId349" Type="http://schemas.openxmlformats.org/officeDocument/2006/relationships/slide" Target="slides/slide348.xml"/><Relationship Id="rId556" Type="http://schemas.openxmlformats.org/officeDocument/2006/relationships/slide" Target="slides/slide555.xml"/><Relationship Id="rId763" Type="http://schemas.openxmlformats.org/officeDocument/2006/relationships/slide" Target="slides/slide762.xml"/><Relationship Id="rId1186" Type="http://schemas.openxmlformats.org/officeDocument/2006/relationships/slide" Target="slides/slide1185.xml"/><Relationship Id="rId1393" Type="http://schemas.openxmlformats.org/officeDocument/2006/relationships/slide" Target="slides/slide1392.xml"/><Relationship Id="rId111" Type="http://schemas.openxmlformats.org/officeDocument/2006/relationships/slide" Target="slides/slide110.xml"/><Relationship Id="rId209" Type="http://schemas.openxmlformats.org/officeDocument/2006/relationships/slide" Target="slides/slide208.xml"/><Relationship Id="rId416" Type="http://schemas.openxmlformats.org/officeDocument/2006/relationships/slide" Target="slides/slide415.xml"/><Relationship Id="rId970" Type="http://schemas.openxmlformats.org/officeDocument/2006/relationships/slide" Target="slides/slide969.xml"/><Relationship Id="rId1046" Type="http://schemas.openxmlformats.org/officeDocument/2006/relationships/slide" Target="slides/slide1045.xml"/><Relationship Id="rId1253" Type="http://schemas.openxmlformats.org/officeDocument/2006/relationships/slide" Target="slides/slide1252.xml"/><Relationship Id="rId623" Type="http://schemas.openxmlformats.org/officeDocument/2006/relationships/slide" Target="slides/slide622.xml"/><Relationship Id="rId830" Type="http://schemas.openxmlformats.org/officeDocument/2006/relationships/slide" Target="slides/slide829.xml"/><Relationship Id="rId928" Type="http://schemas.openxmlformats.org/officeDocument/2006/relationships/slide" Target="slides/slide927.xml"/><Relationship Id="rId1460" Type="http://schemas.openxmlformats.org/officeDocument/2006/relationships/slide" Target="slides/slide1459.xml"/><Relationship Id="rId57" Type="http://schemas.openxmlformats.org/officeDocument/2006/relationships/slide" Target="slides/slide56.xml"/><Relationship Id="rId1113" Type="http://schemas.openxmlformats.org/officeDocument/2006/relationships/slide" Target="slides/slide1112.xml"/><Relationship Id="rId1320" Type="http://schemas.openxmlformats.org/officeDocument/2006/relationships/slide" Target="slides/slide1319.xml"/><Relationship Id="rId1418" Type="http://schemas.openxmlformats.org/officeDocument/2006/relationships/slide" Target="slides/slide1417.xml"/><Relationship Id="rId273" Type="http://schemas.openxmlformats.org/officeDocument/2006/relationships/slide" Target="slides/slide272.xml"/><Relationship Id="rId480" Type="http://schemas.openxmlformats.org/officeDocument/2006/relationships/slide" Target="slides/slide479.xml"/><Relationship Id="rId133" Type="http://schemas.openxmlformats.org/officeDocument/2006/relationships/slide" Target="slides/slide132.xml"/><Relationship Id="rId340" Type="http://schemas.openxmlformats.org/officeDocument/2006/relationships/slide" Target="slides/slide339.xml"/><Relationship Id="rId578" Type="http://schemas.openxmlformats.org/officeDocument/2006/relationships/slide" Target="slides/slide577.xml"/><Relationship Id="rId785" Type="http://schemas.openxmlformats.org/officeDocument/2006/relationships/slide" Target="slides/slide784.xml"/><Relationship Id="rId992" Type="http://schemas.openxmlformats.org/officeDocument/2006/relationships/slide" Target="slides/slide991.xml"/><Relationship Id="rId200" Type="http://schemas.openxmlformats.org/officeDocument/2006/relationships/slide" Target="slides/slide199.xml"/><Relationship Id="rId438" Type="http://schemas.openxmlformats.org/officeDocument/2006/relationships/slide" Target="slides/slide437.xml"/><Relationship Id="rId645" Type="http://schemas.openxmlformats.org/officeDocument/2006/relationships/slide" Target="slides/slide644.xml"/><Relationship Id="rId852" Type="http://schemas.openxmlformats.org/officeDocument/2006/relationships/slide" Target="slides/slide851.xml"/><Relationship Id="rId1068" Type="http://schemas.openxmlformats.org/officeDocument/2006/relationships/slide" Target="slides/slide1067.xml"/><Relationship Id="rId1275" Type="http://schemas.openxmlformats.org/officeDocument/2006/relationships/slide" Target="slides/slide1274.xml"/><Relationship Id="rId1482" Type="http://schemas.openxmlformats.org/officeDocument/2006/relationships/slide" Target="slides/slide1481.xml"/><Relationship Id="rId505" Type="http://schemas.openxmlformats.org/officeDocument/2006/relationships/slide" Target="slides/slide504.xml"/><Relationship Id="rId712" Type="http://schemas.openxmlformats.org/officeDocument/2006/relationships/slide" Target="slides/slide711.xml"/><Relationship Id="rId1135" Type="http://schemas.openxmlformats.org/officeDocument/2006/relationships/slide" Target="slides/slide1134.xml"/><Relationship Id="rId1342" Type="http://schemas.openxmlformats.org/officeDocument/2006/relationships/slide" Target="slides/slide1341.xml"/><Relationship Id="rId79" Type="http://schemas.openxmlformats.org/officeDocument/2006/relationships/slide" Target="slides/slide78.xml"/><Relationship Id="rId1202" Type="http://schemas.openxmlformats.org/officeDocument/2006/relationships/slide" Target="slides/slide1201.xml"/><Relationship Id="rId1507" Type="http://schemas.openxmlformats.org/officeDocument/2006/relationships/presProps" Target="presProps.xml"/><Relationship Id="rId295" Type="http://schemas.openxmlformats.org/officeDocument/2006/relationships/slide" Target="slides/slide294.xml"/><Relationship Id="rId155" Type="http://schemas.openxmlformats.org/officeDocument/2006/relationships/slide" Target="slides/slide154.xml"/><Relationship Id="rId362" Type="http://schemas.openxmlformats.org/officeDocument/2006/relationships/slide" Target="slides/slide361.xml"/><Relationship Id="rId1297" Type="http://schemas.openxmlformats.org/officeDocument/2006/relationships/slide" Target="slides/slide1296.xml"/><Relationship Id="rId222" Type="http://schemas.openxmlformats.org/officeDocument/2006/relationships/slide" Target="slides/slide221.xml"/><Relationship Id="rId667" Type="http://schemas.openxmlformats.org/officeDocument/2006/relationships/slide" Target="slides/slide666.xml"/><Relationship Id="rId874" Type="http://schemas.openxmlformats.org/officeDocument/2006/relationships/slide" Target="slides/slide873.xml"/><Relationship Id="rId527" Type="http://schemas.openxmlformats.org/officeDocument/2006/relationships/slide" Target="slides/slide526.xml"/><Relationship Id="rId734" Type="http://schemas.openxmlformats.org/officeDocument/2006/relationships/slide" Target="slides/slide733.xml"/><Relationship Id="rId941" Type="http://schemas.openxmlformats.org/officeDocument/2006/relationships/slide" Target="slides/slide940.xml"/><Relationship Id="rId1157" Type="http://schemas.openxmlformats.org/officeDocument/2006/relationships/slide" Target="slides/slide1156.xml"/><Relationship Id="rId1364" Type="http://schemas.openxmlformats.org/officeDocument/2006/relationships/slide" Target="slides/slide1363.xml"/><Relationship Id="rId70" Type="http://schemas.openxmlformats.org/officeDocument/2006/relationships/slide" Target="slides/slide69.xml"/><Relationship Id="rId801" Type="http://schemas.openxmlformats.org/officeDocument/2006/relationships/slide" Target="slides/slide800.xml"/><Relationship Id="rId1017" Type="http://schemas.openxmlformats.org/officeDocument/2006/relationships/slide" Target="slides/slide1016.xml"/><Relationship Id="rId1224" Type="http://schemas.openxmlformats.org/officeDocument/2006/relationships/slide" Target="slides/slide1223.xml"/><Relationship Id="rId1431" Type="http://schemas.openxmlformats.org/officeDocument/2006/relationships/slide" Target="slides/slide1430.xml"/><Relationship Id="rId28" Type="http://schemas.openxmlformats.org/officeDocument/2006/relationships/slide" Target="slides/slide27.xml"/><Relationship Id="rId177" Type="http://schemas.openxmlformats.org/officeDocument/2006/relationships/slide" Target="slides/slide176.xml"/><Relationship Id="rId384" Type="http://schemas.openxmlformats.org/officeDocument/2006/relationships/slide" Target="slides/slide383.xml"/><Relationship Id="rId591" Type="http://schemas.openxmlformats.org/officeDocument/2006/relationships/slide" Target="slides/slide590.xml"/><Relationship Id="rId244" Type="http://schemas.openxmlformats.org/officeDocument/2006/relationships/slide" Target="slides/slide243.xml"/><Relationship Id="rId689" Type="http://schemas.openxmlformats.org/officeDocument/2006/relationships/slide" Target="slides/slide688.xml"/><Relationship Id="rId896" Type="http://schemas.openxmlformats.org/officeDocument/2006/relationships/slide" Target="slides/slide895.xml"/><Relationship Id="rId1081" Type="http://schemas.openxmlformats.org/officeDocument/2006/relationships/slide" Target="slides/slide1080.xml"/><Relationship Id="rId451" Type="http://schemas.openxmlformats.org/officeDocument/2006/relationships/slide" Target="slides/slide450.xml"/><Relationship Id="rId549" Type="http://schemas.openxmlformats.org/officeDocument/2006/relationships/slide" Target="slides/slide548.xml"/><Relationship Id="rId756" Type="http://schemas.openxmlformats.org/officeDocument/2006/relationships/slide" Target="slides/slide755.xml"/><Relationship Id="rId1179" Type="http://schemas.openxmlformats.org/officeDocument/2006/relationships/slide" Target="slides/slide1178.xml"/><Relationship Id="rId1386" Type="http://schemas.openxmlformats.org/officeDocument/2006/relationships/slide" Target="slides/slide1385.xml"/><Relationship Id="rId104" Type="http://schemas.openxmlformats.org/officeDocument/2006/relationships/slide" Target="slides/slide103.xml"/><Relationship Id="rId311" Type="http://schemas.openxmlformats.org/officeDocument/2006/relationships/slide" Target="slides/slide310.xml"/><Relationship Id="rId409" Type="http://schemas.openxmlformats.org/officeDocument/2006/relationships/slide" Target="slides/slide408.xml"/><Relationship Id="rId963" Type="http://schemas.openxmlformats.org/officeDocument/2006/relationships/slide" Target="slides/slide962.xml"/><Relationship Id="rId1039" Type="http://schemas.openxmlformats.org/officeDocument/2006/relationships/slide" Target="slides/slide1038.xml"/><Relationship Id="rId1246" Type="http://schemas.openxmlformats.org/officeDocument/2006/relationships/slide" Target="slides/slide1245.xml"/><Relationship Id="rId92" Type="http://schemas.openxmlformats.org/officeDocument/2006/relationships/slide" Target="slides/slide91.xml"/><Relationship Id="rId616" Type="http://schemas.openxmlformats.org/officeDocument/2006/relationships/slide" Target="slides/slide615.xml"/><Relationship Id="rId823" Type="http://schemas.openxmlformats.org/officeDocument/2006/relationships/slide" Target="slides/slide822.xml"/><Relationship Id="rId1453" Type="http://schemas.openxmlformats.org/officeDocument/2006/relationships/slide" Target="slides/slide1452.xml"/><Relationship Id="rId1106" Type="http://schemas.openxmlformats.org/officeDocument/2006/relationships/slide" Target="slides/slide1105.xml"/><Relationship Id="rId1313" Type="http://schemas.openxmlformats.org/officeDocument/2006/relationships/slide" Target="slides/slide1312.xml"/><Relationship Id="rId199" Type="http://schemas.openxmlformats.org/officeDocument/2006/relationships/slide" Target="slides/slide198.xml"/><Relationship Id="rId266" Type="http://schemas.openxmlformats.org/officeDocument/2006/relationships/slide" Target="slides/slide265.xml"/><Relationship Id="rId473" Type="http://schemas.openxmlformats.org/officeDocument/2006/relationships/slide" Target="slides/slide472.xml"/><Relationship Id="rId680" Type="http://schemas.openxmlformats.org/officeDocument/2006/relationships/slide" Target="slides/slide679.xml"/><Relationship Id="rId126" Type="http://schemas.openxmlformats.org/officeDocument/2006/relationships/slide" Target="slides/slide125.xml"/><Relationship Id="rId333" Type="http://schemas.openxmlformats.org/officeDocument/2006/relationships/slide" Target="slides/slide332.xml"/><Relationship Id="rId540" Type="http://schemas.openxmlformats.org/officeDocument/2006/relationships/slide" Target="slides/slide539.xml"/><Relationship Id="rId778" Type="http://schemas.openxmlformats.org/officeDocument/2006/relationships/slide" Target="slides/slide777.xml"/><Relationship Id="rId985" Type="http://schemas.openxmlformats.org/officeDocument/2006/relationships/slide" Target="slides/slide984.xml"/><Relationship Id="rId1170" Type="http://schemas.openxmlformats.org/officeDocument/2006/relationships/slide" Target="slides/slide1169.xml"/><Relationship Id="rId638" Type="http://schemas.openxmlformats.org/officeDocument/2006/relationships/slide" Target="slides/slide637.xml"/><Relationship Id="rId845" Type="http://schemas.openxmlformats.org/officeDocument/2006/relationships/slide" Target="slides/slide844.xml"/><Relationship Id="rId1030" Type="http://schemas.openxmlformats.org/officeDocument/2006/relationships/slide" Target="slides/slide1029.xml"/><Relationship Id="rId1268" Type="http://schemas.openxmlformats.org/officeDocument/2006/relationships/slide" Target="slides/slide1267.xml"/><Relationship Id="rId1475" Type="http://schemas.openxmlformats.org/officeDocument/2006/relationships/slide" Target="slides/slide1474.xml"/><Relationship Id="rId400" Type="http://schemas.openxmlformats.org/officeDocument/2006/relationships/slide" Target="slides/slide399.xml"/><Relationship Id="rId705" Type="http://schemas.openxmlformats.org/officeDocument/2006/relationships/slide" Target="slides/slide704.xml"/><Relationship Id="rId1128" Type="http://schemas.openxmlformats.org/officeDocument/2006/relationships/slide" Target="slides/slide1127.xml"/><Relationship Id="rId1335" Type="http://schemas.openxmlformats.org/officeDocument/2006/relationships/slide" Target="slides/slide1334.xml"/><Relationship Id="rId137" Type="http://schemas.openxmlformats.org/officeDocument/2006/relationships/slide" Target="slides/slide136.xml"/><Relationship Id="rId344" Type="http://schemas.openxmlformats.org/officeDocument/2006/relationships/slide" Target="slides/slide343.xml"/><Relationship Id="rId691" Type="http://schemas.openxmlformats.org/officeDocument/2006/relationships/slide" Target="slides/slide690.xml"/><Relationship Id="rId789" Type="http://schemas.openxmlformats.org/officeDocument/2006/relationships/slide" Target="slides/slide788.xml"/><Relationship Id="rId912" Type="http://schemas.openxmlformats.org/officeDocument/2006/relationships/slide" Target="slides/slide911.xml"/><Relationship Id="rId996" Type="http://schemas.openxmlformats.org/officeDocument/2006/relationships/slide" Target="slides/slide995.xml"/><Relationship Id="rId41" Type="http://schemas.openxmlformats.org/officeDocument/2006/relationships/slide" Target="slides/slide40.xml"/><Relationship Id="rId551" Type="http://schemas.openxmlformats.org/officeDocument/2006/relationships/slide" Target="slides/slide550.xml"/><Relationship Id="rId649" Type="http://schemas.openxmlformats.org/officeDocument/2006/relationships/slide" Target="slides/slide648.xml"/><Relationship Id="rId856" Type="http://schemas.openxmlformats.org/officeDocument/2006/relationships/slide" Target="slides/slide855.xml"/><Relationship Id="rId1181" Type="http://schemas.openxmlformats.org/officeDocument/2006/relationships/slide" Target="slides/slide1180.xml"/><Relationship Id="rId1279" Type="http://schemas.openxmlformats.org/officeDocument/2006/relationships/slide" Target="slides/slide1278.xml"/><Relationship Id="rId1402" Type="http://schemas.openxmlformats.org/officeDocument/2006/relationships/slide" Target="slides/slide1401.xml"/><Relationship Id="rId1486" Type="http://schemas.openxmlformats.org/officeDocument/2006/relationships/slide" Target="slides/slide1485.xml"/><Relationship Id="rId190" Type="http://schemas.openxmlformats.org/officeDocument/2006/relationships/slide" Target="slides/slide189.xml"/><Relationship Id="rId204" Type="http://schemas.openxmlformats.org/officeDocument/2006/relationships/slide" Target="slides/slide203.xml"/><Relationship Id="rId288" Type="http://schemas.openxmlformats.org/officeDocument/2006/relationships/slide" Target="slides/slide287.xml"/><Relationship Id="rId411" Type="http://schemas.openxmlformats.org/officeDocument/2006/relationships/slide" Target="slides/slide410.xml"/><Relationship Id="rId509" Type="http://schemas.openxmlformats.org/officeDocument/2006/relationships/slide" Target="slides/slide508.xml"/><Relationship Id="rId1041" Type="http://schemas.openxmlformats.org/officeDocument/2006/relationships/slide" Target="slides/slide1040.xml"/><Relationship Id="rId1139" Type="http://schemas.openxmlformats.org/officeDocument/2006/relationships/slide" Target="slides/slide1138.xml"/><Relationship Id="rId1346" Type="http://schemas.openxmlformats.org/officeDocument/2006/relationships/slide" Target="slides/slide1345.xml"/><Relationship Id="rId495" Type="http://schemas.openxmlformats.org/officeDocument/2006/relationships/slide" Target="slides/slide494.xml"/><Relationship Id="rId716" Type="http://schemas.openxmlformats.org/officeDocument/2006/relationships/slide" Target="slides/slide715.xml"/><Relationship Id="rId923" Type="http://schemas.openxmlformats.org/officeDocument/2006/relationships/slide" Target="slides/slide922.xml"/><Relationship Id="rId52" Type="http://schemas.openxmlformats.org/officeDocument/2006/relationships/slide" Target="slides/slide51.xml"/><Relationship Id="rId148" Type="http://schemas.openxmlformats.org/officeDocument/2006/relationships/slide" Target="slides/slide147.xml"/><Relationship Id="rId355" Type="http://schemas.openxmlformats.org/officeDocument/2006/relationships/slide" Target="slides/slide354.xml"/><Relationship Id="rId562" Type="http://schemas.openxmlformats.org/officeDocument/2006/relationships/slide" Target="slides/slide561.xml"/><Relationship Id="rId1192" Type="http://schemas.openxmlformats.org/officeDocument/2006/relationships/slide" Target="slides/slide1191.xml"/><Relationship Id="rId1206" Type="http://schemas.openxmlformats.org/officeDocument/2006/relationships/slide" Target="slides/slide1205.xml"/><Relationship Id="rId1413" Type="http://schemas.openxmlformats.org/officeDocument/2006/relationships/slide" Target="slides/slide1412.xml"/><Relationship Id="rId215" Type="http://schemas.openxmlformats.org/officeDocument/2006/relationships/slide" Target="slides/slide214.xml"/><Relationship Id="rId422" Type="http://schemas.openxmlformats.org/officeDocument/2006/relationships/slide" Target="slides/slide421.xml"/><Relationship Id="rId867" Type="http://schemas.openxmlformats.org/officeDocument/2006/relationships/slide" Target="slides/slide866.xml"/><Relationship Id="rId1052" Type="http://schemas.openxmlformats.org/officeDocument/2006/relationships/slide" Target="slides/slide1051.xml"/><Relationship Id="rId1497" Type="http://schemas.openxmlformats.org/officeDocument/2006/relationships/slide" Target="slides/slide1496.xml"/><Relationship Id="rId299" Type="http://schemas.openxmlformats.org/officeDocument/2006/relationships/slide" Target="slides/slide298.xml"/><Relationship Id="rId727" Type="http://schemas.openxmlformats.org/officeDocument/2006/relationships/slide" Target="slides/slide726.xml"/><Relationship Id="rId934" Type="http://schemas.openxmlformats.org/officeDocument/2006/relationships/slide" Target="slides/slide933.xml"/><Relationship Id="rId1357" Type="http://schemas.openxmlformats.org/officeDocument/2006/relationships/slide" Target="slides/slide1356.xml"/><Relationship Id="rId63" Type="http://schemas.openxmlformats.org/officeDocument/2006/relationships/slide" Target="slides/slide62.xml"/><Relationship Id="rId159" Type="http://schemas.openxmlformats.org/officeDocument/2006/relationships/slide" Target="slides/slide158.xml"/><Relationship Id="rId366" Type="http://schemas.openxmlformats.org/officeDocument/2006/relationships/slide" Target="slides/slide365.xml"/><Relationship Id="rId573" Type="http://schemas.openxmlformats.org/officeDocument/2006/relationships/slide" Target="slides/slide572.xml"/><Relationship Id="rId780" Type="http://schemas.openxmlformats.org/officeDocument/2006/relationships/slide" Target="slides/slide779.xml"/><Relationship Id="rId1217" Type="http://schemas.openxmlformats.org/officeDocument/2006/relationships/slide" Target="slides/slide1216.xml"/><Relationship Id="rId1424" Type="http://schemas.openxmlformats.org/officeDocument/2006/relationships/slide" Target="slides/slide1423.xml"/><Relationship Id="rId226" Type="http://schemas.openxmlformats.org/officeDocument/2006/relationships/slide" Target="slides/slide225.xml"/><Relationship Id="rId433" Type="http://schemas.openxmlformats.org/officeDocument/2006/relationships/slide" Target="slides/slide432.xml"/><Relationship Id="rId878" Type="http://schemas.openxmlformats.org/officeDocument/2006/relationships/slide" Target="slides/slide877.xml"/><Relationship Id="rId1063" Type="http://schemas.openxmlformats.org/officeDocument/2006/relationships/slide" Target="slides/slide1062.xml"/><Relationship Id="rId1270" Type="http://schemas.openxmlformats.org/officeDocument/2006/relationships/slide" Target="slides/slide1269.xml"/><Relationship Id="rId640" Type="http://schemas.openxmlformats.org/officeDocument/2006/relationships/slide" Target="slides/slide639.xml"/><Relationship Id="rId738" Type="http://schemas.openxmlformats.org/officeDocument/2006/relationships/slide" Target="slides/slide737.xml"/><Relationship Id="rId945" Type="http://schemas.openxmlformats.org/officeDocument/2006/relationships/slide" Target="slides/slide944.xml"/><Relationship Id="rId1368" Type="http://schemas.openxmlformats.org/officeDocument/2006/relationships/slide" Target="slides/slide1367.xml"/><Relationship Id="rId74" Type="http://schemas.openxmlformats.org/officeDocument/2006/relationships/slide" Target="slides/slide73.xml"/><Relationship Id="rId377" Type="http://schemas.openxmlformats.org/officeDocument/2006/relationships/slide" Target="slides/slide376.xml"/><Relationship Id="rId500" Type="http://schemas.openxmlformats.org/officeDocument/2006/relationships/slide" Target="slides/slide499.xml"/><Relationship Id="rId584" Type="http://schemas.openxmlformats.org/officeDocument/2006/relationships/slide" Target="slides/slide583.xml"/><Relationship Id="rId805" Type="http://schemas.openxmlformats.org/officeDocument/2006/relationships/slide" Target="slides/slide804.xml"/><Relationship Id="rId1130" Type="http://schemas.openxmlformats.org/officeDocument/2006/relationships/slide" Target="slides/slide1129.xml"/><Relationship Id="rId1228" Type="http://schemas.openxmlformats.org/officeDocument/2006/relationships/slide" Target="slides/slide1227.xml"/><Relationship Id="rId1435" Type="http://schemas.openxmlformats.org/officeDocument/2006/relationships/slide" Target="slides/slide1434.xml"/><Relationship Id="rId5" Type="http://schemas.openxmlformats.org/officeDocument/2006/relationships/slide" Target="slides/slide4.xml"/><Relationship Id="rId237" Type="http://schemas.openxmlformats.org/officeDocument/2006/relationships/slide" Target="slides/slide236.xml"/><Relationship Id="rId791" Type="http://schemas.openxmlformats.org/officeDocument/2006/relationships/slide" Target="slides/slide790.xml"/><Relationship Id="rId889" Type="http://schemas.openxmlformats.org/officeDocument/2006/relationships/slide" Target="slides/slide888.xml"/><Relationship Id="rId1074" Type="http://schemas.openxmlformats.org/officeDocument/2006/relationships/slide" Target="slides/slide1073.xml"/><Relationship Id="rId444" Type="http://schemas.openxmlformats.org/officeDocument/2006/relationships/slide" Target="slides/slide443.xml"/><Relationship Id="rId651" Type="http://schemas.openxmlformats.org/officeDocument/2006/relationships/slide" Target="slides/slide650.xml"/><Relationship Id="rId749" Type="http://schemas.openxmlformats.org/officeDocument/2006/relationships/slide" Target="slides/slide748.xml"/><Relationship Id="rId1281" Type="http://schemas.openxmlformats.org/officeDocument/2006/relationships/slide" Target="slides/slide1280.xml"/><Relationship Id="rId1379" Type="http://schemas.openxmlformats.org/officeDocument/2006/relationships/slide" Target="slides/slide1378.xml"/><Relationship Id="rId1502" Type="http://schemas.openxmlformats.org/officeDocument/2006/relationships/slide" Target="slides/slide1501.xml"/><Relationship Id="rId290" Type="http://schemas.openxmlformats.org/officeDocument/2006/relationships/slide" Target="slides/slide289.xml"/><Relationship Id="rId304" Type="http://schemas.openxmlformats.org/officeDocument/2006/relationships/slide" Target="slides/slide303.xml"/><Relationship Id="rId388" Type="http://schemas.openxmlformats.org/officeDocument/2006/relationships/slide" Target="slides/slide387.xml"/><Relationship Id="rId511" Type="http://schemas.openxmlformats.org/officeDocument/2006/relationships/slide" Target="slides/slide510.xml"/><Relationship Id="rId609" Type="http://schemas.openxmlformats.org/officeDocument/2006/relationships/slide" Target="slides/slide608.xml"/><Relationship Id="rId956" Type="http://schemas.openxmlformats.org/officeDocument/2006/relationships/slide" Target="slides/slide955.xml"/><Relationship Id="rId1141" Type="http://schemas.openxmlformats.org/officeDocument/2006/relationships/slide" Target="slides/slide1140.xml"/><Relationship Id="rId1239" Type="http://schemas.openxmlformats.org/officeDocument/2006/relationships/slide" Target="slides/slide1238.xml"/><Relationship Id="rId85" Type="http://schemas.openxmlformats.org/officeDocument/2006/relationships/slide" Target="slides/slide84.xml"/><Relationship Id="rId150" Type="http://schemas.openxmlformats.org/officeDocument/2006/relationships/slide" Target="slides/slide149.xml"/><Relationship Id="rId595" Type="http://schemas.openxmlformats.org/officeDocument/2006/relationships/slide" Target="slides/slide594.xml"/><Relationship Id="rId816" Type="http://schemas.openxmlformats.org/officeDocument/2006/relationships/slide" Target="slides/slide815.xml"/><Relationship Id="rId1001" Type="http://schemas.openxmlformats.org/officeDocument/2006/relationships/slide" Target="slides/slide1000.xml"/><Relationship Id="rId1446" Type="http://schemas.openxmlformats.org/officeDocument/2006/relationships/slide" Target="slides/slide1445.xml"/><Relationship Id="rId248" Type="http://schemas.openxmlformats.org/officeDocument/2006/relationships/slide" Target="slides/slide247.xml"/><Relationship Id="rId455" Type="http://schemas.openxmlformats.org/officeDocument/2006/relationships/slide" Target="slides/slide454.xml"/><Relationship Id="rId662" Type="http://schemas.openxmlformats.org/officeDocument/2006/relationships/slide" Target="slides/slide661.xml"/><Relationship Id="rId1085" Type="http://schemas.openxmlformats.org/officeDocument/2006/relationships/slide" Target="slides/slide1084.xml"/><Relationship Id="rId1292" Type="http://schemas.openxmlformats.org/officeDocument/2006/relationships/slide" Target="slides/slide1291.xml"/><Relationship Id="rId1306" Type="http://schemas.openxmlformats.org/officeDocument/2006/relationships/slide" Target="slides/slide1305.xml"/><Relationship Id="rId12" Type="http://schemas.openxmlformats.org/officeDocument/2006/relationships/slide" Target="slides/slide11.xml"/><Relationship Id="rId108" Type="http://schemas.openxmlformats.org/officeDocument/2006/relationships/slide" Target="slides/slide107.xml"/><Relationship Id="rId315" Type="http://schemas.openxmlformats.org/officeDocument/2006/relationships/slide" Target="slides/slide314.xml"/><Relationship Id="rId522" Type="http://schemas.openxmlformats.org/officeDocument/2006/relationships/slide" Target="slides/slide521.xml"/><Relationship Id="rId967" Type="http://schemas.openxmlformats.org/officeDocument/2006/relationships/slide" Target="slides/slide966.xml"/><Relationship Id="rId1152" Type="http://schemas.openxmlformats.org/officeDocument/2006/relationships/slide" Target="slides/slide1151.xml"/><Relationship Id="rId96" Type="http://schemas.openxmlformats.org/officeDocument/2006/relationships/slide" Target="slides/slide95.xml"/><Relationship Id="rId161" Type="http://schemas.openxmlformats.org/officeDocument/2006/relationships/slide" Target="slides/slide160.xml"/><Relationship Id="rId399" Type="http://schemas.openxmlformats.org/officeDocument/2006/relationships/slide" Target="slides/slide398.xml"/><Relationship Id="rId827" Type="http://schemas.openxmlformats.org/officeDocument/2006/relationships/slide" Target="slides/slide826.xml"/><Relationship Id="rId1012" Type="http://schemas.openxmlformats.org/officeDocument/2006/relationships/slide" Target="slides/slide1011.xml"/><Relationship Id="rId1457" Type="http://schemas.openxmlformats.org/officeDocument/2006/relationships/slide" Target="slides/slide1456.xml"/><Relationship Id="rId259" Type="http://schemas.openxmlformats.org/officeDocument/2006/relationships/slide" Target="slides/slide258.xml"/><Relationship Id="rId466" Type="http://schemas.openxmlformats.org/officeDocument/2006/relationships/slide" Target="slides/slide465.xml"/><Relationship Id="rId673" Type="http://schemas.openxmlformats.org/officeDocument/2006/relationships/slide" Target="slides/slide672.xml"/><Relationship Id="rId880" Type="http://schemas.openxmlformats.org/officeDocument/2006/relationships/slide" Target="slides/slide879.xml"/><Relationship Id="rId1096" Type="http://schemas.openxmlformats.org/officeDocument/2006/relationships/slide" Target="slides/slide1095.xml"/><Relationship Id="rId1317" Type="http://schemas.openxmlformats.org/officeDocument/2006/relationships/slide" Target="slides/slide1316.xml"/><Relationship Id="rId23" Type="http://schemas.openxmlformats.org/officeDocument/2006/relationships/slide" Target="slides/slide22.xml"/><Relationship Id="rId119" Type="http://schemas.openxmlformats.org/officeDocument/2006/relationships/slide" Target="slides/slide118.xml"/><Relationship Id="rId326" Type="http://schemas.openxmlformats.org/officeDocument/2006/relationships/slide" Target="slides/slide325.xml"/><Relationship Id="rId533" Type="http://schemas.openxmlformats.org/officeDocument/2006/relationships/slide" Target="slides/slide532.xml"/><Relationship Id="rId978" Type="http://schemas.openxmlformats.org/officeDocument/2006/relationships/slide" Target="slides/slide977.xml"/><Relationship Id="rId1163" Type="http://schemas.openxmlformats.org/officeDocument/2006/relationships/slide" Target="slides/slide1162.xml"/><Relationship Id="rId1370" Type="http://schemas.openxmlformats.org/officeDocument/2006/relationships/slide" Target="slides/slide1369.xml"/><Relationship Id="rId740" Type="http://schemas.openxmlformats.org/officeDocument/2006/relationships/slide" Target="slides/slide739.xml"/><Relationship Id="rId838" Type="http://schemas.openxmlformats.org/officeDocument/2006/relationships/slide" Target="slides/slide837.xml"/><Relationship Id="rId1023" Type="http://schemas.openxmlformats.org/officeDocument/2006/relationships/slide" Target="slides/slide1022.xml"/><Relationship Id="rId1468" Type="http://schemas.openxmlformats.org/officeDocument/2006/relationships/slide" Target="slides/slide1467.xml"/><Relationship Id="rId172" Type="http://schemas.openxmlformats.org/officeDocument/2006/relationships/slide" Target="slides/slide171.xml"/><Relationship Id="rId477" Type="http://schemas.openxmlformats.org/officeDocument/2006/relationships/slide" Target="slides/slide476.xml"/><Relationship Id="rId600" Type="http://schemas.openxmlformats.org/officeDocument/2006/relationships/slide" Target="slides/slide599.xml"/><Relationship Id="rId684" Type="http://schemas.openxmlformats.org/officeDocument/2006/relationships/slide" Target="slides/slide683.xml"/><Relationship Id="rId1230" Type="http://schemas.openxmlformats.org/officeDocument/2006/relationships/slide" Target="slides/slide1229.xml"/><Relationship Id="rId1328" Type="http://schemas.openxmlformats.org/officeDocument/2006/relationships/slide" Target="slides/slide1327.xml"/><Relationship Id="rId337" Type="http://schemas.openxmlformats.org/officeDocument/2006/relationships/slide" Target="slides/slide336.xml"/><Relationship Id="rId891" Type="http://schemas.openxmlformats.org/officeDocument/2006/relationships/slide" Target="slides/slide890.xml"/><Relationship Id="rId905" Type="http://schemas.openxmlformats.org/officeDocument/2006/relationships/slide" Target="slides/slide904.xml"/><Relationship Id="rId989" Type="http://schemas.openxmlformats.org/officeDocument/2006/relationships/slide" Target="slides/slide988.xml"/><Relationship Id="rId34" Type="http://schemas.openxmlformats.org/officeDocument/2006/relationships/slide" Target="slides/slide33.xml"/><Relationship Id="rId544" Type="http://schemas.openxmlformats.org/officeDocument/2006/relationships/slide" Target="slides/slide543.xml"/><Relationship Id="rId751" Type="http://schemas.openxmlformats.org/officeDocument/2006/relationships/slide" Target="slides/slide750.xml"/><Relationship Id="rId849" Type="http://schemas.openxmlformats.org/officeDocument/2006/relationships/slide" Target="slides/slide848.xml"/><Relationship Id="rId1174" Type="http://schemas.openxmlformats.org/officeDocument/2006/relationships/slide" Target="slides/slide1173.xml"/><Relationship Id="rId1381" Type="http://schemas.openxmlformats.org/officeDocument/2006/relationships/slide" Target="slides/slide1380.xml"/><Relationship Id="rId1479" Type="http://schemas.openxmlformats.org/officeDocument/2006/relationships/slide" Target="slides/slide1478.xml"/><Relationship Id="rId183" Type="http://schemas.openxmlformats.org/officeDocument/2006/relationships/slide" Target="slides/slide182.xml"/><Relationship Id="rId390" Type="http://schemas.openxmlformats.org/officeDocument/2006/relationships/slide" Target="slides/slide389.xml"/><Relationship Id="rId404" Type="http://schemas.openxmlformats.org/officeDocument/2006/relationships/slide" Target="slides/slide403.xml"/><Relationship Id="rId611" Type="http://schemas.openxmlformats.org/officeDocument/2006/relationships/slide" Target="slides/slide610.xml"/><Relationship Id="rId1034" Type="http://schemas.openxmlformats.org/officeDocument/2006/relationships/slide" Target="slides/slide1033.xml"/><Relationship Id="rId1241" Type="http://schemas.openxmlformats.org/officeDocument/2006/relationships/slide" Target="slides/slide1240.xml"/><Relationship Id="rId1339" Type="http://schemas.openxmlformats.org/officeDocument/2006/relationships/slide" Target="slides/slide1338.xml"/><Relationship Id="rId250" Type="http://schemas.openxmlformats.org/officeDocument/2006/relationships/slide" Target="slides/slide249.xml"/><Relationship Id="rId488" Type="http://schemas.openxmlformats.org/officeDocument/2006/relationships/slide" Target="slides/slide487.xml"/><Relationship Id="rId695" Type="http://schemas.openxmlformats.org/officeDocument/2006/relationships/slide" Target="slides/slide694.xml"/><Relationship Id="rId709" Type="http://schemas.openxmlformats.org/officeDocument/2006/relationships/slide" Target="slides/slide708.xml"/><Relationship Id="rId916" Type="http://schemas.openxmlformats.org/officeDocument/2006/relationships/slide" Target="slides/slide915.xml"/><Relationship Id="rId1101" Type="http://schemas.openxmlformats.org/officeDocument/2006/relationships/slide" Target="slides/slide1100.xml"/><Relationship Id="rId45" Type="http://schemas.openxmlformats.org/officeDocument/2006/relationships/slide" Target="slides/slide44.xml"/><Relationship Id="rId110" Type="http://schemas.openxmlformats.org/officeDocument/2006/relationships/slide" Target="slides/slide109.xml"/><Relationship Id="rId348" Type="http://schemas.openxmlformats.org/officeDocument/2006/relationships/slide" Target="slides/slide347.xml"/><Relationship Id="rId555" Type="http://schemas.openxmlformats.org/officeDocument/2006/relationships/slide" Target="slides/slide554.xml"/><Relationship Id="rId762" Type="http://schemas.openxmlformats.org/officeDocument/2006/relationships/slide" Target="slides/slide761.xml"/><Relationship Id="rId1185" Type="http://schemas.openxmlformats.org/officeDocument/2006/relationships/slide" Target="slides/slide1184.xml"/><Relationship Id="rId1392" Type="http://schemas.openxmlformats.org/officeDocument/2006/relationships/slide" Target="slides/slide1391.xml"/><Relationship Id="rId1406" Type="http://schemas.openxmlformats.org/officeDocument/2006/relationships/slide" Target="slides/slide1405.xml"/><Relationship Id="rId194" Type="http://schemas.openxmlformats.org/officeDocument/2006/relationships/slide" Target="slides/slide193.xml"/><Relationship Id="rId208" Type="http://schemas.openxmlformats.org/officeDocument/2006/relationships/slide" Target="slides/slide207.xml"/><Relationship Id="rId415" Type="http://schemas.openxmlformats.org/officeDocument/2006/relationships/slide" Target="slides/slide414.xml"/><Relationship Id="rId622" Type="http://schemas.openxmlformats.org/officeDocument/2006/relationships/slide" Target="slides/slide621.xml"/><Relationship Id="rId1045" Type="http://schemas.openxmlformats.org/officeDocument/2006/relationships/slide" Target="slides/slide1044.xml"/><Relationship Id="rId1252" Type="http://schemas.openxmlformats.org/officeDocument/2006/relationships/slide" Target="slides/slide1251.xml"/><Relationship Id="rId261" Type="http://schemas.openxmlformats.org/officeDocument/2006/relationships/slide" Target="slides/slide260.xml"/><Relationship Id="rId499" Type="http://schemas.openxmlformats.org/officeDocument/2006/relationships/slide" Target="slides/slide498.xml"/><Relationship Id="rId927" Type="http://schemas.openxmlformats.org/officeDocument/2006/relationships/slide" Target="slides/slide926.xml"/><Relationship Id="rId1112" Type="http://schemas.openxmlformats.org/officeDocument/2006/relationships/slide" Target="slides/slide1111.xml"/><Relationship Id="rId56" Type="http://schemas.openxmlformats.org/officeDocument/2006/relationships/slide" Target="slides/slide55.xml"/><Relationship Id="rId359" Type="http://schemas.openxmlformats.org/officeDocument/2006/relationships/slide" Target="slides/slide358.xml"/><Relationship Id="rId566" Type="http://schemas.openxmlformats.org/officeDocument/2006/relationships/slide" Target="slides/slide565.xml"/><Relationship Id="rId773" Type="http://schemas.openxmlformats.org/officeDocument/2006/relationships/slide" Target="slides/slide772.xml"/><Relationship Id="rId1196" Type="http://schemas.openxmlformats.org/officeDocument/2006/relationships/slide" Target="slides/slide1195.xml"/><Relationship Id="rId1417" Type="http://schemas.openxmlformats.org/officeDocument/2006/relationships/slide" Target="slides/slide1416.xml"/><Relationship Id="rId121" Type="http://schemas.openxmlformats.org/officeDocument/2006/relationships/slide" Target="slides/slide120.xml"/><Relationship Id="rId219" Type="http://schemas.openxmlformats.org/officeDocument/2006/relationships/slide" Target="slides/slide218.xml"/><Relationship Id="rId426" Type="http://schemas.openxmlformats.org/officeDocument/2006/relationships/slide" Target="slides/slide425.xml"/><Relationship Id="rId633" Type="http://schemas.openxmlformats.org/officeDocument/2006/relationships/slide" Target="slides/slide632.xml"/><Relationship Id="rId980" Type="http://schemas.openxmlformats.org/officeDocument/2006/relationships/slide" Target="slides/slide979.xml"/><Relationship Id="rId1056" Type="http://schemas.openxmlformats.org/officeDocument/2006/relationships/slide" Target="slides/slide1055.xml"/><Relationship Id="rId1263" Type="http://schemas.openxmlformats.org/officeDocument/2006/relationships/slide" Target="slides/slide1262.xml"/><Relationship Id="rId840" Type="http://schemas.openxmlformats.org/officeDocument/2006/relationships/slide" Target="slides/slide839.xml"/><Relationship Id="rId938" Type="http://schemas.openxmlformats.org/officeDocument/2006/relationships/slide" Target="slides/slide937.xml"/><Relationship Id="rId1470" Type="http://schemas.openxmlformats.org/officeDocument/2006/relationships/slide" Target="slides/slide1469.xml"/><Relationship Id="rId67" Type="http://schemas.openxmlformats.org/officeDocument/2006/relationships/slide" Target="slides/slide66.xml"/><Relationship Id="rId272" Type="http://schemas.openxmlformats.org/officeDocument/2006/relationships/slide" Target="slides/slide271.xml"/><Relationship Id="rId577" Type="http://schemas.openxmlformats.org/officeDocument/2006/relationships/slide" Target="slides/slide576.xml"/><Relationship Id="rId700" Type="http://schemas.openxmlformats.org/officeDocument/2006/relationships/slide" Target="slides/slide699.xml"/><Relationship Id="rId1123" Type="http://schemas.openxmlformats.org/officeDocument/2006/relationships/slide" Target="slides/slide1122.xml"/><Relationship Id="rId1330" Type="http://schemas.openxmlformats.org/officeDocument/2006/relationships/slide" Target="slides/slide1329.xml"/><Relationship Id="rId1428" Type="http://schemas.openxmlformats.org/officeDocument/2006/relationships/slide" Target="slides/slide1427.xml"/><Relationship Id="rId132" Type="http://schemas.openxmlformats.org/officeDocument/2006/relationships/slide" Target="slides/slide131.xml"/><Relationship Id="rId784" Type="http://schemas.openxmlformats.org/officeDocument/2006/relationships/slide" Target="slides/slide783.xml"/><Relationship Id="rId991" Type="http://schemas.openxmlformats.org/officeDocument/2006/relationships/slide" Target="slides/slide990.xml"/><Relationship Id="rId1067" Type="http://schemas.openxmlformats.org/officeDocument/2006/relationships/slide" Target="slides/slide1066.xml"/><Relationship Id="rId437" Type="http://schemas.openxmlformats.org/officeDocument/2006/relationships/slide" Target="slides/slide436.xml"/><Relationship Id="rId644" Type="http://schemas.openxmlformats.org/officeDocument/2006/relationships/slide" Target="slides/slide643.xml"/><Relationship Id="rId851" Type="http://schemas.openxmlformats.org/officeDocument/2006/relationships/slide" Target="slides/slide850.xml"/><Relationship Id="rId1274" Type="http://schemas.openxmlformats.org/officeDocument/2006/relationships/slide" Target="slides/slide1273.xml"/><Relationship Id="rId1481" Type="http://schemas.openxmlformats.org/officeDocument/2006/relationships/slide" Target="slides/slide1480.xml"/><Relationship Id="rId283" Type="http://schemas.openxmlformats.org/officeDocument/2006/relationships/slide" Target="slides/slide282.xml"/><Relationship Id="rId490" Type="http://schemas.openxmlformats.org/officeDocument/2006/relationships/slide" Target="slides/slide489.xml"/><Relationship Id="rId504" Type="http://schemas.openxmlformats.org/officeDocument/2006/relationships/slide" Target="slides/slide503.xml"/><Relationship Id="rId711" Type="http://schemas.openxmlformats.org/officeDocument/2006/relationships/slide" Target="slides/slide710.xml"/><Relationship Id="rId949" Type="http://schemas.openxmlformats.org/officeDocument/2006/relationships/slide" Target="slides/slide948.xml"/><Relationship Id="rId1134" Type="http://schemas.openxmlformats.org/officeDocument/2006/relationships/slide" Target="slides/slide1133.xml"/><Relationship Id="rId1341" Type="http://schemas.openxmlformats.org/officeDocument/2006/relationships/slide" Target="slides/slide1340.xml"/><Relationship Id="rId78" Type="http://schemas.openxmlformats.org/officeDocument/2006/relationships/slide" Target="slides/slide77.xml"/><Relationship Id="rId143" Type="http://schemas.openxmlformats.org/officeDocument/2006/relationships/slide" Target="slides/slide142.xml"/><Relationship Id="rId350" Type="http://schemas.openxmlformats.org/officeDocument/2006/relationships/slide" Target="slides/slide349.xml"/><Relationship Id="rId588" Type="http://schemas.openxmlformats.org/officeDocument/2006/relationships/slide" Target="slides/slide587.xml"/><Relationship Id="rId795" Type="http://schemas.openxmlformats.org/officeDocument/2006/relationships/slide" Target="slides/slide794.xml"/><Relationship Id="rId809" Type="http://schemas.openxmlformats.org/officeDocument/2006/relationships/slide" Target="slides/slide808.xml"/><Relationship Id="rId1201" Type="http://schemas.openxmlformats.org/officeDocument/2006/relationships/slide" Target="slides/slide1200.xml"/><Relationship Id="rId1439" Type="http://schemas.openxmlformats.org/officeDocument/2006/relationships/slide" Target="slides/slide1438.xml"/><Relationship Id="rId9" Type="http://schemas.openxmlformats.org/officeDocument/2006/relationships/slide" Target="slides/slide8.xml"/><Relationship Id="rId210" Type="http://schemas.openxmlformats.org/officeDocument/2006/relationships/slide" Target="slides/slide209.xml"/><Relationship Id="rId448" Type="http://schemas.openxmlformats.org/officeDocument/2006/relationships/slide" Target="slides/slide447.xml"/><Relationship Id="rId655" Type="http://schemas.openxmlformats.org/officeDocument/2006/relationships/slide" Target="slides/slide654.xml"/><Relationship Id="rId862" Type="http://schemas.openxmlformats.org/officeDocument/2006/relationships/slide" Target="slides/slide861.xml"/><Relationship Id="rId1078" Type="http://schemas.openxmlformats.org/officeDocument/2006/relationships/slide" Target="slides/slide1077.xml"/><Relationship Id="rId1285" Type="http://schemas.openxmlformats.org/officeDocument/2006/relationships/slide" Target="slides/slide1284.xml"/><Relationship Id="rId1492" Type="http://schemas.openxmlformats.org/officeDocument/2006/relationships/slide" Target="slides/slide1491.xml"/><Relationship Id="rId1506" Type="http://schemas.openxmlformats.org/officeDocument/2006/relationships/slide" Target="slides/slide1505.xml"/><Relationship Id="rId294" Type="http://schemas.openxmlformats.org/officeDocument/2006/relationships/slide" Target="slides/slide293.xml"/><Relationship Id="rId308" Type="http://schemas.openxmlformats.org/officeDocument/2006/relationships/slide" Target="slides/slide307.xml"/><Relationship Id="rId515" Type="http://schemas.openxmlformats.org/officeDocument/2006/relationships/slide" Target="slides/slide514.xml"/><Relationship Id="rId722" Type="http://schemas.openxmlformats.org/officeDocument/2006/relationships/slide" Target="slides/slide721.xml"/><Relationship Id="rId1145" Type="http://schemas.openxmlformats.org/officeDocument/2006/relationships/slide" Target="slides/slide1144.xml"/><Relationship Id="rId1352" Type="http://schemas.openxmlformats.org/officeDocument/2006/relationships/slide" Target="slides/slide1351.xml"/><Relationship Id="rId89" Type="http://schemas.openxmlformats.org/officeDocument/2006/relationships/slide" Target="slides/slide88.xml"/><Relationship Id="rId154" Type="http://schemas.openxmlformats.org/officeDocument/2006/relationships/slide" Target="slides/slide153.xml"/><Relationship Id="rId361" Type="http://schemas.openxmlformats.org/officeDocument/2006/relationships/slide" Target="slides/slide360.xml"/><Relationship Id="rId599" Type="http://schemas.openxmlformats.org/officeDocument/2006/relationships/slide" Target="slides/slide598.xml"/><Relationship Id="rId1005" Type="http://schemas.openxmlformats.org/officeDocument/2006/relationships/slide" Target="slides/slide1004.xml"/><Relationship Id="rId1212" Type="http://schemas.openxmlformats.org/officeDocument/2006/relationships/slide" Target="slides/slide1211.xml"/><Relationship Id="rId459" Type="http://schemas.openxmlformats.org/officeDocument/2006/relationships/slide" Target="slides/slide458.xml"/><Relationship Id="rId666" Type="http://schemas.openxmlformats.org/officeDocument/2006/relationships/slide" Target="slides/slide665.xml"/><Relationship Id="rId873" Type="http://schemas.openxmlformats.org/officeDocument/2006/relationships/slide" Target="slides/slide872.xml"/><Relationship Id="rId1089" Type="http://schemas.openxmlformats.org/officeDocument/2006/relationships/slide" Target="slides/slide1088.xml"/><Relationship Id="rId1296" Type="http://schemas.openxmlformats.org/officeDocument/2006/relationships/slide" Target="slides/slide1295.xml"/><Relationship Id="rId16" Type="http://schemas.openxmlformats.org/officeDocument/2006/relationships/slide" Target="slides/slide15.xml"/><Relationship Id="rId221" Type="http://schemas.openxmlformats.org/officeDocument/2006/relationships/slide" Target="slides/slide220.xml"/><Relationship Id="rId319" Type="http://schemas.openxmlformats.org/officeDocument/2006/relationships/slide" Target="slides/slide318.xml"/><Relationship Id="rId526" Type="http://schemas.openxmlformats.org/officeDocument/2006/relationships/slide" Target="slides/slide525.xml"/><Relationship Id="rId1156" Type="http://schemas.openxmlformats.org/officeDocument/2006/relationships/slide" Target="slides/slide1155.xml"/><Relationship Id="rId1363" Type="http://schemas.openxmlformats.org/officeDocument/2006/relationships/slide" Target="slides/slide1362.xml"/><Relationship Id="rId733" Type="http://schemas.openxmlformats.org/officeDocument/2006/relationships/slide" Target="slides/slide732.xml"/><Relationship Id="rId940" Type="http://schemas.openxmlformats.org/officeDocument/2006/relationships/slide" Target="slides/slide939.xml"/><Relationship Id="rId1016" Type="http://schemas.openxmlformats.org/officeDocument/2006/relationships/slide" Target="slides/slide1015.xml"/><Relationship Id="rId165" Type="http://schemas.openxmlformats.org/officeDocument/2006/relationships/slide" Target="slides/slide164.xml"/><Relationship Id="rId372" Type="http://schemas.openxmlformats.org/officeDocument/2006/relationships/slide" Target="slides/slide371.xml"/><Relationship Id="rId677" Type="http://schemas.openxmlformats.org/officeDocument/2006/relationships/slide" Target="slides/slide676.xml"/><Relationship Id="rId800" Type="http://schemas.openxmlformats.org/officeDocument/2006/relationships/slide" Target="slides/slide799.xml"/><Relationship Id="rId1223" Type="http://schemas.openxmlformats.org/officeDocument/2006/relationships/slide" Target="slides/slide1222.xml"/><Relationship Id="rId1430" Type="http://schemas.openxmlformats.org/officeDocument/2006/relationships/slide" Target="slides/slide1429.xml"/><Relationship Id="rId232" Type="http://schemas.openxmlformats.org/officeDocument/2006/relationships/slide" Target="slides/slide231.xml"/><Relationship Id="rId884" Type="http://schemas.openxmlformats.org/officeDocument/2006/relationships/slide" Target="slides/slide883.xml"/><Relationship Id="rId27" Type="http://schemas.openxmlformats.org/officeDocument/2006/relationships/slide" Target="slides/slide26.xml"/><Relationship Id="rId537" Type="http://schemas.openxmlformats.org/officeDocument/2006/relationships/slide" Target="slides/slide536.xml"/><Relationship Id="rId744" Type="http://schemas.openxmlformats.org/officeDocument/2006/relationships/slide" Target="slides/slide743.xml"/><Relationship Id="rId951" Type="http://schemas.openxmlformats.org/officeDocument/2006/relationships/slide" Target="slides/slide950.xml"/><Relationship Id="rId1167" Type="http://schemas.openxmlformats.org/officeDocument/2006/relationships/slide" Target="slides/slide1166.xml"/><Relationship Id="rId1374" Type="http://schemas.openxmlformats.org/officeDocument/2006/relationships/slide" Target="slides/slide1373.xml"/><Relationship Id="rId80" Type="http://schemas.openxmlformats.org/officeDocument/2006/relationships/slide" Target="slides/slide79.xml"/><Relationship Id="rId176" Type="http://schemas.openxmlformats.org/officeDocument/2006/relationships/slide" Target="slides/slide175.xml"/><Relationship Id="rId383" Type="http://schemas.openxmlformats.org/officeDocument/2006/relationships/slide" Target="slides/slide382.xml"/><Relationship Id="rId590" Type="http://schemas.openxmlformats.org/officeDocument/2006/relationships/slide" Target="slides/slide589.xml"/><Relationship Id="rId604" Type="http://schemas.openxmlformats.org/officeDocument/2006/relationships/slide" Target="slides/slide603.xml"/><Relationship Id="rId811" Type="http://schemas.openxmlformats.org/officeDocument/2006/relationships/slide" Target="slides/slide810.xml"/><Relationship Id="rId1027" Type="http://schemas.openxmlformats.org/officeDocument/2006/relationships/slide" Target="slides/slide1026.xml"/><Relationship Id="rId1234" Type="http://schemas.openxmlformats.org/officeDocument/2006/relationships/slide" Target="slides/slide1233.xml"/><Relationship Id="rId1441" Type="http://schemas.openxmlformats.org/officeDocument/2006/relationships/slide" Target="slides/slide1440.xml"/><Relationship Id="rId243" Type="http://schemas.openxmlformats.org/officeDocument/2006/relationships/slide" Target="slides/slide242.xml"/><Relationship Id="rId450" Type="http://schemas.openxmlformats.org/officeDocument/2006/relationships/slide" Target="slides/slide449.xml"/><Relationship Id="rId688" Type="http://schemas.openxmlformats.org/officeDocument/2006/relationships/slide" Target="slides/slide687.xml"/><Relationship Id="rId895" Type="http://schemas.openxmlformats.org/officeDocument/2006/relationships/slide" Target="slides/slide894.xml"/><Relationship Id="rId909" Type="http://schemas.openxmlformats.org/officeDocument/2006/relationships/slide" Target="slides/slide908.xml"/><Relationship Id="rId1080" Type="http://schemas.openxmlformats.org/officeDocument/2006/relationships/slide" Target="slides/slide1079.xml"/><Relationship Id="rId1301" Type="http://schemas.openxmlformats.org/officeDocument/2006/relationships/slide" Target="slides/slide1300.xml"/><Relationship Id="rId38" Type="http://schemas.openxmlformats.org/officeDocument/2006/relationships/slide" Target="slides/slide37.xml"/><Relationship Id="rId103" Type="http://schemas.openxmlformats.org/officeDocument/2006/relationships/slide" Target="slides/slide102.xml"/><Relationship Id="rId310" Type="http://schemas.openxmlformats.org/officeDocument/2006/relationships/slide" Target="slides/slide309.xml"/><Relationship Id="rId548" Type="http://schemas.openxmlformats.org/officeDocument/2006/relationships/slide" Target="slides/slide547.xml"/><Relationship Id="rId755" Type="http://schemas.openxmlformats.org/officeDocument/2006/relationships/slide" Target="slides/slide754.xml"/><Relationship Id="rId962" Type="http://schemas.openxmlformats.org/officeDocument/2006/relationships/slide" Target="slides/slide961.xml"/><Relationship Id="rId1178" Type="http://schemas.openxmlformats.org/officeDocument/2006/relationships/slide" Target="slides/slide1177.xml"/><Relationship Id="rId1385" Type="http://schemas.openxmlformats.org/officeDocument/2006/relationships/slide" Target="slides/slide1384.xml"/><Relationship Id="rId91" Type="http://schemas.openxmlformats.org/officeDocument/2006/relationships/slide" Target="slides/slide90.xml"/><Relationship Id="rId187" Type="http://schemas.openxmlformats.org/officeDocument/2006/relationships/slide" Target="slides/slide186.xml"/><Relationship Id="rId394" Type="http://schemas.openxmlformats.org/officeDocument/2006/relationships/slide" Target="slides/slide393.xml"/><Relationship Id="rId408" Type="http://schemas.openxmlformats.org/officeDocument/2006/relationships/slide" Target="slides/slide407.xml"/><Relationship Id="rId615" Type="http://schemas.openxmlformats.org/officeDocument/2006/relationships/slide" Target="slides/slide614.xml"/><Relationship Id="rId822" Type="http://schemas.openxmlformats.org/officeDocument/2006/relationships/slide" Target="slides/slide821.xml"/><Relationship Id="rId1038" Type="http://schemas.openxmlformats.org/officeDocument/2006/relationships/slide" Target="slides/slide1037.xml"/><Relationship Id="rId1245" Type="http://schemas.openxmlformats.org/officeDocument/2006/relationships/slide" Target="slides/slide1244.xml"/><Relationship Id="rId1452" Type="http://schemas.openxmlformats.org/officeDocument/2006/relationships/slide" Target="slides/slide1451.xml"/><Relationship Id="rId254" Type="http://schemas.openxmlformats.org/officeDocument/2006/relationships/slide" Target="slides/slide253.xml"/><Relationship Id="rId699" Type="http://schemas.openxmlformats.org/officeDocument/2006/relationships/slide" Target="slides/slide698.xml"/><Relationship Id="rId1091" Type="http://schemas.openxmlformats.org/officeDocument/2006/relationships/slide" Target="slides/slide1090.xml"/><Relationship Id="rId1105" Type="http://schemas.openxmlformats.org/officeDocument/2006/relationships/slide" Target="slides/slide1104.xml"/><Relationship Id="rId1312" Type="http://schemas.openxmlformats.org/officeDocument/2006/relationships/slide" Target="slides/slide1311.xml"/><Relationship Id="rId49" Type="http://schemas.openxmlformats.org/officeDocument/2006/relationships/slide" Target="slides/slide48.xml"/><Relationship Id="rId114" Type="http://schemas.openxmlformats.org/officeDocument/2006/relationships/slide" Target="slides/slide113.xml"/><Relationship Id="rId461" Type="http://schemas.openxmlformats.org/officeDocument/2006/relationships/slide" Target="slides/slide460.xml"/><Relationship Id="rId559" Type="http://schemas.openxmlformats.org/officeDocument/2006/relationships/slide" Target="slides/slide558.xml"/><Relationship Id="rId766" Type="http://schemas.openxmlformats.org/officeDocument/2006/relationships/slide" Target="slides/slide765.xml"/><Relationship Id="rId1189" Type="http://schemas.openxmlformats.org/officeDocument/2006/relationships/slide" Target="slides/slide1188.xml"/><Relationship Id="rId1396" Type="http://schemas.openxmlformats.org/officeDocument/2006/relationships/slide" Target="slides/slide1395.xml"/><Relationship Id="rId198" Type="http://schemas.openxmlformats.org/officeDocument/2006/relationships/slide" Target="slides/slide197.xml"/><Relationship Id="rId321" Type="http://schemas.openxmlformats.org/officeDocument/2006/relationships/slide" Target="slides/slide320.xml"/><Relationship Id="rId419" Type="http://schemas.openxmlformats.org/officeDocument/2006/relationships/slide" Target="slides/slide418.xml"/><Relationship Id="rId626" Type="http://schemas.openxmlformats.org/officeDocument/2006/relationships/slide" Target="slides/slide625.xml"/><Relationship Id="rId973" Type="http://schemas.openxmlformats.org/officeDocument/2006/relationships/slide" Target="slides/slide972.xml"/><Relationship Id="rId1049" Type="http://schemas.openxmlformats.org/officeDocument/2006/relationships/slide" Target="slides/slide1048.xml"/><Relationship Id="rId1256" Type="http://schemas.openxmlformats.org/officeDocument/2006/relationships/slide" Target="slides/slide1255.xml"/><Relationship Id="rId833" Type="http://schemas.openxmlformats.org/officeDocument/2006/relationships/slide" Target="slides/slide832.xml"/><Relationship Id="rId1116" Type="http://schemas.openxmlformats.org/officeDocument/2006/relationships/slide" Target="slides/slide1115.xml"/><Relationship Id="rId1463" Type="http://schemas.openxmlformats.org/officeDocument/2006/relationships/slide" Target="slides/slide1462.xml"/><Relationship Id="rId265" Type="http://schemas.openxmlformats.org/officeDocument/2006/relationships/slide" Target="slides/slide264.xml"/><Relationship Id="rId472" Type="http://schemas.openxmlformats.org/officeDocument/2006/relationships/slide" Target="slides/slide471.xml"/><Relationship Id="rId900" Type="http://schemas.openxmlformats.org/officeDocument/2006/relationships/slide" Target="slides/slide899.xml"/><Relationship Id="rId1323" Type="http://schemas.openxmlformats.org/officeDocument/2006/relationships/slide" Target="slides/slide1322.xml"/><Relationship Id="rId125" Type="http://schemas.openxmlformats.org/officeDocument/2006/relationships/slide" Target="slides/slide124.xml"/><Relationship Id="rId332" Type="http://schemas.openxmlformats.org/officeDocument/2006/relationships/slide" Target="slides/slide331.xml"/><Relationship Id="rId777" Type="http://schemas.openxmlformats.org/officeDocument/2006/relationships/slide" Target="slides/slide776.xml"/><Relationship Id="rId984" Type="http://schemas.openxmlformats.org/officeDocument/2006/relationships/slide" Target="slides/slide983.xml"/><Relationship Id="rId637" Type="http://schemas.openxmlformats.org/officeDocument/2006/relationships/slide" Target="slides/slide636.xml"/><Relationship Id="rId844" Type="http://schemas.openxmlformats.org/officeDocument/2006/relationships/slide" Target="slides/slide843.xml"/><Relationship Id="rId1267" Type="http://schemas.openxmlformats.org/officeDocument/2006/relationships/slide" Target="slides/slide1266.xml"/><Relationship Id="rId1474" Type="http://schemas.openxmlformats.org/officeDocument/2006/relationships/slide" Target="slides/slide1473.xml"/><Relationship Id="rId276" Type="http://schemas.openxmlformats.org/officeDocument/2006/relationships/slide" Target="slides/slide275.xml"/><Relationship Id="rId483" Type="http://schemas.openxmlformats.org/officeDocument/2006/relationships/slide" Target="slides/slide482.xml"/><Relationship Id="rId690" Type="http://schemas.openxmlformats.org/officeDocument/2006/relationships/slide" Target="slides/slide689.xml"/><Relationship Id="rId704" Type="http://schemas.openxmlformats.org/officeDocument/2006/relationships/slide" Target="slides/slide703.xml"/><Relationship Id="rId911" Type="http://schemas.openxmlformats.org/officeDocument/2006/relationships/slide" Target="slides/slide910.xml"/><Relationship Id="rId1127" Type="http://schemas.openxmlformats.org/officeDocument/2006/relationships/slide" Target="slides/slide1126.xml"/><Relationship Id="rId1334" Type="http://schemas.openxmlformats.org/officeDocument/2006/relationships/slide" Target="slides/slide1333.xml"/><Relationship Id="rId40" Type="http://schemas.openxmlformats.org/officeDocument/2006/relationships/slide" Target="slides/slide39.xml"/><Relationship Id="rId136" Type="http://schemas.openxmlformats.org/officeDocument/2006/relationships/slide" Target="slides/slide135.xml"/><Relationship Id="rId343" Type="http://schemas.openxmlformats.org/officeDocument/2006/relationships/slide" Target="slides/slide342.xml"/><Relationship Id="rId550" Type="http://schemas.openxmlformats.org/officeDocument/2006/relationships/slide" Target="slides/slide549.xml"/><Relationship Id="rId788" Type="http://schemas.openxmlformats.org/officeDocument/2006/relationships/slide" Target="slides/slide787.xml"/><Relationship Id="rId995" Type="http://schemas.openxmlformats.org/officeDocument/2006/relationships/slide" Target="slides/slide994.xml"/><Relationship Id="rId1180" Type="http://schemas.openxmlformats.org/officeDocument/2006/relationships/slide" Target="slides/slide1179.xml"/><Relationship Id="rId1401" Type="http://schemas.openxmlformats.org/officeDocument/2006/relationships/slide" Target="slides/slide1400.xml"/><Relationship Id="rId203" Type="http://schemas.openxmlformats.org/officeDocument/2006/relationships/slide" Target="slides/slide202.xml"/><Relationship Id="rId648" Type="http://schemas.openxmlformats.org/officeDocument/2006/relationships/slide" Target="slides/slide647.xml"/><Relationship Id="rId855" Type="http://schemas.openxmlformats.org/officeDocument/2006/relationships/slide" Target="slides/slide854.xml"/><Relationship Id="rId1040" Type="http://schemas.openxmlformats.org/officeDocument/2006/relationships/slide" Target="slides/slide1039.xml"/><Relationship Id="rId1278" Type="http://schemas.openxmlformats.org/officeDocument/2006/relationships/slide" Target="slides/slide1277.xml"/><Relationship Id="rId1485" Type="http://schemas.openxmlformats.org/officeDocument/2006/relationships/slide" Target="slides/slide1484.xml"/><Relationship Id="rId287" Type="http://schemas.openxmlformats.org/officeDocument/2006/relationships/slide" Target="slides/slide286.xml"/><Relationship Id="rId410" Type="http://schemas.openxmlformats.org/officeDocument/2006/relationships/slide" Target="slides/slide409.xml"/><Relationship Id="rId494" Type="http://schemas.openxmlformats.org/officeDocument/2006/relationships/slide" Target="slides/slide493.xml"/><Relationship Id="rId508" Type="http://schemas.openxmlformats.org/officeDocument/2006/relationships/slide" Target="slides/slide507.xml"/><Relationship Id="rId715" Type="http://schemas.openxmlformats.org/officeDocument/2006/relationships/slide" Target="slides/slide714.xml"/><Relationship Id="rId922" Type="http://schemas.openxmlformats.org/officeDocument/2006/relationships/slide" Target="slides/slide921.xml"/><Relationship Id="rId1138" Type="http://schemas.openxmlformats.org/officeDocument/2006/relationships/slide" Target="slides/slide1137.xml"/><Relationship Id="rId1345" Type="http://schemas.openxmlformats.org/officeDocument/2006/relationships/slide" Target="slides/slide1344.xml"/><Relationship Id="rId147" Type="http://schemas.openxmlformats.org/officeDocument/2006/relationships/slide" Target="slides/slide146.xml"/><Relationship Id="rId354" Type="http://schemas.openxmlformats.org/officeDocument/2006/relationships/slide" Target="slides/slide353.xml"/><Relationship Id="rId799" Type="http://schemas.openxmlformats.org/officeDocument/2006/relationships/slide" Target="slides/slide798.xml"/><Relationship Id="rId1191" Type="http://schemas.openxmlformats.org/officeDocument/2006/relationships/slide" Target="slides/slide1190.xml"/><Relationship Id="rId1205" Type="http://schemas.openxmlformats.org/officeDocument/2006/relationships/slide" Target="slides/slide1204.xml"/><Relationship Id="rId51" Type="http://schemas.openxmlformats.org/officeDocument/2006/relationships/slide" Target="slides/slide50.xml"/><Relationship Id="rId561" Type="http://schemas.openxmlformats.org/officeDocument/2006/relationships/slide" Target="slides/slide560.xml"/><Relationship Id="rId659" Type="http://schemas.openxmlformats.org/officeDocument/2006/relationships/slide" Target="slides/slide658.xml"/><Relationship Id="rId866" Type="http://schemas.openxmlformats.org/officeDocument/2006/relationships/slide" Target="slides/slide865.xml"/><Relationship Id="rId1289" Type="http://schemas.openxmlformats.org/officeDocument/2006/relationships/slide" Target="slides/slide1288.xml"/><Relationship Id="rId1412" Type="http://schemas.openxmlformats.org/officeDocument/2006/relationships/slide" Target="slides/slide1411.xml"/><Relationship Id="rId1496" Type="http://schemas.openxmlformats.org/officeDocument/2006/relationships/slide" Target="slides/slide1495.xml"/><Relationship Id="rId214" Type="http://schemas.openxmlformats.org/officeDocument/2006/relationships/slide" Target="slides/slide213.xml"/><Relationship Id="rId298" Type="http://schemas.openxmlformats.org/officeDocument/2006/relationships/slide" Target="slides/slide297.xml"/><Relationship Id="rId421" Type="http://schemas.openxmlformats.org/officeDocument/2006/relationships/slide" Target="slides/slide420.xml"/><Relationship Id="rId519" Type="http://schemas.openxmlformats.org/officeDocument/2006/relationships/slide" Target="slides/slide518.xml"/><Relationship Id="rId1051" Type="http://schemas.openxmlformats.org/officeDocument/2006/relationships/slide" Target="slides/slide1050.xml"/><Relationship Id="rId1149" Type="http://schemas.openxmlformats.org/officeDocument/2006/relationships/slide" Target="slides/slide1148.xml"/><Relationship Id="rId1356" Type="http://schemas.openxmlformats.org/officeDocument/2006/relationships/slide" Target="slides/slide1355.xml"/><Relationship Id="rId158" Type="http://schemas.openxmlformats.org/officeDocument/2006/relationships/slide" Target="slides/slide157.xml"/><Relationship Id="rId726" Type="http://schemas.openxmlformats.org/officeDocument/2006/relationships/slide" Target="slides/slide725.xml"/><Relationship Id="rId933" Type="http://schemas.openxmlformats.org/officeDocument/2006/relationships/slide" Target="slides/slide932.xml"/><Relationship Id="rId1009" Type="http://schemas.openxmlformats.org/officeDocument/2006/relationships/slide" Target="slides/slide1008.xml"/><Relationship Id="rId62" Type="http://schemas.openxmlformats.org/officeDocument/2006/relationships/slide" Target="slides/slide61.xml"/><Relationship Id="rId365" Type="http://schemas.openxmlformats.org/officeDocument/2006/relationships/slide" Target="slides/slide364.xml"/><Relationship Id="rId572" Type="http://schemas.openxmlformats.org/officeDocument/2006/relationships/slide" Target="slides/slide571.xml"/><Relationship Id="rId1216" Type="http://schemas.openxmlformats.org/officeDocument/2006/relationships/slide" Target="slides/slide1215.xml"/><Relationship Id="rId1423" Type="http://schemas.openxmlformats.org/officeDocument/2006/relationships/slide" Target="slides/slide1422.xml"/><Relationship Id="rId225" Type="http://schemas.openxmlformats.org/officeDocument/2006/relationships/slide" Target="slides/slide224.xml"/><Relationship Id="rId432" Type="http://schemas.openxmlformats.org/officeDocument/2006/relationships/slide" Target="slides/slide431.xml"/><Relationship Id="rId877" Type="http://schemas.openxmlformats.org/officeDocument/2006/relationships/slide" Target="slides/slide876.xml"/><Relationship Id="rId1062" Type="http://schemas.openxmlformats.org/officeDocument/2006/relationships/slide" Target="slides/slide1061.xml"/><Relationship Id="rId737" Type="http://schemas.openxmlformats.org/officeDocument/2006/relationships/slide" Target="slides/slide736.xml"/><Relationship Id="rId944" Type="http://schemas.openxmlformats.org/officeDocument/2006/relationships/slide" Target="slides/slide943.xml"/><Relationship Id="rId1367" Type="http://schemas.openxmlformats.org/officeDocument/2006/relationships/slide" Target="slides/slide1366.xml"/><Relationship Id="rId73" Type="http://schemas.openxmlformats.org/officeDocument/2006/relationships/slide" Target="slides/slide72.xml"/><Relationship Id="rId169" Type="http://schemas.openxmlformats.org/officeDocument/2006/relationships/slide" Target="slides/slide168.xml"/><Relationship Id="rId376" Type="http://schemas.openxmlformats.org/officeDocument/2006/relationships/slide" Target="slides/slide375.xml"/><Relationship Id="rId583" Type="http://schemas.openxmlformats.org/officeDocument/2006/relationships/slide" Target="slides/slide582.xml"/><Relationship Id="rId790" Type="http://schemas.openxmlformats.org/officeDocument/2006/relationships/slide" Target="slides/slide789.xml"/><Relationship Id="rId804" Type="http://schemas.openxmlformats.org/officeDocument/2006/relationships/slide" Target="slides/slide803.xml"/><Relationship Id="rId1227" Type="http://schemas.openxmlformats.org/officeDocument/2006/relationships/slide" Target="slides/slide1226.xml"/><Relationship Id="rId1434" Type="http://schemas.openxmlformats.org/officeDocument/2006/relationships/slide" Target="slides/slide1433.xml"/><Relationship Id="rId4" Type="http://schemas.openxmlformats.org/officeDocument/2006/relationships/slide" Target="slides/slide3.xml"/><Relationship Id="rId236" Type="http://schemas.openxmlformats.org/officeDocument/2006/relationships/slide" Target="slides/slide235.xml"/><Relationship Id="rId443" Type="http://schemas.openxmlformats.org/officeDocument/2006/relationships/slide" Target="slides/slide442.xml"/><Relationship Id="rId650" Type="http://schemas.openxmlformats.org/officeDocument/2006/relationships/slide" Target="slides/slide649.xml"/><Relationship Id="rId888" Type="http://schemas.openxmlformats.org/officeDocument/2006/relationships/slide" Target="slides/slide887.xml"/><Relationship Id="rId1073" Type="http://schemas.openxmlformats.org/officeDocument/2006/relationships/slide" Target="slides/slide1072.xml"/><Relationship Id="rId1280" Type="http://schemas.openxmlformats.org/officeDocument/2006/relationships/slide" Target="slides/slide1279.xml"/><Relationship Id="rId1501" Type="http://schemas.openxmlformats.org/officeDocument/2006/relationships/slide" Target="slides/slide1500.xml"/><Relationship Id="rId303" Type="http://schemas.openxmlformats.org/officeDocument/2006/relationships/slide" Target="slides/slide302.xml"/><Relationship Id="rId748" Type="http://schemas.openxmlformats.org/officeDocument/2006/relationships/slide" Target="slides/slide747.xml"/><Relationship Id="rId955" Type="http://schemas.openxmlformats.org/officeDocument/2006/relationships/slide" Target="slides/slide954.xml"/><Relationship Id="rId1140" Type="http://schemas.openxmlformats.org/officeDocument/2006/relationships/slide" Target="slides/slide1139.xml"/><Relationship Id="rId1378" Type="http://schemas.openxmlformats.org/officeDocument/2006/relationships/slide" Target="slides/slide1377.xml"/><Relationship Id="rId84" Type="http://schemas.openxmlformats.org/officeDocument/2006/relationships/slide" Target="slides/slide83.xml"/><Relationship Id="rId387" Type="http://schemas.openxmlformats.org/officeDocument/2006/relationships/slide" Target="slides/slide386.xml"/><Relationship Id="rId510" Type="http://schemas.openxmlformats.org/officeDocument/2006/relationships/slide" Target="slides/slide509.xml"/><Relationship Id="rId594" Type="http://schemas.openxmlformats.org/officeDocument/2006/relationships/slide" Target="slides/slide593.xml"/><Relationship Id="rId608" Type="http://schemas.openxmlformats.org/officeDocument/2006/relationships/slide" Target="slides/slide607.xml"/><Relationship Id="rId815" Type="http://schemas.openxmlformats.org/officeDocument/2006/relationships/slide" Target="slides/slide814.xml"/><Relationship Id="rId1238" Type="http://schemas.openxmlformats.org/officeDocument/2006/relationships/slide" Target="slides/slide1237.xml"/><Relationship Id="rId1445" Type="http://schemas.openxmlformats.org/officeDocument/2006/relationships/slide" Target="slides/slide1444.xml"/><Relationship Id="rId247" Type="http://schemas.openxmlformats.org/officeDocument/2006/relationships/slide" Target="slides/slide246.xml"/><Relationship Id="rId899" Type="http://schemas.openxmlformats.org/officeDocument/2006/relationships/slide" Target="slides/slide898.xml"/><Relationship Id="rId1000" Type="http://schemas.openxmlformats.org/officeDocument/2006/relationships/slide" Target="slides/slide999.xml"/><Relationship Id="rId1084" Type="http://schemas.openxmlformats.org/officeDocument/2006/relationships/slide" Target="slides/slide1083.xml"/><Relationship Id="rId1305" Type="http://schemas.openxmlformats.org/officeDocument/2006/relationships/slide" Target="slides/slide1304.xml"/><Relationship Id="rId107" Type="http://schemas.openxmlformats.org/officeDocument/2006/relationships/slide" Target="slides/slide106.xml"/><Relationship Id="rId454" Type="http://schemas.openxmlformats.org/officeDocument/2006/relationships/slide" Target="slides/slide453.xml"/><Relationship Id="rId661" Type="http://schemas.openxmlformats.org/officeDocument/2006/relationships/slide" Target="slides/slide660.xml"/><Relationship Id="rId759" Type="http://schemas.openxmlformats.org/officeDocument/2006/relationships/slide" Target="slides/slide758.xml"/><Relationship Id="rId966" Type="http://schemas.openxmlformats.org/officeDocument/2006/relationships/slide" Target="slides/slide965.xml"/><Relationship Id="rId1291" Type="http://schemas.openxmlformats.org/officeDocument/2006/relationships/slide" Target="slides/slide1290.xml"/><Relationship Id="rId1389" Type="http://schemas.openxmlformats.org/officeDocument/2006/relationships/slide" Target="slides/slide1388.xml"/><Relationship Id="rId11" Type="http://schemas.openxmlformats.org/officeDocument/2006/relationships/slide" Target="slides/slide10.xml"/><Relationship Id="rId314" Type="http://schemas.openxmlformats.org/officeDocument/2006/relationships/slide" Target="slides/slide313.xml"/><Relationship Id="rId398" Type="http://schemas.openxmlformats.org/officeDocument/2006/relationships/slide" Target="slides/slide397.xml"/><Relationship Id="rId521" Type="http://schemas.openxmlformats.org/officeDocument/2006/relationships/slide" Target="slides/slide520.xml"/><Relationship Id="rId619" Type="http://schemas.openxmlformats.org/officeDocument/2006/relationships/slide" Target="slides/slide618.xml"/><Relationship Id="rId1151" Type="http://schemas.openxmlformats.org/officeDocument/2006/relationships/slide" Target="slides/slide1150.xml"/><Relationship Id="rId1249" Type="http://schemas.openxmlformats.org/officeDocument/2006/relationships/slide" Target="slides/slide1248.xml"/><Relationship Id="rId95" Type="http://schemas.openxmlformats.org/officeDocument/2006/relationships/slide" Target="slides/slide94.xml"/><Relationship Id="rId160" Type="http://schemas.openxmlformats.org/officeDocument/2006/relationships/slide" Target="slides/slide159.xml"/><Relationship Id="rId826" Type="http://schemas.openxmlformats.org/officeDocument/2006/relationships/slide" Target="slides/slide825.xml"/><Relationship Id="rId1011" Type="http://schemas.openxmlformats.org/officeDocument/2006/relationships/slide" Target="slides/slide1010.xml"/><Relationship Id="rId1109" Type="http://schemas.openxmlformats.org/officeDocument/2006/relationships/slide" Target="slides/slide1108.xml"/><Relationship Id="rId1456" Type="http://schemas.openxmlformats.org/officeDocument/2006/relationships/slide" Target="slides/slide1455.xml"/><Relationship Id="rId258" Type="http://schemas.openxmlformats.org/officeDocument/2006/relationships/slide" Target="slides/slide257.xml"/><Relationship Id="rId465" Type="http://schemas.openxmlformats.org/officeDocument/2006/relationships/slide" Target="slides/slide464.xml"/><Relationship Id="rId672" Type="http://schemas.openxmlformats.org/officeDocument/2006/relationships/slide" Target="slides/slide671.xml"/><Relationship Id="rId1095" Type="http://schemas.openxmlformats.org/officeDocument/2006/relationships/slide" Target="slides/slide1094.xml"/><Relationship Id="rId1316" Type="http://schemas.openxmlformats.org/officeDocument/2006/relationships/slide" Target="slides/slide1315.xml"/><Relationship Id="rId22" Type="http://schemas.openxmlformats.org/officeDocument/2006/relationships/slide" Target="slides/slide21.xml"/><Relationship Id="rId118" Type="http://schemas.openxmlformats.org/officeDocument/2006/relationships/slide" Target="slides/slide117.xml"/><Relationship Id="rId325" Type="http://schemas.openxmlformats.org/officeDocument/2006/relationships/slide" Target="slides/slide324.xml"/><Relationship Id="rId532" Type="http://schemas.openxmlformats.org/officeDocument/2006/relationships/slide" Target="slides/slide531.xml"/><Relationship Id="rId977" Type="http://schemas.openxmlformats.org/officeDocument/2006/relationships/slide" Target="slides/slide976.xml"/><Relationship Id="rId1162" Type="http://schemas.openxmlformats.org/officeDocument/2006/relationships/slide" Target="slides/slide1161.xml"/><Relationship Id="rId171" Type="http://schemas.openxmlformats.org/officeDocument/2006/relationships/slide" Target="slides/slide170.xml"/><Relationship Id="rId837" Type="http://schemas.openxmlformats.org/officeDocument/2006/relationships/slide" Target="slides/slide836.xml"/><Relationship Id="rId1022" Type="http://schemas.openxmlformats.org/officeDocument/2006/relationships/slide" Target="slides/slide1021.xml"/><Relationship Id="rId1467" Type="http://schemas.openxmlformats.org/officeDocument/2006/relationships/slide" Target="slides/slide1466.xml"/><Relationship Id="rId269" Type="http://schemas.openxmlformats.org/officeDocument/2006/relationships/slide" Target="slides/slide268.xml"/><Relationship Id="rId476" Type="http://schemas.openxmlformats.org/officeDocument/2006/relationships/slide" Target="slides/slide475.xml"/><Relationship Id="rId683" Type="http://schemas.openxmlformats.org/officeDocument/2006/relationships/slide" Target="slides/slide682.xml"/><Relationship Id="rId890" Type="http://schemas.openxmlformats.org/officeDocument/2006/relationships/slide" Target="slides/slide889.xml"/><Relationship Id="rId904" Type="http://schemas.openxmlformats.org/officeDocument/2006/relationships/slide" Target="slides/slide903.xml"/><Relationship Id="rId1327" Type="http://schemas.openxmlformats.org/officeDocument/2006/relationships/slide" Target="slides/slide1326.xml"/><Relationship Id="rId33" Type="http://schemas.openxmlformats.org/officeDocument/2006/relationships/slide" Target="slides/slide32.xml"/><Relationship Id="rId129" Type="http://schemas.openxmlformats.org/officeDocument/2006/relationships/slide" Target="slides/slide128.xml"/><Relationship Id="rId336" Type="http://schemas.openxmlformats.org/officeDocument/2006/relationships/slide" Target="slides/slide335.xml"/><Relationship Id="rId543" Type="http://schemas.openxmlformats.org/officeDocument/2006/relationships/slide" Target="slides/slide542.xml"/><Relationship Id="rId988" Type="http://schemas.openxmlformats.org/officeDocument/2006/relationships/slide" Target="slides/slide987.xml"/><Relationship Id="rId1173" Type="http://schemas.openxmlformats.org/officeDocument/2006/relationships/slide" Target="slides/slide1172.xml"/><Relationship Id="rId1380" Type="http://schemas.openxmlformats.org/officeDocument/2006/relationships/slide" Target="slides/slide1379.xml"/><Relationship Id="rId182" Type="http://schemas.openxmlformats.org/officeDocument/2006/relationships/slide" Target="slides/slide181.xml"/><Relationship Id="rId403" Type="http://schemas.openxmlformats.org/officeDocument/2006/relationships/slide" Target="slides/slide402.xml"/><Relationship Id="rId750" Type="http://schemas.openxmlformats.org/officeDocument/2006/relationships/slide" Target="slides/slide749.xml"/><Relationship Id="rId848" Type="http://schemas.openxmlformats.org/officeDocument/2006/relationships/slide" Target="slides/slide847.xml"/><Relationship Id="rId1033" Type="http://schemas.openxmlformats.org/officeDocument/2006/relationships/slide" Target="slides/slide1032.xml"/><Relationship Id="rId1478" Type="http://schemas.openxmlformats.org/officeDocument/2006/relationships/slide" Target="slides/slide1477.xml"/><Relationship Id="rId487" Type="http://schemas.openxmlformats.org/officeDocument/2006/relationships/slide" Target="slides/slide486.xml"/><Relationship Id="rId610" Type="http://schemas.openxmlformats.org/officeDocument/2006/relationships/slide" Target="slides/slide609.xml"/><Relationship Id="rId694" Type="http://schemas.openxmlformats.org/officeDocument/2006/relationships/slide" Target="slides/slide693.xml"/><Relationship Id="rId708" Type="http://schemas.openxmlformats.org/officeDocument/2006/relationships/slide" Target="slides/slide707.xml"/><Relationship Id="rId915" Type="http://schemas.openxmlformats.org/officeDocument/2006/relationships/slide" Target="slides/slide914.xml"/><Relationship Id="rId1240" Type="http://schemas.openxmlformats.org/officeDocument/2006/relationships/slide" Target="slides/slide1239.xml"/><Relationship Id="rId1338" Type="http://schemas.openxmlformats.org/officeDocument/2006/relationships/slide" Target="slides/slide1337.xml"/><Relationship Id="rId347" Type="http://schemas.openxmlformats.org/officeDocument/2006/relationships/slide" Target="slides/slide346.xml"/><Relationship Id="rId999" Type="http://schemas.openxmlformats.org/officeDocument/2006/relationships/slide" Target="slides/slide998.xml"/><Relationship Id="rId1100" Type="http://schemas.openxmlformats.org/officeDocument/2006/relationships/slide" Target="slides/slide1099.xml"/><Relationship Id="rId1184" Type="http://schemas.openxmlformats.org/officeDocument/2006/relationships/slide" Target="slides/slide1183.xml"/><Relationship Id="rId1405" Type="http://schemas.openxmlformats.org/officeDocument/2006/relationships/slide" Target="slides/slide1404.xml"/><Relationship Id="rId44" Type="http://schemas.openxmlformats.org/officeDocument/2006/relationships/slide" Target="slides/slide43.xml"/><Relationship Id="rId554" Type="http://schemas.openxmlformats.org/officeDocument/2006/relationships/slide" Target="slides/slide553.xml"/><Relationship Id="rId761" Type="http://schemas.openxmlformats.org/officeDocument/2006/relationships/slide" Target="slides/slide760.xml"/><Relationship Id="rId859" Type="http://schemas.openxmlformats.org/officeDocument/2006/relationships/slide" Target="slides/slide858.xml"/><Relationship Id="rId1391" Type="http://schemas.openxmlformats.org/officeDocument/2006/relationships/slide" Target="slides/slide1390.xml"/><Relationship Id="rId1489" Type="http://schemas.openxmlformats.org/officeDocument/2006/relationships/slide" Target="slides/slide1488.xml"/><Relationship Id="rId193" Type="http://schemas.openxmlformats.org/officeDocument/2006/relationships/slide" Target="slides/slide192.xml"/><Relationship Id="rId207" Type="http://schemas.openxmlformats.org/officeDocument/2006/relationships/slide" Target="slides/slide206.xml"/><Relationship Id="rId414" Type="http://schemas.openxmlformats.org/officeDocument/2006/relationships/slide" Target="slides/slide413.xml"/><Relationship Id="rId498" Type="http://schemas.openxmlformats.org/officeDocument/2006/relationships/slide" Target="slides/slide497.xml"/><Relationship Id="rId621" Type="http://schemas.openxmlformats.org/officeDocument/2006/relationships/slide" Target="slides/slide620.xml"/><Relationship Id="rId1044" Type="http://schemas.openxmlformats.org/officeDocument/2006/relationships/slide" Target="slides/slide1043.xml"/><Relationship Id="rId1251" Type="http://schemas.openxmlformats.org/officeDocument/2006/relationships/slide" Target="slides/slide1250.xml"/><Relationship Id="rId1349" Type="http://schemas.openxmlformats.org/officeDocument/2006/relationships/slide" Target="slides/slide1348.xml"/><Relationship Id="rId260" Type="http://schemas.openxmlformats.org/officeDocument/2006/relationships/slide" Target="slides/slide259.xml"/><Relationship Id="rId719" Type="http://schemas.openxmlformats.org/officeDocument/2006/relationships/slide" Target="slides/slide718.xml"/><Relationship Id="rId926" Type="http://schemas.openxmlformats.org/officeDocument/2006/relationships/slide" Target="slides/slide925.xml"/><Relationship Id="rId1111" Type="http://schemas.openxmlformats.org/officeDocument/2006/relationships/slide" Target="slides/slide1110.xml"/><Relationship Id="rId55" Type="http://schemas.openxmlformats.org/officeDocument/2006/relationships/slide" Target="slides/slide54.xml"/><Relationship Id="rId120" Type="http://schemas.openxmlformats.org/officeDocument/2006/relationships/slide" Target="slides/slide119.xml"/><Relationship Id="rId358" Type="http://schemas.openxmlformats.org/officeDocument/2006/relationships/slide" Target="slides/slide357.xml"/><Relationship Id="rId565" Type="http://schemas.openxmlformats.org/officeDocument/2006/relationships/slide" Target="slides/slide564.xml"/><Relationship Id="rId772" Type="http://schemas.openxmlformats.org/officeDocument/2006/relationships/slide" Target="slides/slide771.xml"/><Relationship Id="rId1195" Type="http://schemas.openxmlformats.org/officeDocument/2006/relationships/slide" Target="slides/slide1194.xml"/><Relationship Id="rId1209" Type="http://schemas.openxmlformats.org/officeDocument/2006/relationships/slide" Target="slides/slide1208.xml"/><Relationship Id="rId1416" Type="http://schemas.openxmlformats.org/officeDocument/2006/relationships/slide" Target="slides/slide1415.xml"/><Relationship Id="rId218" Type="http://schemas.openxmlformats.org/officeDocument/2006/relationships/slide" Target="slides/slide217.xml"/><Relationship Id="rId425" Type="http://schemas.openxmlformats.org/officeDocument/2006/relationships/slide" Target="slides/slide424.xml"/><Relationship Id="rId632" Type="http://schemas.openxmlformats.org/officeDocument/2006/relationships/slide" Target="slides/slide631.xml"/><Relationship Id="rId1055" Type="http://schemas.openxmlformats.org/officeDocument/2006/relationships/slide" Target="slides/slide1054.xml"/><Relationship Id="rId1262" Type="http://schemas.openxmlformats.org/officeDocument/2006/relationships/slide" Target="slides/slide1261.xml"/><Relationship Id="rId271" Type="http://schemas.openxmlformats.org/officeDocument/2006/relationships/slide" Target="slides/slide270.xml"/><Relationship Id="rId937" Type="http://schemas.openxmlformats.org/officeDocument/2006/relationships/slide" Target="slides/slide936.xml"/><Relationship Id="rId1122" Type="http://schemas.openxmlformats.org/officeDocument/2006/relationships/slide" Target="slides/slide1121.xml"/><Relationship Id="rId66" Type="http://schemas.openxmlformats.org/officeDocument/2006/relationships/slide" Target="slides/slide65.xml"/><Relationship Id="rId131" Type="http://schemas.openxmlformats.org/officeDocument/2006/relationships/slide" Target="slides/slide130.xml"/><Relationship Id="rId369" Type="http://schemas.openxmlformats.org/officeDocument/2006/relationships/slide" Target="slides/slide368.xml"/><Relationship Id="rId576" Type="http://schemas.openxmlformats.org/officeDocument/2006/relationships/slide" Target="slides/slide575.xml"/><Relationship Id="rId783" Type="http://schemas.openxmlformats.org/officeDocument/2006/relationships/slide" Target="slides/slide782.xml"/><Relationship Id="rId990" Type="http://schemas.openxmlformats.org/officeDocument/2006/relationships/slide" Target="slides/slide989.xml"/><Relationship Id="rId1427" Type="http://schemas.openxmlformats.org/officeDocument/2006/relationships/slide" Target="slides/slide1426.xml"/><Relationship Id="rId229" Type="http://schemas.openxmlformats.org/officeDocument/2006/relationships/slide" Target="slides/slide228.xml"/><Relationship Id="rId436" Type="http://schemas.openxmlformats.org/officeDocument/2006/relationships/slide" Target="slides/slide435.xml"/><Relationship Id="rId643" Type="http://schemas.openxmlformats.org/officeDocument/2006/relationships/slide" Target="slides/slide642.xml"/><Relationship Id="rId1066" Type="http://schemas.openxmlformats.org/officeDocument/2006/relationships/slide" Target="slides/slide1065.xml"/><Relationship Id="rId1273" Type="http://schemas.openxmlformats.org/officeDocument/2006/relationships/slide" Target="slides/slide1272.xml"/><Relationship Id="rId1480" Type="http://schemas.openxmlformats.org/officeDocument/2006/relationships/slide" Target="slides/slide1479.xml"/><Relationship Id="rId850" Type="http://schemas.openxmlformats.org/officeDocument/2006/relationships/slide" Target="slides/slide849.xml"/><Relationship Id="rId948" Type="http://schemas.openxmlformats.org/officeDocument/2006/relationships/slide" Target="slides/slide947.xml"/><Relationship Id="rId1133" Type="http://schemas.openxmlformats.org/officeDocument/2006/relationships/slide" Target="slides/slide1132.xml"/><Relationship Id="rId77" Type="http://schemas.openxmlformats.org/officeDocument/2006/relationships/slide" Target="slides/slide76.xml"/><Relationship Id="rId282" Type="http://schemas.openxmlformats.org/officeDocument/2006/relationships/slide" Target="slides/slide281.xml"/><Relationship Id="rId503" Type="http://schemas.openxmlformats.org/officeDocument/2006/relationships/slide" Target="slides/slide502.xml"/><Relationship Id="rId587" Type="http://schemas.openxmlformats.org/officeDocument/2006/relationships/slide" Target="slides/slide586.xml"/><Relationship Id="rId710" Type="http://schemas.openxmlformats.org/officeDocument/2006/relationships/slide" Target="slides/slide709.xml"/><Relationship Id="rId808" Type="http://schemas.openxmlformats.org/officeDocument/2006/relationships/slide" Target="slides/slide807.xml"/><Relationship Id="rId1340" Type="http://schemas.openxmlformats.org/officeDocument/2006/relationships/slide" Target="slides/slide1339.xml"/><Relationship Id="rId1438" Type="http://schemas.openxmlformats.org/officeDocument/2006/relationships/slide" Target="slides/slide1437.xml"/><Relationship Id="rId8" Type="http://schemas.openxmlformats.org/officeDocument/2006/relationships/slide" Target="slides/slide7.xml"/><Relationship Id="rId142" Type="http://schemas.openxmlformats.org/officeDocument/2006/relationships/slide" Target="slides/slide141.xml"/><Relationship Id="rId447" Type="http://schemas.openxmlformats.org/officeDocument/2006/relationships/slide" Target="slides/slide446.xml"/><Relationship Id="rId794" Type="http://schemas.openxmlformats.org/officeDocument/2006/relationships/slide" Target="slides/slide793.xml"/><Relationship Id="rId1077" Type="http://schemas.openxmlformats.org/officeDocument/2006/relationships/slide" Target="slides/slide1076.xml"/><Relationship Id="rId1200" Type="http://schemas.openxmlformats.org/officeDocument/2006/relationships/slide" Target="slides/slide1199.xml"/><Relationship Id="rId654" Type="http://schemas.openxmlformats.org/officeDocument/2006/relationships/slide" Target="slides/slide653.xml"/><Relationship Id="rId861" Type="http://schemas.openxmlformats.org/officeDocument/2006/relationships/slide" Target="slides/slide860.xml"/><Relationship Id="rId959" Type="http://schemas.openxmlformats.org/officeDocument/2006/relationships/slide" Target="slides/slide958.xml"/><Relationship Id="rId1284" Type="http://schemas.openxmlformats.org/officeDocument/2006/relationships/slide" Target="slides/slide1283.xml"/><Relationship Id="rId1491" Type="http://schemas.openxmlformats.org/officeDocument/2006/relationships/slide" Target="slides/slide1490.xml"/><Relationship Id="rId1505" Type="http://schemas.openxmlformats.org/officeDocument/2006/relationships/slide" Target="slides/slide1504.xml"/><Relationship Id="rId293" Type="http://schemas.openxmlformats.org/officeDocument/2006/relationships/slide" Target="slides/slide292.xml"/><Relationship Id="rId307" Type="http://schemas.openxmlformats.org/officeDocument/2006/relationships/slide" Target="slides/slide306.xml"/><Relationship Id="rId514" Type="http://schemas.openxmlformats.org/officeDocument/2006/relationships/slide" Target="slides/slide513.xml"/><Relationship Id="rId721" Type="http://schemas.openxmlformats.org/officeDocument/2006/relationships/slide" Target="slides/slide720.xml"/><Relationship Id="rId1144" Type="http://schemas.openxmlformats.org/officeDocument/2006/relationships/slide" Target="slides/slide1143.xml"/><Relationship Id="rId1351" Type="http://schemas.openxmlformats.org/officeDocument/2006/relationships/slide" Target="slides/slide1350.xml"/><Relationship Id="rId1449" Type="http://schemas.openxmlformats.org/officeDocument/2006/relationships/slide" Target="slides/slide1448.xml"/><Relationship Id="rId88" Type="http://schemas.openxmlformats.org/officeDocument/2006/relationships/slide" Target="slides/slide87.xml"/><Relationship Id="rId153" Type="http://schemas.openxmlformats.org/officeDocument/2006/relationships/slide" Target="slides/slide152.xml"/><Relationship Id="rId360" Type="http://schemas.openxmlformats.org/officeDocument/2006/relationships/slide" Target="slides/slide359.xml"/><Relationship Id="rId598" Type="http://schemas.openxmlformats.org/officeDocument/2006/relationships/slide" Target="slides/slide597.xml"/><Relationship Id="rId819" Type="http://schemas.openxmlformats.org/officeDocument/2006/relationships/slide" Target="slides/slide818.xml"/><Relationship Id="rId1004" Type="http://schemas.openxmlformats.org/officeDocument/2006/relationships/slide" Target="slides/slide1003.xml"/><Relationship Id="rId1211" Type="http://schemas.openxmlformats.org/officeDocument/2006/relationships/slide" Target="slides/slide1210.xml"/><Relationship Id="rId220" Type="http://schemas.openxmlformats.org/officeDocument/2006/relationships/slide" Target="slides/slide219.xml"/><Relationship Id="rId458" Type="http://schemas.openxmlformats.org/officeDocument/2006/relationships/slide" Target="slides/slide457.xml"/><Relationship Id="rId665" Type="http://schemas.openxmlformats.org/officeDocument/2006/relationships/slide" Target="slides/slide664.xml"/><Relationship Id="rId872" Type="http://schemas.openxmlformats.org/officeDocument/2006/relationships/slide" Target="slides/slide871.xml"/><Relationship Id="rId1088" Type="http://schemas.openxmlformats.org/officeDocument/2006/relationships/slide" Target="slides/slide1087.xml"/><Relationship Id="rId1295" Type="http://schemas.openxmlformats.org/officeDocument/2006/relationships/slide" Target="slides/slide1294.xml"/><Relationship Id="rId1309" Type="http://schemas.openxmlformats.org/officeDocument/2006/relationships/slide" Target="slides/slide1308.xml"/><Relationship Id="rId15" Type="http://schemas.openxmlformats.org/officeDocument/2006/relationships/slide" Target="slides/slide14.xml"/><Relationship Id="rId318" Type="http://schemas.openxmlformats.org/officeDocument/2006/relationships/slide" Target="slides/slide317.xml"/><Relationship Id="rId525" Type="http://schemas.openxmlformats.org/officeDocument/2006/relationships/slide" Target="slides/slide524.xml"/><Relationship Id="rId732" Type="http://schemas.openxmlformats.org/officeDocument/2006/relationships/slide" Target="slides/slide731.xml"/><Relationship Id="rId1155" Type="http://schemas.openxmlformats.org/officeDocument/2006/relationships/slide" Target="slides/slide1154.xml"/><Relationship Id="rId1362" Type="http://schemas.openxmlformats.org/officeDocument/2006/relationships/slide" Target="slides/slide1361.xml"/><Relationship Id="rId99" Type="http://schemas.openxmlformats.org/officeDocument/2006/relationships/slide" Target="slides/slide98.xml"/><Relationship Id="rId164" Type="http://schemas.openxmlformats.org/officeDocument/2006/relationships/slide" Target="slides/slide163.xml"/><Relationship Id="rId371" Type="http://schemas.openxmlformats.org/officeDocument/2006/relationships/slide" Target="slides/slide370.xml"/><Relationship Id="rId1015" Type="http://schemas.openxmlformats.org/officeDocument/2006/relationships/slide" Target="slides/slide1014.xml"/><Relationship Id="rId1222" Type="http://schemas.openxmlformats.org/officeDocument/2006/relationships/slide" Target="slides/slide1221.xml"/><Relationship Id="rId469" Type="http://schemas.openxmlformats.org/officeDocument/2006/relationships/slide" Target="slides/slide468.xml"/><Relationship Id="rId676" Type="http://schemas.openxmlformats.org/officeDocument/2006/relationships/slide" Target="slides/slide675.xml"/><Relationship Id="rId883" Type="http://schemas.openxmlformats.org/officeDocument/2006/relationships/slide" Target="slides/slide882.xml"/><Relationship Id="rId1099" Type="http://schemas.openxmlformats.org/officeDocument/2006/relationships/slide" Target="slides/slide1098.xml"/><Relationship Id="rId26" Type="http://schemas.openxmlformats.org/officeDocument/2006/relationships/slide" Target="slides/slide25.xml"/><Relationship Id="rId231" Type="http://schemas.openxmlformats.org/officeDocument/2006/relationships/slide" Target="slides/slide230.xml"/><Relationship Id="rId329" Type="http://schemas.openxmlformats.org/officeDocument/2006/relationships/slide" Target="slides/slide328.xml"/><Relationship Id="rId536" Type="http://schemas.openxmlformats.org/officeDocument/2006/relationships/slide" Target="slides/slide535.xml"/><Relationship Id="rId1166" Type="http://schemas.openxmlformats.org/officeDocument/2006/relationships/slide" Target="slides/slide1165.xml"/><Relationship Id="rId1373" Type="http://schemas.openxmlformats.org/officeDocument/2006/relationships/slide" Target="slides/slide1372.xml"/><Relationship Id="rId175" Type="http://schemas.openxmlformats.org/officeDocument/2006/relationships/slide" Target="slides/slide174.xml"/><Relationship Id="rId743" Type="http://schemas.openxmlformats.org/officeDocument/2006/relationships/slide" Target="slides/slide742.xml"/><Relationship Id="rId950" Type="http://schemas.openxmlformats.org/officeDocument/2006/relationships/slide" Target="slides/slide949.xml"/><Relationship Id="rId1026" Type="http://schemas.openxmlformats.org/officeDocument/2006/relationships/slide" Target="slides/slide1025.xml"/><Relationship Id="rId382" Type="http://schemas.openxmlformats.org/officeDocument/2006/relationships/slide" Target="slides/slide381.xml"/><Relationship Id="rId603" Type="http://schemas.openxmlformats.org/officeDocument/2006/relationships/slide" Target="slides/slide602.xml"/><Relationship Id="rId687" Type="http://schemas.openxmlformats.org/officeDocument/2006/relationships/slide" Target="slides/slide686.xml"/><Relationship Id="rId810" Type="http://schemas.openxmlformats.org/officeDocument/2006/relationships/slide" Target="slides/slide809.xml"/><Relationship Id="rId908" Type="http://schemas.openxmlformats.org/officeDocument/2006/relationships/slide" Target="slides/slide907.xml"/><Relationship Id="rId1233" Type="http://schemas.openxmlformats.org/officeDocument/2006/relationships/slide" Target="slides/slide1232.xml"/><Relationship Id="rId1440" Type="http://schemas.openxmlformats.org/officeDocument/2006/relationships/slide" Target="slides/slide1439.xml"/><Relationship Id="rId242" Type="http://schemas.openxmlformats.org/officeDocument/2006/relationships/slide" Target="slides/slide241.xml"/><Relationship Id="rId894" Type="http://schemas.openxmlformats.org/officeDocument/2006/relationships/slide" Target="slides/slide893.xml"/><Relationship Id="rId1177" Type="http://schemas.openxmlformats.org/officeDocument/2006/relationships/slide" Target="slides/slide1176.xml"/><Relationship Id="rId1300" Type="http://schemas.openxmlformats.org/officeDocument/2006/relationships/slide" Target="slides/slide1299.xml"/><Relationship Id="rId37" Type="http://schemas.openxmlformats.org/officeDocument/2006/relationships/slide" Target="slides/slide36.xml"/><Relationship Id="rId102" Type="http://schemas.openxmlformats.org/officeDocument/2006/relationships/slide" Target="slides/slide101.xml"/><Relationship Id="rId547" Type="http://schemas.openxmlformats.org/officeDocument/2006/relationships/slide" Target="slides/slide546.xml"/><Relationship Id="rId754" Type="http://schemas.openxmlformats.org/officeDocument/2006/relationships/slide" Target="slides/slide753.xml"/><Relationship Id="rId961" Type="http://schemas.openxmlformats.org/officeDocument/2006/relationships/slide" Target="slides/slide960.xml"/><Relationship Id="rId1384" Type="http://schemas.openxmlformats.org/officeDocument/2006/relationships/slide" Target="slides/slide1383.xml"/><Relationship Id="rId90" Type="http://schemas.openxmlformats.org/officeDocument/2006/relationships/slide" Target="slides/slide89.xml"/><Relationship Id="rId186" Type="http://schemas.openxmlformats.org/officeDocument/2006/relationships/slide" Target="slides/slide185.xml"/><Relationship Id="rId393" Type="http://schemas.openxmlformats.org/officeDocument/2006/relationships/slide" Target="slides/slide392.xml"/><Relationship Id="rId407" Type="http://schemas.openxmlformats.org/officeDocument/2006/relationships/slide" Target="slides/slide406.xml"/><Relationship Id="rId614" Type="http://schemas.openxmlformats.org/officeDocument/2006/relationships/slide" Target="slides/slide613.xml"/><Relationship Id="rId821" Type="http://schemas.openxmlformats.org/officeDocument/2006/relationships/slide" Target="slides/slide820.xml"/><Relationship Id="rId1037" Type="http://schemas.openxmlformats.org/officeDocument/2006/relationships/slide" Target="slides/slide1036.xml"/><Relationship Id="rId1244" Type="http://schemas.openxmlformats.org/officeDocument/2006/relationships/slide" Target="slides/slide1243.xml"/><Relationship Id="rId1451" Type="http://schemas.openxmlformats.org/officeDocument/2006/relationships/slide" Target="slides/slide1450.xml"/><Relationship Id="rId253" Type="http://schemas.openxmlformats.org/officeDocument/2006/relationships/slide" Target="slides/slide252.xml"/><Relationship Id="rId460" Type="http://schemas.openxmlformats.org/officeDocument/2006/relationships/slide" Target="slides/slide459.xml"/><Relationship Id="rId698" Type="http://schemas.openxmlformats.org/officeDocument/2006/relationships/slide" Target="slides/slide697.xml"/><Relationship Id="rId919" Type="http://schemas.openxmlformats.org/officeDocument/2006/relationships/slide" Target="slides/slide918.xml"/><Relationship Id="rId1090" Type="http://schemas.openxmlformats.org/officeDocument/2006/relationships/slide" Target="slides/slide1089.xml"/><Relationship Id="rId1104" Type="http://schemas.openxmlformats.org/officeDocument/2006/relationships/slide" Target="slides/slide1103.xml"/><Relationship Id="rId1311" Type="http://schemas.openxmlformats.org/officeDocument/2006/relationships/slide" Target="slides/slide1310.xml"/><Relationship Id="rId48" Type="http://schemas.openxmlformats.org/officeDocument/2006/relationships/slide" Target="slides/slide47.xml"/><Relationship Id="rId113" Type="http://schemas.openxmlformats.org/officeDocument/2006/relationships/slide" Target="slides/slide112.xml"/><Relationship Id="rId320" Type="http://schemas.openxmlformats.org/officeDocument/2006/relationships/slide" Target="slides/slide319.xml"/><Relationship Id="rId558" Type="http://schemas.openxmlformats.org/officeDocument/2006/relationships/slide" Target="slides/slide557.xml"/><Relationship Id="rId765" Type="http://schemas.openxmlformats.org/officeDocument/2006/relationships/slide" Target="slides/slide764.xml"/><Relationship Id="rId972" Type="http://schemas.openxmlformats.org/officeDocument/2006/relationships/slide" Target="slides/slide971.xml"/><Relationship Id="rId1188" Type="http://schemas.openxmlformats.org/officeDocument/2006/relationships/slide" Target="slides/slide1187.xml"/><Relationship Id="rId1395" Type="http://schemas.openxmlformats.org/officeDocument/2006/relationships/slide" Target="slides/slide1394.xml"/><Relationship Id="rId1409" Type="http://schemas.openxmlformats.org/officeDocument/2006/relationships/slide" Target="slides/slide1408.xml"/><Relationship Id="rId197" Type="http://schemas.openxmlformats.org/officeDocument/2006/relationships/slide" Target="slides/slide196.xml"/><Relationship Id="rId418" Type="http://schemas.openxmlformats.org/officeDocument/2006/relationships/slide" Target="slides/slide417.xml"/><Relationship Id="rId625" Type="http://schemas.openxmlformats.org/officeDocument/2006/relationships/slide" Target="slides/slide624.xml"/><Relationship Id="rId832" Type="http://schemas.openxmlformats.org/officeDocument/2006/relationships/slide" Target="slides/slide831.xml"/><Relationship Id="rId1048" Type="http://schemas.openxmlformats.org/officeDocument/2006/relationships/slide" Target="slides/slide1047.xml"/><Relationship Id="rId1255" Type="http://schemas.openxmlformats.org/officeDocument/2006/relationships/slide" Target="slides/slide1254.xml"/><Relationship Id="rId1462" Type="http://schemas.openxmlformats.org/officeDocument/2006/relationships/slide" Target="slides/slide1461.xml"/><Relationship Id="rId264" Type="http://schemas.openxmlformats.org/officeDocument/2006/relationships/slide" Target="slides/slide263.xml"/><Relationship Id="rId471" Type="http://schemas.openxmlformats.org/officeDocument/2006/relationships/slide" Target="slides/slide470.xml"/><Relationship Id="rId1115" Type="http://schemas.openxmlformats.org/officeDocument/2006/relationships/slide" Target="slides/slide1114.xml"/><Relationship Id="rId1322" Type="http://schemas.openxmlformats.org/officeDocument/2006/relationships/slide" Target="slides/slide1321.xml"/><Relationship Id="rId59" Type="http://schemas.openxmlformats.org/officeDocument/2006/relationships/slide" Target="slides/slide58.xml"/><Relationship Id="rId124" Type="http://schemas.openxmlformats.org/officeDocument/2006/relationships/slide" Target="slides/slide123.xml"/><Relationship Id="rId569" Type="http://schemas.openxmlformats.org/officeDocument/2006/relationships/slide" Target="slides/slide568.xml"/><Relationship Id="rId776" Type="http://schemas.openxmlformats.org/officeDocument/2006/relationships/slide" Target="slides/slide775.xml"/><Relationship Id="rId983" Type="http://schemas.openxmlformats.org/officeDocument/2006/relationships/slide" Target="slides/slide982.xml"/><Relationship Id="rId1199" Type="http://schemas.openxmlformats.org/officeDocument/2006/relationships/slide" Target="slides/slide1198.xml"/><Relationship Id="rId331" Type="http://schemas.openxmlformats.org/officeDocument/2006/relationships/slide" Target="slides/slide330.xml"/><Relationship Id="rId429" Type="http://schemas.openxmlformats.org/officeDocument/2006/relationships/slide" Target="slides/slide428.xml"/><Relationship Id="rId636" Type="http://schemas.openxmlformats.org/officeDocument/2006/relationships/slide" Target="slides/slide635.xml"/><Relationship Id="rId1059" Type="http://schemas.openxmlformats.org/officeDocument/2006/relationships/slide" Target="slides/slide1058.xml"/><Relationship Id="rId1266" Type="http://schemas.openxmlformats.org/officeDocument/2006/relationships/slide" Target="slides/slide1265.xml"/><Relationship Id="rId1473" Type="http://schemas.openxmlformats.org/officeDocument/2006/relationships/slide" Target="slides/slide1472.xml"/><Relationship Id="rId843" Type="http://schemas.openxmlformats.org/officeDocument/2006/relationships/slide" Target="slides/slide842.xml"/><Relationship Id="rId1126" Type="http://schemas.openxmlformats.org/officeDocument/2006/relationships/slide" Target="slides/slide1125.xml"/><Relationship Id="rId275" Type="http://schemas.openxmlformats.org/officeDocument/2006/relationships/slide" Target="slides/slide274.xml"/><Relationship Id="rId482" Type="http://schemas.openxmlformats.org/officeDocument/2006/relationships/slide" Target="slides/slide481.xml"/><Relationship Id="rId703" Type="http://schemas.openxmlformats.org/officeDocument/2006/relationships/slide" Target="slides/slide702.xml"/><Relationship Id="rId910" Type="http://schemas.openxmlformats.org/officeDocument/2006/relationships/slide" Target="slides/slide909.xml"/><Relationship Id="rId1333" Type="http://schemas.openxmlformats.org/officeDocument/2006/relationships/slide" Target="slides/slide1332.xml"/><Relationship Id="rId135" Type="http://schemas.openxmlformats.org/officeDocument/2006/relationships/slide" Target="slides/slide134.xml"/><Relationship Id="rId342" Type="http://schemas.openxmlformats.org/officeDocument/2006/relationships/slide" Target="slides/slide341.xml"/><Relationship Id="rId787" Type="http://schemas.openxmlformats.org/officeDocument/2006/relationships/slide" Target="slides/slide786.xml"/><Relationship Id="rId994" Type="http://schemas.openxmlformats.org/officeDocument/2006/relationships/slide" Target="slides/slide993.xml"/><Relationship Id="rId1400" Type="http://schemas.openxmlformats.org/officeDocument/2006/relationships/slide" Target="slides/slide1399.xml"/><Relationship Id="rId202" Type="http://schemas.openxmlformats.org/officeDocument/2006/relationships/slide" Target="slides/slide201.xml"/><Relationship Id="rId647" Type="http://schemas.openxmlformats.org/officeDocument/2006/relationships/slide" Target="slides/slide646.xml"/><Relationship Id="rId854" Type="http://schemas.openxmlformats.org/officeDocument/2006/relationships/slide" Target="slides/slide853.xml"/><Relationship Id="rId1277" Type="http://schemas.openxmlformats.org/officeDocument/2006/relationships/slide" Target="slides/slide1276.xml"/><Relationship Id="rId1484" Type="http://schemas.openxmlformats.org/officeDocument/2006/relationships/slide" Target="slides/slide1483.xml"/><Relationship Id="rId286" Type="http://schemas.openxmlformats.org/officeDocument/2006/relationships/slide" Target="slides/slide285.xml"/><Relationship Id="rId493" Type="http://schemas.openxmlformats.org/officeDocument/2006/relationships/slide" Target="slides/slide492.xml"/><Relationship Id="rId507" Type="http://schemas.openxmlformats.org/officeDocument/2006/relationships/slide" Target="slides/slide506.xml"/><Relationship Id="rId714" Type="http://schemas.openxmlformats.org/officeDocument/2006/relationships/slide" Target="slides/slide713.xml"/><Relationship Id="rId921" Type="http://schemas.openxmlformats.org/officeDocument/2006/relationships/slide" Target="slides/slide920.xml"/><Relationship Id="rId1137" Type="http://schemas.openxmlformats.org/officeDocument/2006/relationships/slide" Target="slides/slide1136.xml"/><Relationship Id="rId1344" Type="http://schemas.openxmlformats.org/officeDocument/2006/relationships/slide" Target="slides/slide1343.xml"/><Relationship Id="rId50" Type="http://schemas.openxmlformats.org/officeDocument/2006/relationships/slide" Target="slides/slide49.xml"/><Relationship Id="rId146" Type="http://schemas.openxmlformats.org/officeDocument/2006/relationships/slide" Target="slides/slide145.xml"/><Relationship Id="rId353" Type="http://schemas.openxmlformats.org/officeDocument/2006/relationships/slide" Target="slides/slide352.xml"/><Relationship Id="rId560" Type="http://schemas.openxmlformats.org/officeDocument/2006/relationships/slide" Target="slides/slide559.xml"/><Relationship Id="rId798" Type="http://schemas.openxmlformats.org/officeDocument/2006/relationships/slide" Target="slides/slide797.xml"/><Relationship Id="rId1190" Type="http://schemas.openxmlformats.org/officeDocument/2006/relationships/slide" Target="slides/slide1189.xml"/><Relationship Id="rId1204" Type="http://schemas.openxmlformats.org/officeDocument/2006/relationships/slide" Target="slides/slide1203.xml"/><Relationship Id="rId1411" Type="http://schemas.openxmlformats.org/officeDocument/2006/relationships/slide" Target="slides/slide1410.xml"/><Relationship Id="rId213" Type="http://schemas.openxmlformats.org/officeDocument/2006/relationships/slide" Target="slides/slide212.xml"/><Relationship Id="rId420" Type="http://schemas.openxmlformats.org/officeDocument/2006/relationships/slide" Target="slides/slide419.xml"/><Relationship Id="rId658" Type="http://schemas.openxmlformats.org/officeDocument/2006/relationships/slide" Target="slides/slide657.xml"/><Relationship Id="rId865" Type="http://schemas.openxmlformats.org/officeDocument/2006/relationships/slide" Target="slides/slide864.xml"/><Relationship Id="rId1050" Type="http://schemas.openxmlformats.org/officeDocument/2006/relationships/slide" Target="slides/slide1049.xml"/><Relationship Id="rId1288" Type="http://schemas.openxmlformats.org/officeDocument/2006/relationships/slide" Target="slides/slide1287.xml"/><Relationship Id="rId1495" Type="http://schemas.openxmlformats.org/officeDocument/2006/relationships/slide" Target="slides/slide1494.xml"/><Relationship Id="rId1509" Type="http://schemas.openxmlformats.org/officeDocument/2006/relationships/theme" Target="theme/theme1.xml"/><Relationship Id="rId297" Type="http://schemas.openxmlformats.org/officeDocument/2006/relationships/slide" Target="slides/slide296.xml"/><Relationship Id="rId518" Type="http://schemas.openxmlformats.org/officeDocument/2006/relationships/slide" Target="slides/slide517.xml"/><Relationship Id="rId725" Type="http://schemas.openxmlformats.org/officeDocument/2006/relationships/slide" Target="slides/slide724.xml"/><Relationship Id="rId932" Type="http://schemas.openxmlformats.org/officeDocument/2006/relationships/slide" Target="slides/slide931.xml"/><Relationship Id="rId1148" Type="http://schemas.openxmlformats.org/officeDocument/2006/relationships/slide" Target="slides/slide1147.xml"/><Relationship Id="rId1355" Type="http://schemas.openxmlformats.org/officeDocument/2006/relationships/slide" Target="slides/slide1354.xml"/><Relationship Id="rId157" Type="http://schemas.openxmlformats.org/officeDocument/2006/relationships/slide" Target="slides/slide156.xml"/><Relationship Id="rId364" Type="http://schemas.openxmlformats.org/officeDocument/2006/relationships/slide" Target="slides/slide363.xml"/><Relationship Id="rId1008" Type="http://schemas.openxmlformats.org/officeDocument/2006/relationships/slide" Target="slides/slide1007.xml"/><Relationship Id="rId1215" Type="http://schemas.openxmlformats.org/officeDocument/2006/relationships/slide" Target="slides/slide1214.xml"/><Relationship Id="rId1422" Type="http://schemas.openxmlformats.org/officeDocument/2006/relationships/slide" Target="slides/slide1421.xml"/><Relationship Id="rId61" Type="http://schemas.openxmlformats.org/officeDocument/2006/relationships/slide" Target="slides/slide60.xml"/><Relationship Id="rId571" Type="http://schemas.openxmlformats.org/officeDocument/2006/relationships/slide" Target="slides/slide570.xml"/><Relationship Id="rId669" Type="http://schemas.openxmlformats.org/officeDocument/2006/relationships/slide" Target="slides/slide668.xml"/><Relationship Id="rId876" Type="http://schemas.openxmlformats.org/officeDocument/2006/relationships/slide" Target="slides/slide875.xml"/><Relationship Id="rId1299" Type="http://schemas.openxmlformats.org/officeDocument/2006/relationships/slide" Target="slides/slide1298.xml"/><Relationship Id="rId19" Type="http://schemas.openxmlformats.org/officeDocument/2006/relationships/slide" Target="slides/slide18.xml"/><Relationship Id="rId224" Type="http://schemas.openxmlformats.org/officeDocument/2006/relationships/slide" Target="slides/slide223.xml"/><Relationship Id="rId431" Type="http://schemas.openxmlformats.org/officeDocument/2006/relationships/slide" Target="slides/slide430.xml"/><Relationship Id="rId529" Type="http://schemas.openxmlformats.org/officeDocument/2006/relationships/slide" Target="slides/slide528.xml"/><Relationship Id="rId736" Type="http://schemas.openxmlformats.org/officeDocument/2006/relationships/slide" Target="slides/slide735.xml"/><Relationship Id="rId1061" Type="http://schemas.openxmlformats.org/officeDocument/2006/relationships/slide" Target="slides/slide1060.xml"/><Relationship Id="rId1159" Type="http://schemas.openxmlformats.org/officeDocument/2006/relationships/slide" Target="slides/slide1158.xml"/><Relationship Id="rId1366" Type="http://schemas.openxmlformats.org/officeDocument/2006/relationships/slide" Target="slides/slide1365.xml"/><Relationship Id="rId168" Type="http://schemas.openxmlformats.org/officeDocument/2006/relationships/slide" Target="slides/slide167.xml"/><Relationship Id="rId943" Type="http://schemas.openxmlformats.org/officeDocument/2006/relationships/slide" Target="slides/slide942.xml"/><Relationship Id="rId1019" Type="http://schemas.openxmlformats.org/officeDocument/2006/relationships/slide" Target="slides/slide1018.xml"/><Relationship Id="rId72" Type="http://schemas.openxmlformats.org/officeDocument/2006/relationships/slide" Target="slides/slide71.xml"/><Relationship Id="rId375" Type="http://schemas.openxmlformats.org/officeDocument/2006/relationships/slide" Target="slides/slide374.xml"/><Relationship Id="rId582" Type="http://schemas.openxmlformats.org/officeDocument/2006/relationships/slide" Target="slides/slide581.xml"/><Relationship Id="rId803" Type="http://schemas.openxmlformats.org/officeDocument/2006/relationships/slide" Target="slides/slide802.xml"/><Relationship Id="rId1226" Type="http://schemas.openxmlformats.org/officeDocument/2006/relationships/slide" Target="slides/slide1225.xml"/><Relationship Id="rId1433" Type="http://schemas.openxmlformats.org/officeDocument/2006/relationships/slide" Target="slides/slide1432.xml"/><Relationship Id="rId3" Type="http://schemas.openxmlformats.org/officeDocument/2006/relationships/slide" Target="slides/slide2.xml"/><Relationship Id="rId235" Type="http://schemas.openxmlformats.org/officeDocument/2006/relationships/slide" Target="slides/slide234.xml"/><Relationship Id="rId442" Type="http://schemas.openxmlformats.org/officeDocument/2006/relationships/slide" Target="slides/slide441.xml"/><Relationship Id="rId887" Type="http://schemas.openxmlformats.org/officeDocument/2006/relationships/slide" Target="slides/slide886.xml"/><Relationship Id="rId1072" Type="http://schemas.openxmlformats.org/officeDocument/2006/relationships/slide" Target="slides/slide1071.xml"/><Relationship Id="rId1500" Type="http://schemas.openxmlformats.org/officeDocument/2006/relationships/slide" Target="slides/slide1499.xml"/><Relationship Id="rId302" Type="http://schemas.openxmlformats.org/officeDocument/2006/relationships/slide" Target="slides/slide301.xml"/><Relationship Id="rId747" Type="http://schemas.openxmlformats.org/officeDocument/2006/relationships/slide" Target="slides/slide746.xml"/><Relationship Id="rId954" Type="http://schemas.openxmlformats.org/officeDocument/2006/relationships/slide" Target="slides/slide953.xml"/><Relationship Id="rId1377" Type="http://schemas.openxmlformats.org/officeDocument/2006/relationships/slide" Target="slides/slide1376.xml"/><Relationship Id="rId83" Type="http://schemas.openxmlformats.org/officeDocument/2006/relationships/slide" Target="slides/slide82.xml"/><Relationship Id="rId179" Type="http://schemas.openxmlformats.org/officeDocument/2006/relationships/slide" Target="slides/slide178.xml"/><Relationship Id="rId386" Type="http://schemas.openxmlformats.org/officeDocument/2006/relationships/slide" Target="slides/slide385.xml"/><Relationship Id="rId593" Type="http://schemas.openxmlformats.org/officeDocument/2006/relationships/slide" Target="slides/slide592.xml"/><Relationship Id="rId607" Type="http://schemas.openxmlformats.org/officeDocument/2006/relationships/slide" Target="slides/slide606.xml"/><Relationship Id="rId814" Type="http://schemas.openxmlformats.org/officeDocument/2006/relationships/slide" Target="slides/slide813.xml"/><Relationship Id="rId1237" Type="http://schemas.openxmlformats.org/officeDocument/2006/relationships/slide" Target="slides/slide1236.xml"/><Relationship Id="rId1444" Type="http://schemas.openxmlformats.org/officeDocument/2006/relationships/slide" Target="slides/slide1443.xml"/><Relationship Id="rId246" Type="http://schemas.openxmlformats.org/officeDocument/2006/relationships/slide" Target="slides/slide245.xml"/><Relationship Id="rId453" Type="http://schemas.openxmlformats.org/officeDocument/2006/relationships/slide" Target="slides/slide452.xml"/><Relationship Id="rId660" Type="http://schemas.openxmlformats.org/officeDocument/2006/relationships/slide" Target="slides/slide659.xml"/><Relationship Id="rId898" Type="http://schemas.openxmlformats.org/officeDocument/2006/relationships/slide" Target="slides/slide897.xml"/><Relationship Id="rId1083" Type="http://schemas.openxmlformats.org/officeDocument/2006/relationships/slide" Target="slides/slide1082.xml"/><Relationship Id="rId1290" Type="http://schemas.openxmlformats.org/officeDocument/2006/relationships/slide" Target="slides/slide1289.xml"/><Relationship Id="rId1304" Type="http://schemas.openxmlformats.org/officeDocument/2006/relationships/slide" Target="slides/slide1303.xml"/><Relationship Id="rId106" Type="http://schemas.openxmlformats.org/officeDocument/2006/relationships/slide" Target="slides/slide105.xml"/><Relationship Id="rId313" Type="http://schemas.openxmlformats.org/officeDocument/2006/relationships/slide" Target="slides/slide312.xml"/><Relationship Id="rId758" Type="http://schemas.openxmlformats.org/officeDocument/2006/relationships/slide" Target="slides/slide757.xml"/><Relationship Id="rId965" Type="http://schemas.openxmlformats.org/officeDocument/2006/relationships/slide" Target="slides/slide964.xml"/><Relationship Id="rId1150" Type="http://schemas.openxmlformats.org/officeDocument/2006/relationships/slide" Target="slides/slide1149.xml"/><Relationship Id="rId1388" Type="http://schemas.openxmlformats.org/officeDocument/2006/relationships/slide" Target="slides/slide1387.xml"/><Relationship Id="rId10" Type="http://schemas.openxmlformats.org/officeDocument/2006/relationships/slide" Target="slides/slide9.xml"/><Relationship Id="rId94" Type="http://schemas.openxmlformats.org/officeDocument/2006/relationships/slide" Target="slides/slide93.xml"/><Relationship Id="rId397" Type="http://schemas.openxmlformats.org/officeDocument/2006/relationships/slide" Target="slides/slide396.xml"/><Relationship Id="rId520" Type="http://schemas.openxmlformats.org/officeDocument/2006/relationships/slide" Target="slides/slide519.xml"/><Relationship Id="rId618" Type="http://schemas.openxmlformats.org/officeDocument/2006/relationships/slide" Target="slides/slide617.xml"/><Relationship Id="rId825" Type="http://schemas.openxmlformats.org/officeDocument/2006/relationships/slide" Target="slides/slide824.xml"/><Relationship Id="rId1248" Type="http://schemas.openxmlformats.org/officeDocument/2006/relationships/slide" Target="slides/slide1247.xml"/><Relationship Id="rId1455" Type="http://schemas.openxmlformats.org/officeDocument/2006/relationships/slide" Target="slides/slide1454.xml"/><Relationship Id="rId257" Type="http://schemas.openxmlformats.org/officeDocument/2006/relationships/slide" Target="slides/slide256.xml"/><Relationship Id="rId464" Type="http://schemas.openxmlformats.org/officeDocument/2006/relationships/slide" Target="slides/slide463.xml"/><Relationship Id="rId1010" Type="http://schemas.openxmlformats.org/officeDocument/2006/relationships/slide" Target="slides/slide1009.xml"/><Relationship Id="rId1094" Type="http://schemas.openxmlformats.org/officeDocument/2006/relationships/slide" Target="slides/slide1093.xml"/><Relationship Id="rId1108" Type="http://schemas.openxmlformats.org/officeDocument/2006/relationships/slide" Target="slides/slide1107.xml"/><Relationship Id="rId1315" Type="http://schemas.openxmlformats.org/officeDocument/2006/relationships/slide" Target="slides/slide1314.xml"/><Relationship Id="rId117" Type="http://schemas.openxmlformats.org/officeDocument/2006/relationships/slide" Target="slides/slide116.xml"/><Relationship Id="rId671" Type="http://schemas.openxmlformats.org/officeDocument/2006/relationships/slide" Target="slides/slide670.xml"/><Relationship Id="rId769" Type="http://schemas.openxmlformats.org/officeDocument/2006/relationships/slide" Target="slides/slide768.xml"/><Relationship Id="rId976" Type="http://schemas.openxmlformats.org/officeDocument/2006/relationships/slide" Target="slides/slide975.xml"/><Relationship Id="rId1399" Type="http://schemas.openxmlformats.org/officeDocument/2006/relationships/slide" Target="slides/slide1398.xml"/><Relationship Id="rId324" Type="http://schemas.openxmlformats.org/officeDocument/2006/relationships/slide" Target="slides/slide323.xml"/><Relationship Id="rId531" Type="http://schemas.openxmlformats.org/officeDocument/2006/relationships/slide" Target="slides/slide530.xml"/><Relationship Id="rId629" Type="http://schemas.openxmlformats.org/officeDocument/2006/relationships/slide" Target="slides/slide628.xml"/><Relationship Id="rId1161" Type="http://schemas.openxmlformats.org/officeDocument/2006/relationships/slide" Target="slides/slide1160.xml"/><Relationship Id="rId1259" Type="http://schemas.openxmlformats.org/officeDocument/2006/relationships/slide" Target="slides/slide1258.xml"/><Relationship Id="rId1466" Type="http://schemas.openxmlformats.org/officeDocument/2006/relationships/slide" Target="slides/slide1465.xml"/><Relationship Id="rId836" Type="http://schemas.openxmlformats.org/officeDocument/2006/relationships/slide" Target="slides/slide835.xml"/><Relationship Id="rId1021" Type="http://schemas.openxmlformats.org/officeDocument/2006/relationships/slide" Target="slides/slide1020.xml"/><Relationship Id="rId1119" Type="http://schemas.openxmlformats.org/officeDocument/2006/relationships/slide" Target="slides/slide1118.xml"/><Relationship Id="rId903" Type="http://schemas.openxmlformats.org/officeDocument/2006/relationships/slide" Target="slides/slide902.xml"/><Relationship Id="rId1326" Type="http://schemas.openxmlformats.org/officeDocument/2006/relationships/slide" Target="slides/slide1325.xml"/><Relationship Id="rId32" Type="http://schemas.openxmlformats.org/officeDocument/2006/relationships/slide" Target="slides/slide31.xml"/><Relationship Id="rId181" Type="http://schemas.openxmlformats.org/officeDocument/2006/relationships/slide" Target="slides/slide180.xml"/><Relationship Id="rId279" Type="http://schemas.openxmlformats.org/officeDocument/2006/relationships/slide" Target="slides/slide278.xml"/><Relationship Id="rId486" Type="http://schemas.openxmlformats.org/officeDocument/2006/relationships/slide" Target="slides/slide485.xml"/><Relationship Id="rId693" Type="http://schemas.openxmlformats.org/officeDocument/2006/relationships/slide" Target="slides/slide692.xml"/><Relationship Id="rId139" Type="http://schemas.openxmlformats.org/officeDocument/2006/relationships/slide" Target="slides/slide138.xml"/><Relationship Id="rId346" Type="http://schemas.openxmlformats.org/officeDocument/2006/relationships/slide" Target="slides/slide345.xml"/><Relationship Id="rId553" Type="http://schemas.openxmlformats.org/officeDocument/2006/relationships/slide" Target="slides/slide552.xml"/><Relationship Id="rId760" Type="http://schemas.openxmlformats.org/officeDocument/2006/relationships/slide" Target="slides/slide759.xml"/><Relationship Id="rId998" Type="http://schemas.openxmlformats.org/officeDocument/2006/relationships/slide" Target="slides/slide997.xml"/><Relationship Id="rId1183" Type="http://schemas.openxmlformats.org/officeDocument/2006/relationships/slide" Target="slides/slide1182.xml"/><Relationship Id="rId1390" Type="http://schemas.openxmlformats.org/officeDocument/2006/relationships/slide" Target="slides/slide1389.xml"/><Relationship Id="rId206" Type="http://schemas.openxmlformats.org/officeDocument/2006/relationships/slide" Target="slides/slide205.xml"/><Relationship Id="rId413" Type="http://schemas.openxmlformats.org/officeDocument/2006/relationships/slide" Target="slides/slide412.xml"/><Relationship Id="rId858" Type="http://schemas.openxmlformats.org/officeDocument/2006/relationships/slide" Target="slides/slide857.xml"/><Relationship Id="rId1043" Type="http://schemas.openxmlformats.org/officeDocument/2006/relationships/slide" Target="slides/slide1042.xml"/><Relationship Id="rId1488" Type="http://schemas.openxmlformats.org/officeDocument/2006/relationships/slide" Target="slides/slide1487.xml"/><Relationship Id="rId620" Type="http://schemas.openxmlformats.org/officeDocument/2006/relationships/slide" Target="slides/slide619.xml"/><Relationship Id="rId718" Type="http://schemas.openxmlformats.org/officeDocument/2006/relationships/slide" Target="slides/slide717.xml"/><Relationship Id="rId925" Type="http://schemas.openxmlformats.org/officeDocument/2006/relationships/slide" Target="slides/slide924.xml"/><Relationship Id="rId1250" Type="http://schemas.openxmlformats.org/officeDocument/2006/relationships/slide" Target="slides/slide1249.xml"/><Relationship Id="rId1348" Type="http://schemas.openxmlformats.org/officeDocument/2006/relationships/slide" Target="slides/slide1347.xml"/><Relationship Id="rId1110" Type="http://schemas.openxmlformats.org/officeDocument/2006/relationships/slide" Target="slides/slide1109.xml"/><Relationship Id="rId1208" Type="http://schemas.openxmlformats.org/officeDocument/2006/relationships/slide" Target="slides/slide1207.xml"/><Relationship Id="rId1415" Type="http://schemas.openxmlformats.org/officeDocument/2006/relationships/slide" Target="slides/slide1414.xml"/><Relationship Id="rId54" Type="http://schemas.openxmlformats.org/officeDocument/2006/relationships/slide" Target="slides/slide53.xml"/><Relationship Id="rId270" Type="http://schemas.openxmlformats.org/officeDocument/2006/relationships/slide" Target="slides/slide269.xml"/><Relationship Id="rId130" Type="http://schemas.openxmlformats.org/officeDocument/2006/relationships/slide" Target="slides/slide129.xml"/><Relationship Id="rId368" Type="http://schemas.openxmlformats.org/officeDocument/2006/relationships/slide" Target="slides/slide367.xml"/><Relationship Id="rId575" Type="http://schemas.openxmlformats.org/officeDocument/2006/relationships/slide" Target="slides/slide574.xml"/><Relationship Id="rId782" Type="http://schemas.openxmlformats.org/officeDocument/2006/relationships/slide" Target="slides/slide781.xml"/><Relationship Id="rId228" Type="http://schemas.openxmlformats.org/officeDocument/2006/relationships/slide" Target="slides/slide227.xml"/><Relationship Id="rId435" Type="http://schemas.openxmlformats.org/officeDocument/2006/relationships/slide" Target="slides/slide434.xml"/><Relationship Id="rId642" Type="http://schemas.openxmlformats.org/officeDocument/2006/relationships/slide" Target="slides/slide641.xml"/><Relationship Id="rId1065" Type="http://schemas.openxmlformats.org/officeDocument/2006/relationships/slide" Target="slides/slide1064.xml"/><Relationship Id="rId1272" Type="http://schemas.openxmlformats.org/officeDocument/2006/relationships/slide" Target="slides/slide1271.xml"/><Relationship Id="rId502" Type="http://schemas.openxmlformats.org/officeDocument/2006/relationships/slide" Target="slides/slide501.xml"/><Relationship Id="rId947" Type="http://schemas.openxmlformats.org/officeDocument/2006/relationships/slide" Target="slides/slide946.xml"/><Relationship Id="rId1132" Type="http://schemas.openxmlformats.org/officeDocument/2006/relationships/slide" Target="slides/slide1131.xml"/><Relationship Id="rId76" Type="http://schemas.openxmlformats.org/officeDocument/2006/relationships/slide" Target="slides/slide75.xml"/><Relationship Id="rId807" Type="http://schemas.openxmlformats.org/officeDocument/2006/relationships/slide" Target="slides/slide806.xml"/><Relationship Id="rId1437" Type="http://schemas.openxmlformats.org/officeDocument/2006/relationships/slide" Target="slides/slide1436.xml"/><Relationship Id="rId1504" Type="http://schemas.openxmlformats.org/officeDocument/2006/relationships/slide" Target="slides/slide1503.xml"/><Relationship Id="rId292" Type="http://schemas.openxmlformats.org/officeDocument/2006/relationships/slide" Target="slides/slide291.xml"/><Relationship Id="rId597" Type="http://schemas.openxmlformats.org/officeDocument/2006/relationships/slide" Target="slides/slide596.xml"/><Relationship Id="rId152" Type="http://schemas.openxmlformats.org/officeDocument/2006/relationships/slide" Target="slides/slide151.xml"/><Relationship Id="rId457" Type="http://schemas.openxmlformats.org/officeDocument/2006/relationships/slide" Target="slides/slide456.xml"/><Relationship Id="rId1087" Type="http://schemas.openxmlformats.org/officeDocument/2006/relationships/slide" Target="slides/slide1086.xml"/><Relationship Id="rId1294" Type="http://schemas.openxmlformats.org/officeDocument/2006/relationships/slide" Target="slides/slide1293.xml"/><Relationship Id="rId664" Type="http://schemas.openxmlformats.org/officeDocument/2006/relationships/slide" Target="slides/slide663.xml"/><Relationship Id="rId871" Type="http://schemas.openxmlformats.org/officeDocument/2006/relationships/slide" Target="slides/slide870.xml"/><Relationship Id="rId969" Type="http://schemas.openxmlformats.org/officeDocument/2006/relationships/slide" Target="slides/slide968.xml"/><Relationship Id="rId317" Type="http://schemas.openxmlformats.org/officeDocument/2006/relationships/slide" Target="slides/slide316.xml"/><Relationship Id="rId524" Type="http://schemas.openxmlformats.org/officeDocument/2006/relationships/slide" Target="slides/slide523.xml"/><Relationship Id="rId731" Type="http://schemas.openxmlformats.org/officeDocument/2006/relationships/slide" Target="slides/slide730.xml"/><Relationship Id="rId1154" Type="http://schemas.openxmlformats.org/officeDocument/2006/relationships/slide" Target="slides/slide1153.xml"/><Relationship Id="rId1361" Type="http://schemas.openxmlformats.org/officeDocument/2006/relationships/slide" Target="slides/slide1360.xml"/><Relationship Id="rId1459" Type="http://schemas.openxmlformats.org/officeDocument/2006/relationships/slide" Target="slides/slide1458.xml"/><Relationship Id="rId98" Type="http://schemas.openxmlformats.org/officeDocument/2006/relationships/slide" Target="slides/slide97.xml"/><Relationship Id="rId829" Type="http://schemas.openxmlformats.org/officeDocument/2006/relationships/slide" Target="slides/slide828.xml"/><Relationship Id="rId1014" Type="http://schemas.openxmlformats.org/officeDocument/2006/relationships/slide" Target="slides/slide1013.xml"/><Relationship Id="rId1221" Type="http://schemas.openxmlformats.org/officeDocument/2006/relationships/slide" Target="slides/slide1220.xml"/><Relationship Id="rId1319" Type="http://schemas.openxmlformats.org/officeDocument/2006/relationships/slide" Target="slides/slide1318.xml"/><Relationship Id="rId25" Type="http://schemas.openxmlformats.org/officeDocument/2006/relationships/slide" Target="slides/slide24.xml"/><Relationship Id="rId174" Type="http://schemas.openxmlformats.org/officeDocument/2006/relationships/slide" Target="slides/slide173.xml"/><Relationship Id="rId381" Type="http://schemas.openxmlformats.org/officeDocument/2006/relationships/slide" Target="slides/slide380.xml"/><Relationship Id="rId241" Type="http://schemas.openxmlformats.org/officeDocument/2006/relationships/slide" Target="slides/slide240.xml"/><Relationship Id="rId479" Type="http://schemas.openxmlformats.org/officeDocument/2006/relationships/slide" Target="slides/slide478.xml"/><Relationship Id="rId686" Type="http://schemas.openxmlformats.org/officeDocument/2006/relationships/slide" Target="slides/slide685.xml"/><Relationship Id="rId893" Type="http://schemas.openxmlformats.org/officeDocument/2006/relationships/slide" Target="slides/slide892.xml"/><Relationship Id="rId339" Type="http://schemas.openxmlformats.org/officeDocument/2006/relationships/slide" Target="slides/slide338.xml"/><Relationship Id="rId546" Type="http://schemas.openxmlformats.org/officeDocument/2006/relationships/slide" Target="slides/slide545.xml"/><Relationship Id="rId753" Type="http://schemas.openxmlformats.org/officeDocument/2006/relationships/slide" Target="slides/slide752.xml"/><Relationship Id="rId1176" Type="http://schemas.openxmlformats.org/officeDocument/2006/relationships/slide" Target="slides/slide1175.xml"/><Relationship Id="rId1383" Type="http://schemas.openxmlformats.org/officeDocument/2006/relationships/slide" Target="slides/slide1382.xml"/><Relationship Id="rId101" Type="http://schemas.openxmlformats.org/officeDocument/2006/relationships/slide" Target="slides/slide100.xml"/><Relationship Id="rId406" Type="http://schemas.openxmlformats.org/officeDocument/2006/relationships/slide" Target="slides/slide405.xml"/><Relationship Id="rId960" Type="http://schemas.openxmlformats.org/officeDocument/2006/relationships/slide" Target="slides/slide959.xml"/><Relationship Id="rId1036" Type="http://schemas.openxmlformats.org/officeDocument/2006/relationships/slide" Target="slides/slide1035.xml"/><Relationship Id="rId1243" Type="http://schemas.openxmlformats.org/officeDocument/2006/relationships/slide" Target="slides/slide1242.xml"/><Relationship Id="rId613" Type="http://schemas.openxmlformats.org/officeDocument/2006/relationships/slide" Target="slides/slide612.xml"/><Relationship Id="rId820" Type="http://schemas.openxmlformats.org/officeDocument/2006/relationships/slide" Target="slides/slide819.xml"/><Relationship Id="rId918" Type="http://schemas.openxmlformats.org/officeDocument/2006/relationships/slide" Target="slides/slide917.xml"/><Relationship Id="rId1450" Type="http://schemas.openxmlformats.org/officeDocument/2006/relationships/slide" Target="slides/slide1449.xml"/><Relationship Id="rId1103" Type="http://schemas.openxmlformats.org/officeDocument/2006/relationships/slide" Target="slides/slide1102.xml"/><Relationship Id="rId1310" Type="http://schemas.openxmlformats.org/officeDocument/2006/relationships/slide" Target="slides/slide1309.xml"/><Relationship Id="rId1408" Type="http://schemas.openxmlformats.org/officeDocument/2006/relationships/slide" Target="slides/slide1407.xml"/><Relationship Id="rId47" Type="http://schemas.openxmlformats.org/officeDocument/2006/relationships/slide" Target="slides/slide46.xml"/><Relationship Id="rId196" Type="http://schemas.openxmlformats.org/officeDocument/2006/relationships/slide" Target="slides/slide195.xml"/><Relationship Id="rId263" Type="http://schemas.openxmlformats.org/officeDocument/2006/relationships/slide" Target="slides/slide262.xml"/><Relationship Id="rId470" Type="http://schemas.openxmlformats.org/officeDocument/2006/relationships/slide" Target="slides/slide469.xml"/><Relationship Id="rId123" Type="http://schemas.openxmlformats.org/officeDocument/2006/relationships/slide" Target="slides/slide122.xml"/><Relationship Id="rId330" Type="http://schemas.openxmlformats.org/officeDocument/2006/relationships/slide" Target="slides/slide329.xml"/><Relationship Id="rId568" Type="http://schemas.openxmlformats.org/officeDocument/2006/relationships/slide" Target="slides/slide567.xml"/><Relationship Id="rId775" Type="http://schemas.openxmlformats.org/officeDocument/2006/relationships/slide" Target="slides/slide774.xml"/><Relationship Id="rId982" Type="http://schemas.openxmlformats.org/officeDocument/2006/relationships/slide" Target="slides/slide981.xml"/><Relationship Id="rId1198" Type="http://schemas.openxmlformats.org/officeDocument/2006/relationships/slide" Target="slides/slide1197.xml"/><Relationship Id="rId428" Type="http://schemas.openxmlformats.org/officeDocument/2006/relationships/slide" Target="slides/slide427.xml"/><Relationship Id="rId635" Type="http://schemas.openxmlformats.org/officeDocument/2006/relationships/slide" Target="slides/slide634.xml"/><Relationship Id="rId842" Type="http://schemas.openxmlformats.org/officeDocument/2006/relationships/slide" Target="slides/slide841.xml"/><Relationship Id="rId1058" Type="http://schemas.openxmlformats.org/officeDocument/2006/relationships/slide" Target="slides/slide1057.xml"/><Relationship Id="rId1265" Type="http://schemas.openxmlformats.org/officeDocument/2006/relationships/slide" Target="slides/slide1264.xml"/><Relationship Id="rId1472" Type="http://schemas.openxmlformats.org/officeDocument/2006/relationships/slide" Target="slides/slide1471.xml"/><Relationship Id="rId702" Type="http://schemas.openxmlformats.org/officeDocument/2006/relationships/slide" Target="slides/slide701.xml"/><Relationship Id="rId1125" Type="http://schemas.openxmlformats.org/officeDocument/2006/relationships/slide" Target="slides/slide1124.xml"/><Relationship Id="rId1332" Type="http://schemas.openxmlformats.org/officeDocument/2006/relationships/slide" Target="slides/slide1331.xml"/><Relationship Id="rId69" Type="http://schemas.openxmlformats.org/officeDocument/2006/relationships/slide" Target="slides/slide68.xml"/><Relationship Id="rId285" Type="http://schemas.openxmlformats.org/officeDocument/2006/relationships/slide" Target="slides/slide284.xml"/><Relationship Id="rId492" Type="http://schemas.openxmlformats.org/officeDocument/2006/relationships/slide" Target="slides/slide491.xml"/><Relationship Id="rId797" Type="http://schemas.openxmlformats.org/officeDocument/2006/relationships/slide" Target="slides/slide796.xml"/><Relationship Id="rId145" Type="http://schemas.openxmlformats.org/officeDocument/2006/relationships/slide" Target="slides/slide144.xml"/><Relationship Id="rId352" Type="http://schemas.openxmlformats.org/officeDocument/2006/relationships/slide" Target="slides/slide351.xml"/><Relationship Id="rId1287" Type="http://schemas.openxmlformats.org/officeDocument/2006/relationships/slide" Target="slides/slide1286.xml"/><Relationship Id="rId212" Type="http://schemas.openxmlformats.org/officeDocument/2006/relationships/slide" Target="slides/slide211.xml"/><Relationship Id="rId657" Type="http://schemas.openxmlformats.org/officeDocument/2006/relationships/slide" Target="slides/slide656.xml"/><Relationship Id="rId864" Type="http://schemas.openxmlformats.org/officeDocument/2006/relationships/slide" Target="slides/slide863.xml"/><Relationship Id="rId1494" Type="http://schemas.openxmlformats.org/officeDocument/2006/relationships/slide" Target="slides/slide1493.xml"/><Relationship Id="rId517" Type="http://schemas.openxmlformats.org/officeDocument/2006/relationships/slide" Target="slides/slide516.xml"/><Relationship Id="rId724" Type="http://schemas.openxmlformats.org/officeDocument/2006/relationships/slide" Target="slides/slide723.xml"/><Relationship Id="rId931" Type="http://schemas.openxmlformats.org/officeDocument/2006/relationships/slide" Target="slides/slide930.xml"/><Relationship Id="rId1147" Type="http://schemas.openxmlformats.org/officeDocument/2006/relationships/slide" Target="slides/slide1146.xml"/><Relationship Id="rId1354" Type="http://schemas.openxmlformats.org/officeDocument/2006/relationships/slide" Target="slides/slide1353.xml"/><Relationship Id="rId60" Type="http://schemas.openxmlformats.org/officeDocument/2006/relationships/slide" Target="slides/slide59.xml"/><Relationship Id="rId1007" Type="http://schemas.openxmlformats.org/officeDocument/2006/relationships/slide" Target="slides/slide1006.xml"/><Relationship Id="rId1214" Type="http://schemas.openxmlformats.org/officeDocument/2006/relationships/slide" Target="slides/slide1213.xml"/><Relationship Id="rId1421" Type="http://schemas.openxmlformats.org/officeDocument/2006/relationships/slide" Target="slides/slide1420.xml"/><Relationship Id="rId18" Type="http://schemas.openxmlformats.org/officeDocument/2006/relationships/slide" Target="slides/slide17.xml"/><Relationship Id="rId167" Type="http://schemas.openxmlformats.org/officeDocument/2006/relationships/slide" Target="slides/slide166.xml"/><Relationship Id="rId374" Type="http://schemas.openxmlformats.org/officeDocument/2006/relationships/slide" Target="slides/slide373.xml"/><Relationship Id="rId581" Type="http://schemas.openxmlformats.org/officeDocument/2006/relationships/slide" Target="slides/slide580.xml"/><Relationship Id="rId234" Type="http://schemas.openxmlformats.org/officeDocument/2006/relationships/slide" Target="slides/slide233.xml"/><Relationship Id="rId679" Type="http://schemas.openxmlformats.org/officeDocument/2006/relationships/slide" Target="slides/slide678.xml"/><Relationship Id="rId886" Type="http://schemas.openxmlformats.org/officeDocument/2006/relationships/slide" Target="slides/slide885.xml"/><Relationship Id="rId2" Type="http://schemas.openxmlformats.org/officeDocument/2006/relationships/slide" Target="slides/slide1.xml"/><Relationship Id="rId441" Type="http://schemas.openxmlformats.org/officeDocument/2006/relationships/slide" Target="slides/slide440.xml"/><Relationship Id="rId539" Type="http://schemas.openxmlformats.org/officeDocument/2006/relationships/slide" Target="slides/slide538.xml"/><Relationship Id="rId746" Type="http://schemas.openxmlformats.org/officeDocument/2006/relationships/slide" Target="slides/slide745.xml"/><Relationship Id="rId1071" Type="http://schemas.openxmlformats.org/officeDocument/2006/relationships/slide" Target="slides/slide1070.xml"/><Relationship Id="rId1169" Type="http://schemas.openxmlformats.org/officeDocument/2006/relationships/slide" Target="slides/slide1168.xml"/><Relationship Id="rId1376" Type="http://schemas.openxmlformats.org/officeDocument/2006/relationships/slide" Target="slides/slide1375.xml"/><Relationship Id="rId301" Type="http://schemas.openxmlformats.org/officeDocument/2006/relationships/slide" Target="slides/slide300.xml"/><Relationship Id="rId953" Type="http://schemas.openxmlformats.org/officeDocument/2006/relationships/slide" Target="slides/slide952.xml"/><Relationship Id="rId1029" Type="http://schemas.openxmlformats.org/officeDocument/2006/relationships/slide" Target="slides/slide1028.xml"/><Relationship Id="rId1236" Type="http://schemas.openxmlformats.org/officeDocument/2006/relationships/slide" Target="slides/slide1235.xml"/><Relationship Id="rId82" Type="http://schemas.openxmlformats.org/officeDocument/2006/relationships/slide" Target="slides/slide81.xml"/><Relationship Id="rId606" Type="http://schemas.openxmlformats.org/officeDocument/2006/relationships/slide" Target="slides/slide605.xml"/><Relationship Id="rId813" Type="http://schemas.openxmlformats.org/officeDocument/2006/relationships/slide" Target="slides/slide812.xml"/><Relationship Id="rId1443" Type="http://schemas.openxmlformats.org/officeDocument/2006/relationships/slide" Target="slides/slide1442.xml"/><Relationship Id="rId1303" Type="http://schemas.openxmlformats.org/officeDocument/2006/relationships/slide" Target="slides/slide1302.xml"/><Relationship Id="rId1510" Type="http://schemas.openxmlformats.org/officeDocument/2006/relationships/tableStyles" Target="tableStyles.xml"/><Relationship Id="rId189" Type="http://schemas.openxmlformats.org/officeDocument/2006/relationships/slide" Target="slides/slide188.xml"/><Relationship Id="rId396" Type="http://schemas.openxmlformats.org/officeDocument/2006/relationships/slide" Target="slides/slide395.xml"/><Relationship Id="rId256" Type="http://schemas.openxmlformats.org/officeDocument/2006/relationships/slide" Target="slides/slide255.xml"/><Relationship Id="rId463" Type="http://schemas.openxmlformats.org/officeDocument/2006/relationships/slide" Target="slides/slide462.xml"/><Relationship Id="rId670" Type="http://schemas.openxmlformats.org/officeDocument/2006/relationships/slide" Target="slides/slide669.xml"/><Relationship Id="rId1093" Type="http://schemas.openxmlformats.org/officeDocument/2006/relationships/slide" Target="slides/slide1092.xml"/><Relationship Id="rId116" Type="http://schemas.openxmlformats.org/officeDocument/2006/relationships/slide" Target="slides/slide115.xml"/><Relationship Id="rId323" Type="http://schemas.openxmlformats.org/officeDocument/2006/relationships/slide" Target="slides/slide322.xml"/><Relationship Id="rId530" Type="http://schemas.openxmlformats.org/officeDocument/2006/relationships/slide" Target="slides/slide529.xml"/><Relationship Id="rId768" Type="http://schemas.openxmlformats.org/officeDocument/2006/relationships/slide" Target="slides/slide767.xml"/><Relationship Id="rId975" Type="http://schemas.openxmlformats.org/officeDocument/2006/relationships/slide" Target="slides/slide974.xml"/><Relationship Id="rId1160" Type="http://schemas.openxmlformats.org/officeDocument/2006/relationships/slide" Target="slides/slide1159.xml"/><Relationship Id="rId1398" Type="http://schemas.openxmlformats.org/officeDocument/2006/relationships/slide" Target="slides/slide1397.xml"/><Relationship Id="rId628" Type="http://schemas.openxmlformats.org/officeDocument/2006/relationships/slide" Target="slides/slide627.xml"/><Relationship Id="rId835" Type="http://schemas.openxmlformats.org/officeDocument/2006/relationships/slide" Target="slides/slide834.xml"/><Relationship Id="rId1258" Type="http://schemas.openxmlformats.org/officeDocument/2006/relationships/slide" Target="slides/slide1257.xml"/><Relationship Id="rId1465" Type="http://schemas.openxmlformats.org/officeDocument/2006/relationships/slide" Target="slides/slide1464.xml"/><Relationship Id="rId1020" Type="http://schemas.openxmlformats.org/officeDocument/2006/relationships/slide" Target="slides/slide1019.xml"/><Relationship Id="rId1118" Type="http://schemas.openxmlformats.org/officeDocument/2006/relationships/slide" Target="slides/slide1117.xml"/><Relationship Id="rId1325" Type="http://schemas.openxmlformats.org/officeDocument/2006/relationships/slide" Target="slides/slide1324.xml"/><Relationship Id="rId902" Type="http://schemas.openxmlformats.org/officeDocument/2006/relationships/slide" Target="slides/slide901.xml"/><Relationship Id="rId31" Type="http://schemas.openxmlformats.org/officeDocument/2006/relationships/slide" Target="slides/slide30.xml"/><Relationship Id="rId180" Type="http://schemas.openxmlformats.org/officeDocument/2006/relationships/slide" Target="slides/slide179.xml"/><Relationship Id="rId278" Type="http://schemas.openxmlformats.org/officeDocument/2006/relationships/slide" Target="slides/slide277.xml"/><Relationship Id="rId485" Type="http://schemas.openxmlformats.org/officeDocument/2006/relationships/slide" Target="slides/slide484.xml"/><Relationship Id="rId692" Type="http://schemas.openxmlformats.org/officeDocument/2006/relationships/slide" Target="slides/slide691.xml"/><Relationship Id="rId138" Type="http://schemas.openxmlformats.org/officeDocument/2006/relationships/slide" Target="slides/slide137.xml"/><Relationship Id="rId345" Type="http://schemas.openxmlformats.org/officeDocument/2006/relationships/slide" Target="slides/slide344.xml"/><Relationship Id="rId552" Type="http://schemas.openxmlformats.org/officeDocument/2006/relationships/slide" Target="slides/slide551.xml"/><Relationship Id="rId997" Type="http://schemas.openxmlformats.org/officeDocument/2006/relationships/slide" Target="slides/slide996.xml"/><Relationship Id="rId1182" Type="http://schemas.openxmlformats.org/officeDocument/2006/relationships/slide" Target="slides/slide1181.xml"/><Relationship Id="rId205" Type="http://schemas.openxmlformats.org/officeDocument/2006/relationships/slide" Target="slides/slide204.xml"/><Relationship Id="rId412" Type="http://schemas.openxmlformats.org/officeDocument/2006/relationships/slide" Target="slides/slide411.xml"/><Relationship Id="rId857" Type="http://schemas.openxmlformats.org/officeDocument/2006/relationships/slide" Target="slides/slide856.xml"/><Relationship Id="rId1042" Type="http://schemas.openxmlformats.org/officeDocument/2006/relationships/slide" Target="slides/slide1041.xml"/><Relationship Id="rId1487" Type="http://schemas.openxmlformats.org/officeDocument/2006/relationships/slide" Target="slides/slide1486.xml"/><Relationship Id="rId717" Type="http://schemas.openxmlformats.org/officeDocument/2006/relationships/slide" Target="slides/slide716.xml"/><Relationship Id="rId924" Type="http://schemas.openxmlformats.org/officeDocument/2006/relationships/slide" Target="slides/slide923.xml"/><Relationship Id="rId1347" Type="http://schemas.openxmlformats.org/officeDocument/2006/relationships/slide" Target="slides/slide1346.xml"/><Relationship Id="rId53" Type="http://schemas.openxmlformats.org/officeDocument/2006/relationships/slide" Target="slides/slide52.xml"/><Relationship Id="rId1207" Type="http://schemas.openxmlformats.org/officeDocument/2006/relationships/slide" Target="slides/slide1206.xml"/><Relationship Id="rId1414" Type="http://schemas.openxmlformats.org/officeDocument/2006/relationships/slide" Target="slides/slide1413.xml"/><Relationship Id="rId367" Type="http://schemas.openxmlformats.org/officeDocument/2006/relationships/slide" Target="slides/slide366.xml"/><Relationship Id="rId574" Type="http://schemas.openxmlformats.org/officeDocument/2006/relationships/slide" Target="slides/slide573.xml"/><Relationship Id="rId227" Type="http://schemas.openxmlformats.org/officeDocument/2006/relationships/slide" Target="slides/slide226.xml"/><Relationship Id="rId781" Type="http://schemas.openxmlformats.org/officeDocument/2006/relationships/slide" Target="slides/slide780.xml"/><Relationship Id="rId879" Type="http://schemas.openxmlformats.org/officeDocument/2006/relationships/slide" Target="slides/slide878.xml"/><Relationship Id="rId434" Type="http://schemas.openxmlformats.org/officeDocument/2006/relationships/slide" Target="slides/slide433.xml"/><Relationship Id="rId641" Type="http://schemas.openxmlformats.org/officeDocument/2006/relationships/slide" Target="slides/slide640.xml"/><Relationship Id="rId739" Type="http://schemas.openxmlformats.org/officeDocument/2006/relationships/slide" Target="slides/slide738.xml"/><Relationship Id="rId1064" Type="http://schemas.openxmlformats.org/officeDocument/2006/relationships/slide" Target="slides/slide1063.xml"/><Relationship Id="rId1271" Type="http://schemas.openxmlformats.org/officeDocument/2006/relationships/slide" Target="slides/slide1270.xml"/><Relationship Id="rId1369" Type="http://schemas.openxmlformats.org/officeDocument/2006/relationships/slide" Target="slides/slide1368.xml"/><Relationship Id="rId501" Type="http://schemas.openxmlformats.org/officeDocument/2006/relationships/slide" Target="slides/slide500.xml"/><Relationship Id="rId946" Type="http://schemas.openxmlformats.org/officeDocument/2006/relationships/slide" Target="slides/slide945.xml"/><Relationship Id="rId1131" Type="http://schemas.openxmlformats.org/officeDocument/2006/relationships/slide" Target="slides/slide1130.xml"/><Relationship Id="rId1229" Type="http://schemas.openxmlformats.org/officeDocument/2006/relationships/slide" Target="slides/slide1228.xml"/><Relationship Id="rId75" Type="http://schemas.openxmlformats.org/officeDocument/2006/relationships/slide" Target="slides/slide74.xml"/><Relationship Id="rId806" Type="http://schemas.openxmlformats.org/officeDocument/2006/relationships/slide" Target="slides/slide805.xml"/><Relationship Id="rId1436" Type="http://schemas.openxmlformats.org/officeDocument/2006/relationships/slide" Target="slides/slide1435.xml"/><Relationship Id="rId1503" Type="http://schemas.openxmlformats.org/officeDocument/2006/relationships/slide" Target="slides/slide1502.xml"/><Relationship Id="rId291" Type="http://schemas.openxmlformats.org/officeDocument/2006/relationships/slide" Target="slides/slide290.xml"/><Relationship Id="rId151" Type="http://schemas.openxmlformats.org/officeDocument/2006/relationships/slide" Target="slides/slide150.xml"/><Relationship Id="rId389" Type="http://schemas.openxmlformats.org/officeDocument/2006/relationships/slide" Target="slides/slide388.xml"/><Relationship Id="rId596" Type="http://schemas.openxmlformats.org/officeDocument/2006/relationships/slide" Target="slides/slide595.xml"/><Relationship Id="rId249" Type="http://schemas.openxmlformats.org/officeDocument/2006/relationships/slide" Target="slides/slide248.xml"/><Relationship Id="rId456" Type="http://schemas.openxmlformats.org/officeDocument/2006/relationships/slide" Target="slides/slide455.xml"/><Relationship Id="rId663" Type="http://schemas.openxmlformats.org/officeDocument/2006/relationships/slide" Target="slides/slide662.xml"/><Relationship Id="rId870" Type="http://schemas.openxmlformats.org/officeDocument/2006/relationships/slide" Target="slides/slide869.xml"/><Relationship Id="rId1086" Type="http://schemas.openxmlformats.org/officeDocument/2006/relationships/slide" Target="slides/slide1085.xml"/><Relationship Id="rId1293" Type="http://schemas.openxmlformats.org/officeDocument/2006/relationships/slide" Target="slides/slide1292.xml"/><Relationship Id="rId109" Type="http://schemas.openxmlformats.org/officeDocument/2006/relationships/slide" Target="slides/slide108.xml"/><Relationship Id="rId316" Type="http://schemas.openxmlformats.org/officeDocument/2006/relationships/slide" Target="slides/slide315.xml"/><Relationship Id="rId523" Type="http://schemas.openxmlformats.org/officeDocument/2006/relationships/slide" Target="slides/slide522.xml"/><Relationship Id="rId968" Type="http://schemas.openxmlformats.org/officeDocument/2006/relationships/slide" Target="slides/slide967.xml"/><Relationship Id="rId1153" Type="http://schemas.openxmlformats.org/officeDocument/2006/relationships/slide" Target="slides/slide1152.xml"/><Relationship Id="rId97" Type="http://schemas.openxmlformats.org/officeDocument/2006/relationships/slide" Target="slides/slide96.xml"/><Relationship Id="rId730" Type="http://schemas.openxmlformats.org/officeDocument/2006/relationships/slide" Target="slides/slide729.xml"/><Relationship Id="rId828" Type="http://schemas.openxmlformats.org/officeDocument/2006/relationships/slide" Target="slides/slide827.xml"/><Relationship Id="rId1013" Type="http://schemas.openxmlformats.org/officeDocument/2006/relationships/slide" Target="slides/slide1012.xml"/><Relationship Id="rId1360" Type="http://schemas.openxmlformats.org/officeDocument/2006/relationships/slide" Target="slides/slide1359.xml"/><Relationship Id="rId1458" Type="http://schemas.openxmlformats.org/officeDocument/2006/relationships/slide" Target="slides/slide1457.xml"/><Relationship Id="rId1220" Type="http://schemas.openxmlformats.org/officeDocument/2006/relationships/slide" Target="slides/slide1219.xml"/><Relationship Id="rId1318" Type="http://schemas.openxmlformats.org/officeDocument/2006/relationships/slide" Target="slides/slide1317.xml"/><Relationship Id="rId24" Type="http://schemas.openxmlformats.org/officeDocument/2006/relationships/slide" Target="slides/slide23.xml"/><Relationship Id="rId173" Type="http://schemas.openxmlformats.org/officeDocument/2006/relationships/slide" Target="slides/slide172.xml"/><Relationship Id="rId380" Type="http://schemas.openxmlformats.org/officeDocument/2006/relationships/slide" Target="slides/slide379.xml"/><Relationship Id="rId240" Type="http://schemas.openxmlformats.org/officeDocument/2006/relationships/slide" Target="slides/slide239.xml"/><Relationship Id="rId478" Type="http://schemas.openxmlformats.org/officeDocument/2006/relationships/slide" Target="slides/slide477.xml"/><Relationship Id="rId685" Type="http://schemas.openxmlformats.org/officeDocument/2006/relationships/slide" Target="slides/slide684.xml"/><Relationship Id="rId892" Type="http://schemas.openxmlformats.org/officeDocument/2006/relationships/slide" Target="slides/slide891.xml"/><Relationship Id="rId100" Type="http://schemas.openxmlformats.org/officeDocument/2006/relationships/slide" Target="slides/slide99.xml"/><Relationship Id="rId338" Type="http://schemas.openxmlformats.org/officeDocument/2006/relationships/slide" Target="slides/slide337.xml"/><Relationship Id="rId545" Type="http://schemas.openxmlformats.org/officeDocument/2006/relationships/slide" Target="slides/slide544.xml"/><Relationship Id="rId752" Type="http://schemas.openxmlformats.org/officeDocument/2006/relationships/slide" Target="slides/slide751.xml"/><Relationship Id="rId1175" Type="http://schemas.openxmlformats.org/officeDocument/2006/relationships/slide" Target="slides/slide1174.xml"/><Relationship Id="rId1382" Type="http://schemas.openxmlformats.org/officeDocument/2006/relationships/slide" Target="slides/slide1381.xml"/><Relationship Id="rId405" Type="http://schemas.openxmlformats.org/officeDocument/2006/relationships/slide" Target="slides/slide404.xml"/><Relationship Id="rId612" Type="http://schemas.openxmlformats.org/officeDocument/2006/relationships/slide" Target="slides/slide611.xml"/><Relationship Id="rId1035" Type="http://schemas.openxmlformats.org/officeDocument/2006/relationships/slide" Target="slides/slide1034.xml"/><Relationship Id="rId1242" Type="http://schemas.openxmlformats.org/officeDocument/2006/relationships/slide" Target="slides/slide1241.xml"/><Relationship Id="rId917" Type="http://schemas.openxmlformats.org/officeDocument/2006/relationships/slide" Target="slides/slide916.xml"/><Relationship Id="rId1102" Type="http://schemas.openxmlformats.org/officeDocument/2006/relationships/slide" Target="slides/slide1101.xml"/><Relationship Id="rId46" Type="http://schemas.openxmlformats.org/officeDocument/2006/relationships/slide" Target="slides/slide45.xml"/><Relationship Id="rId1407" Type="http://schemas.openxmlformats.org/officeDocument/2006/relationships/slide" Target="slides/slide1406.xml"/><Relationship Id="rId195" Type="http://schemas.openxmlformats.org/officeDocument/2006/relationships/slide" Target="slides/slide194.xml"/><Relationship Id="rId262" Type="http://schemas.openxmlformats.org/officeDocument/2006/relationships/slide" Target="slides/slide261.xml"/><Relationship Id="rId567" Type="http://schemas.openxmlformats.org/officeDocument/2006/relationships/slide" Target="slides/slide566.xml"/><Relationship Id="rId1197" Type="http://schemas.openxmlformats.org/officeDocument/2006/relationships/slide" Target="slides/slide1196.xml"/><Relationship Id="rId122" Type="http://schemas.openxmlformats.org/officeDocument/2006/relationships/slide" Target="slides/slide121.xml"/><Relationship Id="rId774" Type="http://schemas.openxmlformats.org/officeDocument/2006/relationships/slide" Target="slides/slide773.xml"/><Relationship Id="rId981" Type="http://schemas.openxmlformats.org/officeDocument/2006/relationships/slide" Target="slides/slide980.xml"/><Relationship Id="rId1057" Type="http://schemas.openxmlformats.org/officeDocument/2006/relationships/slide" Target="slides/slide1056.xml"/><Relationship Id="rId427" Type="http://schemas.openxmlformats.org/officeDocument/2006/relationships/slide" Target="slides/slide426.xml"/><Relationship Id="rId634" Type="http://schemas.openxmlformats.org/officeDocument/2006/relationships/slide" Target="slides/slide633.xml"/><Relationship Id="rId841" Type="http://schemas.openxmlformats.org/officeDocument/2006/relationships/slide" Target="slides/slide840.xml"/><Relationship Id="rId1264" Type="http://schemas.openxmlformats.org/officeDocument/2006/relationships/slide" Target="slides/slide1263.xml"/><Relationship Id="rId1471" Type="http://schemas.openxmlformats.org/officeDocument/2006/relationships/slide" Target="slides/slide1470.xml"/><Relationship Id="rId701" Type="http://schemas.openxmlformats.org/officeDocument/2006/relationships/slide" Target="slides/slide700.xml"/><Relationship Id="rId939" Type="http://schemas.openxmlformats.org/officeDocument/2006/relationships/slide" Target="slides/slide938.xml"/><Relationship Id="rId1124" Type="http://schemas.openxmlformats.org/officeDocument/2006/relationships/slide" Target="slides/slide1123.xml"/><Relationship Id="rId1331" Type="http://schemas.openxmlformats.org/officeDocument/2006/relationships/slide" Target="slides/slide1330.xml"/><Relationship Id="rId68" Type="http://schemas.openxmlformats.org/officeDocument/2006/relationships/slide" Target="slides/slide67.xml"/><Relationship Id="rId1429" Type="http://schemas.openxmlformats.org/officeDocument/2006/relationships/slide" Target="slides/slide1428.xml"/><Relationship Id="rId284" Type="http://schemas.openxmlformats.org/officeDocument/2006/relationships/slide" Target="slides/slide283.xml"/><Relationship Id="rId491" Type="http://schemas.openxmlformats.org/officeDocument/2006/relationships/slide" Target="slides/slide490.xml"/><Relationship Id="rId144" Type="http://schemas.openxmlformats.org/officeDocument/2006/relationships/slide" Target="slides/slide143.xml"/><Relationship Id="rId589" Type="http://schemas.openxmlformats.org/officeDocument/2006/relationships/slide" Target="slides/slide588.xml"/><Relationship Id="rId796" Type="http://schemas.openxmlformats.org/officeDocument/2006/relationships/slide" Target="slides/slide795.xml"/><Relationship Id="rId351" Type="http://schemas.openxmlformats.org/officeDocument/2006/relationships/slide" Target="slides/slide350.xml"/><Relationship Id="rId449" Type="http://schemas.openxmlformats.org/officeDocument/2006/relationships/slide" Target="slides/slide448.xml"/><Relationship Id="rId656" Type="http://schemas.openxmlformats.org/officeDocument/2006/relationships/slide" Target="slides/slide655.xml"/><Relationship Id="rId863" Type="http://schemas.openxmlformats.org/officeDocument/2006/relationships/slide" Target="slides/slide862.xml"/><Relationship Id="rId1079" Type="http://schemas.openxmlformats.org/officeDocument/2006/relationships/slide" Target="slides/slide1078.xml"/><Relationship Id="rId1286" Type="http://schemas.openxmlformats.org/officeDocument/2006/relationships/slide" Target="slides/slide1285.xml"/><Relationship Id="rId1493" Type="http://schemas.openxmlformats.org/officeDocument/2006/relationships/slide" Target="slides/slide1492.xml"/><Relationship Id="rId211" Type="http://schemas.openxmlformats.org/officeDocument/2006/relationships/slide" Target="slides/slide210.xml"/><Relationship Id="rId309" Type="http://schemas.openxmlformats.org/officeDocument/2006/relationships/slide" Target="slides/slide308.xml"/><Relationship Id="rId516" Type="http://schemas.openxmlformats.org/officeDocument/2006/relationships/slide" Target="slides/slide515.xml"/><Relationship Id="rId1146" Type="http://schemas.openxmlformats.org/officeDocument/2006/relationships/slide" Target="slides/slide1145.xml"/><Relationship Id="rId723" Type="http://schemas.openxmlformats.org/officeDocument/2006/relationships/slide" Target="slides/slide722.xml"/><Relationship Id="rId930" Type="http://schemas.openxmlformats.org/officeDocument/2006/relationships/slide" Target="slides/slide929.xml"/><Relationship Id="rId1006" Type="http://schemas.openxmlformats.org/officeDocument/2006/relationships/slide" Target="slides/slide1005.xml"/><Relationship Id="rId1353" Type="http://schemas.openxmlformats.org/officeDocument/2006/relationships/slide" Target="slides/slide1352.xml"/><Relationship Id="rId1213" Type="http://schemas.openxmlformats.org/officeDocument/2006/relationships/slide" Target="slides/slide1212.xml"/><Relationship Id="rId1420" Type="http://schemas.openxmlformats.org/officeDocument/2006/relationships/slide" Target="slides/slide1419.xml"/><Relationship Id="rId17" Type="http://schemas.openxmlformats.org/officeDocument/2006/relationships/slide" Target="slides/slide16.xml"/><Relationship Id="rId166" Type="http://schemas.openxmlformats.org/officeDocument/2006/relationships/slide" Target="slides/slide165.xml"/><Relationship Id="rId373" Type="http://schemas.openxmlformats.org/officeDocument/2006/relationships/slide" Target="slides/slide372.xml"/><Relationship Id="rId580" Type="http://schemas.openxmlformats.org/officeDocument/2006/relationships/slide" Target="slides/slide579.xml"/><Relationship Id="rId1" Type="http://schemas.openxmlformats.org/officeDocument/2006/relationships/slideMaster" Target="slideMasters/slideMaster1.xml"/><Relationship Id="rId233" Type="http://schemas.openxmlformats.org/officeDocument/2006/relationships/slide" Target="slides/slide232.xml"/><Relationship Id="rId440" Type="http://schemas.openxmlformats.org/officeDocument/2006/relationships/slide" Target="slides/slide439.xml"/><Relationship Id="rId678" Type="http://schemas.openxmlformats.org/officeDocument/2006/relationships/slide" Target="slides/slide677.xml"/><Relationship Id="rId885" Type="http://schemas.openxmlformats.org/officeDocument/2006/relationships/slide" Target="slides/slide884.xml"/><Relationship Id="rId1070" Type="http://schemas.openxmlformats.org/officeDocument/2006/relationships/slide" Target="slides/slide1069.xml"/><Relationship Id="rId300" Type="http://schemas.openxmlformats.org/officeDocument/2006/relationships/slide" Target="slides/slide299.xml"/><Relationship Id="rId538" Type="http://schemas.openxmlformats.org/officeDocument/2006/relationships/slide" Target="slides/slide537.xml"/><Relationship Id="rId745" Type="http://schemas.openxmlformats.org/officeDocument/2006/relationships/slide" Target="slides/slide744.xml"/><Relationship Id="rId952" Type="http://schemas.openxmlformats.org/officeDocument/2006/relationships/slide" Target="slides/slide951.xml"/><Relationship Id="rId1168" Type="http://schemas.openxmlformats.org/officeDocument/2006/relationships/slide" Target="slides/slide1167.xml"/><Relationship Id="rId1375" Type="http://schemas.openxmlformats.org/officeDocument/2006/relationships/slide" Target="slides/slide1374.xml"/><Relationship Id="rId81" Type="http://schemas.openxmlformats.org/officeDocument/2006/relationships/slide" Target="slides/slide80.xml"/><Relationship Id="rId605" Type="http://schemas.openxmlformats.org/officeDocument/2006/relationships/slide" Target="slides/slide604.xml"/><Relationship Id="rId812" Type="http://schemas.openxmlformats.org/officeDocument/2006/relationships/slide" Target="slides/slide811.xml"/><Relationship Id="rId1028" Type="http://schemas.openxmlformats.org/officeDocument/2006/relationships/slide" Target="slides/slide1027.xml"/><Relationship Id="rId1235" Type="http://schemas.openxmlformats.org/officeDocument/2006/relationships/slide" Target="slides/slide1234.xml"/><Relationship Id="rId1442" Type="http://schemas.openxmlformats.org/officeDocument/2006/relationships/slide" Target="slides/slide1441.xml"/><Relationship Id="rId1302" Type="http://schemas.openxmlformats.org/officeDocument/2006/relationships/slide" Target="slides/slide1301.xml"/><Relationship Id="rId39" Type="http://schemas.openxmlformats.org/officeDocument/2006/relationships/slide" Target="slides/slide38.xml"/><Relationship Id="rId188" Type="http://schemas.openxmlformats.org/officeDocument/2006/relationships/slide" Target="slides/slide187.xml"/><Relationship Id="rId395" Type="http://schemas.openxmlformats.org/officeDocument/2006/relationships/slide" Target="slides/slide394.xml"/><Relationship Id="rId255" Type="http://schemas.openxmlformats.org/officeDocument/2006/relationships/slide" Target="slides/slide254.xml"/><Relationship Id="rId462" Type="http://schemas.openxmlformats.org/officeDocument/2006/relationships/slide" Target="slides/slide461.xml"/><Relationship Id="rId1092" Type="http://schemas.openxmlformats.org/officeDocument/2006/relationships/slide" Target="slides/slide1091.xml"/><Relationship Id="rId1397" Type="http://schemas.openxmlformats.org/officeDocument/2006/relationships/slide" Target="slides/slide1396.xml"/><Relationship Id="rId115" Type="http://schemas.openxmlformats.org/officeDocument/2006/relationships/slide" Target="slides/slide114.xml"/><Relationship Id="rId322" Type="http://schemas.openxmlformats.org/officeDocument/2006/relationships/slide" Target="slides/slide321.xml"/><Relationship Id="rId767" Type="http://schemas.openxmlformats.org/officeDocument/2006/relationships/slide" Target="slides/slide766.xml"/><Relationship Id="rId974" Type="http://schemas.openxmlformats.org/officeDocument/2006/relationships/slide" Target="slides/slide973.xml"/><Relationship Id="rId627" Type="http://schemas.openxmlformats.org/officeDocument/2006/relationships/slide" Target="slides/slide626.xml"/><Relationship Id="rId834" Type="http://schemas.openxmlformats.org/officeDocument/2006/relationships/slide" Target="slides/slide833.xml"/><Relationship Id="rId1257" Type="http://schemas.openxmlformats.org/officeDocument/2006/relationships/slide" Target="slides/slide1256.xml"/><Relationship Id="rId1464" Type="http://schemas.openxmlformats.org/officeDocument/2006/relationships/slide" Target="slides/slide1463.xml"/><Relationship Id="rId901" Type="http://schemas.openxmlformats.org/officeDocument/2006/relationships/slide" Target="slides/slide900.xml"/><Relationship Id="rId1117" Type="http://schemas.openxmlformats.org/officeDocument/2006/relationships/slide" Target="slides/slide1116.xml"/><Relationship Id="rId1324" Type="http://schemas.openxmlformats.org/officeDocument/2006/relationships/slide" Target="slides/slide1323.xml"/><Relationship Id="rId30" Type="http://schemas.openxmlformats.org/officeDocument/2006/relationships/slide" Target="slides/slide29.xml"/><Relationship Id="rId277" Type="http://schemas.openxmlformats.org/officeDocument/2006/relationships/slide" Target="slides/slide276.xml"/><Relationship Id="rId484" Type="http://schemas.openxmlformats.org/officeDocument/2006/relationships/slide" Target="slides/slide483.xml"/></Relationship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5DAB79C-554E-B80B-E6FB-4A657A20A848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D45CD537-C40B-0E98-52B8-1755BEF70E54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6A085031-A8CD-A61E-FC71-A41B9473828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4B1A1B2-1A8E-40B9-A9DB-BDE59D26296A}" type="datetimeFigureOut">
              <a:rPr lang="en-US" smtClean="0"/>
              <a:t>6/16/2022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5D2C7D78-0F3A-6650-0833-A587589D784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79F368E3-5552-6000-2FFD-53D629D96E6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B601FFB-3C41-42E6-95B4-6B1CEC1E883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64890754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2F77DFC-D8C8-3785-ADBC-70B5669679E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8394F9C5-2219-EAAC-2170-7F10EB44454D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B031B10C-BF3D-E67A-6E47-5461C32B0CF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4B1A1B2-1A8E-40B9-A9DB-BDE59D26296A}" type="datetimeFigureOut">
              <a:rPr lang="en-US" smtClean="0"/>
              <a:t>6/16/2022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3AE6B861-EA6B-0BE6-7E11-24AFA5B16C8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B8A2312C-B93C-49DA-31AE-9270605FB4A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B601FFB-3C41-42E6-95B4-6B1CEC1E883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19375329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>
            <a:extLst>
              <a:ext uri="{FF2B5EF4-FFF2-40B4-BE49-F238E27FC236}">
                <a16:creationId xmlns:a16="http://schemas.microsoft.com/office/drawing/2014/main" id="{BB5B5FB7-FCB5-146B-C216-460328AAE2F8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1F27051B-AA9F-76A1-D2A8-CA5CE04CDFFF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0C06517A-16FE-551B-43C0-3A43A9D7D80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4B1A1B2-1A8E-40B9-A9DB-BDE59D26296A}" type="datetimeFigureOut">
              <a:rPr lang="en-US" smtClean="0"/>
              <a:t>6/16/2022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98395A8A-E0C4-D70E-C268-EE473C6E979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D8A9B539-9EEE-CADD-CE5F-CB79BF13841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B601FFB-3C41-42E6-95B4-6B1CEC1E883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58274413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09E4179-8814-21E1-4D8B-53A8DD5649E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49542F30-51B0-8013-663F-16D811801F42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00AC0E69-3A89-C95A-0C82-3C433A57EA0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4B1A1B2-1A8E-40B9-A9DB-BDE59D26296A}" type="datetimeFigureOut">
              <a:rPr lang="en-US" smtClean="0"/>
              <a:t>6/16/2022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DAFEE51B-72C8-C600-CAFF-0CBB04F060D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C3B869E2-2C09-5F04-7FEE-4F7DD7EFDD5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B601FFB-3C41-42E6-95B4-6B1CEC1E883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12265176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CDB9154F-DE23-2720-A704-CD080658203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2BF6308E-3893-5A25-C077-4C9510E9957F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6D6A52A3-4C1F-EC23-1DDF-C3201716FF4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4B1A1B2-1A8E-40B9-A9DB-BDE59D26296A}" type="datetimeFigureOut">
              <a:rPr lang="en-US" smtClean="0"/>
              <a:t>6/16/2022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5CB87F71-F6AB-8A15-9AC3-5CECECE9616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35CE276C-4F63-A1DC-0D3E-7287FD91905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B601FFB-3C41-42E6-95B4-6B1CEC1E883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39449830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6CA97A7-58C4-AE16-BDB6-CFA6A6A3B30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66FFE07-9287-B6F3-10C7-5F487E369B1D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EF7CDE1C-D9E8-3F33-2F6A-04904C67CAC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A9B23393-5EA4-459D-0AF0-4FD5028000B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4B1A1B2-1A8E-40B9-A9DB-BDE59D26296A}" type="datetimeFigureOut">
              <a:rPr lang="en-US" smtClean="0"/>
              <a:t>6/16/2022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C0AE0C6-9A5E-3548-9EA5-5E3C4CE24A1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7AC68399-B015-D590-2664-FD3E274F0C3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B601FFB-3C41-42E6-95B4-6B1CEC1E883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51094422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B1F0EEB-92AD-BFFA-C69D-785EF52DFE2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F14519B0-3E78-8A1D-0213-514660533300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F4F5C588-513B-74CA-4A67-49C207757060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EC9595A-FF8B-14E3-B7F5-3D9921AC1945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08E1C8C4-76AA-8003-9294-E686DBE80264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B9A38E88-C552-A1E9-87AB-AFD4111E5ED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4B1A1B2-1A8E-40B9-A9DB-BDE59D26296A}" type="datetimeFigureOut">
              <a:rPr lang="en-US" smtClean="0"/>
              <a:t>6/16/2022</a:t>
            </a:fld>
            <a:endParaRPr lang="en-US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8CE1A707-4B27-1F28-0AF6-7526534C963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611FE295-0043-2C11-371B-2B800CE0BD5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B601FFB-3C41-42E6-95B4-6B1CEC1E883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17137267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A067B64-7456-D456-32FF-91E5CC95D34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19F9A241-6341-C0A5-035C-48E5C2B9C37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4B1A1B2-1A8E-40B9-A9DB-BDE59D26296A}" type="datetimeFigureOut">
              <a:rPr lang="en-US" smtClean="0"/>
              <a:t>6/16/2022</a:t>
            </a:fld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A4378416-CE3F-2059-4A44-0E5D32F59DA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881F4945-BCBB-1DEC-8B97-3F353B469E7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B601FFB-3C41-42E6-95B4-6B1CEC1E883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75459768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C0981D4F-E659-DC4A-53D8-F752790FF54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4B1A1B2-1A8E-40B9-A9DB-BDE59D26296A}" type="datetimeFigureOut">
              <a:rPr lang="en-US" smtClean="0"/>
              <a:t>6/16/2022</a:t>
            </a:fld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E2A6EFA-D14E-1F61-F761-A29205D3946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0EA62466-0136-730D-8EBF-3154AAAEB64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B601FFB-3C41-42E6-95B4-6B1CEC1E883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59173123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C9BA3882-424C-B771-EDAA-FFC9AB651D6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2F63A0B6-2DDE-4428-4B45-955A34ACDE61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F4EC6734-FA17-BD98-F5B1-3B39E4E1C32A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B3355B17-FEC6-284A-55D4-551C06F6BC1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4B1A1B2-1A8E-40B9-A9DB-BDE59D26296A}" type="datetimeFigureOut">
              <a:rPr lang="en-US" smtClean="0"/>
              <a:t>6/16/2022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64DAA000-4A38-D5DD-1D99-65941727E9C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86966AAD-C28C-DE25-167F-97613A2777D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B601FFB-3C41-42E6-95B4-6B1CEC1E883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20938958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A965D87-73F1-E00B-EDAF-C1B9DCEF397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7CB4A889-0E07-7683-908C-106446373185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AC7E870A-5149-F744-2E90-24A5F96A67D8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AB07ABCF-910B-2495-0786-3FB2B7587071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4B1A1B2-1A8E-40B9-A9DB-BDE59D26296A}" type="datetimeFigureOut">
              <a:rPr lang="en-US" smtClean="0"/>
              <a:t>6/16/2022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B250AD66-A977-668C-8593-FFE6586E323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B674CDA7-16C0-009F-5F29-600533557C5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B601FFB-3C41-42E6-95B4-6B1CEC1E883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93592867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63CDAA14-6E83-B780-D99F-49F85A13E79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45DDB885-F398-A2D3-0D2A-2DB1F51E6F51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2AAD9B55-40E0-8D6F-5DBA-F96408A4C0F0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A4B1A1B2-1A8E-40B9-A9DB-BDE59D26296A}" type="datetimeFigureOut">
              <a:rPr lang="en-US" smtClean="0"/>
              <a:t>6/16/2022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502A0ED4-EC79-85BE-739F-87FF910F81A1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05BD9215-9993-0E27-C5CC-0E432F755AA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6B601FFB-3C41-42E6-95B4-6B1CEC1E883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9436211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0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0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0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0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0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0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0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0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0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0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6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6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6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6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6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6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6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6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6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7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7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7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7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7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7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7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7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7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7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8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8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8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8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8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8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8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8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8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8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9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9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9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9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9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9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9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9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9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9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0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0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0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0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0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0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0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0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0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0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6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6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6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6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6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6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6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6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6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7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7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7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7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7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7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7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7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7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7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8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8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8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8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8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8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8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8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8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8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9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9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9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9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9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9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9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9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9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9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0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0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0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0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0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0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0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0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0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0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6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6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6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6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6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6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6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6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6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7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7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7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7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7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7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7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7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7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7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8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8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8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8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8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8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8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8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8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8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9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9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9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9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9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9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9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9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9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9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0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0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0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0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0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0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0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0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0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0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6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6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6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6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6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6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6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6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6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7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7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7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7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7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7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7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7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7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7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8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8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8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8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8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8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8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8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8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8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9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9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9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9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9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9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9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9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9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9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0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0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0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0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0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0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0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0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0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0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6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6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6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6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6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6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6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6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6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7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7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7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7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7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7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7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7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7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7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8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8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8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8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8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8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8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8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8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8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9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9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9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9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9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9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9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9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9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9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50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50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50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50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50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50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6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6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6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6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6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6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6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6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6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7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7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7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7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7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7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7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7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7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7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8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8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8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8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8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8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8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8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8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8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9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9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9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9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9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9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9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9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9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9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0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0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0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0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0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0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0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0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0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0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6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6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6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6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6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6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6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6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6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7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7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7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7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7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7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7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7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7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7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8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8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8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8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8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8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8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8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8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8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9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9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9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9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9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9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9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9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9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9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0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0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0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0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0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0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0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0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0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0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6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6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6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6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6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6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6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6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6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7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7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7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7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7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7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7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7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7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7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8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8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8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8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8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8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8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8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8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8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9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9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9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9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9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9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9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9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9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9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0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0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0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0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0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0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0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0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0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0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6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6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6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6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6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6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6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6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6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7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7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7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7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7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7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7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7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7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7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8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8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8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8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8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8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8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8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8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8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9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9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9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9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9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9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9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9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9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9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0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0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0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0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0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0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0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0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0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0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6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6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6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6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6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6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6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6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6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7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7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7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7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7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7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7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7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7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7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8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8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8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8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8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8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8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8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8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8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9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9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9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9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9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9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9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9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9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9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0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0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0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0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0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0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0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0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0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0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6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6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6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6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6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6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6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6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6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7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7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7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7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7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7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7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7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7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7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8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8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8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8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8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8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8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8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8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8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9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9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9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9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9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9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9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9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9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9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0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0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0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0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0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0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0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0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0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0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6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6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6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6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6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6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6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6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6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7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7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7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7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7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7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7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7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7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7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8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8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8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8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8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8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8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8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8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8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9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9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9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9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9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9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9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9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9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9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0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0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0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0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0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0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0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0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0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0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6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6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6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6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6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6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6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6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6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7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7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7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7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7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7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7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7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7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7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8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8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8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8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8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8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8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8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8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8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9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9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9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9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9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9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9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9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9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9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0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0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0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0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0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0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0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0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0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0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6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6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6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6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6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6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6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6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6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7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7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7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7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7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7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7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7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7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7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8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8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8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8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8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8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8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8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8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8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9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9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9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9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9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9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9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9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9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9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74A23615-250D-47B5-89DC-36D12FFC37A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2490486"/>
            <a:ext cx="10515600" cy="1877027"/>
          </a:xfrm>
        </p:spPr>
        <p:txBody>
          <a:bodyPr/>
          <a:lstStyle/>
          <a:p>
            <a:pPr algn="ctr"/>
            <a:r>
              <a:rPr lang="en-GB" dirty="0" err="1"/>
              <a:t>Donovian</a:t>
            </a:r>
            <a:r>
              <a:rPr lang="en-GB" dirty="0"/>
              <a:t> Ground Forces</a:t>
            </a:r>
            <a:br>
              <a:rPr lang="en-GB" dirty="0"/>
            </a:br>
            <a:r>
              <a:rPr lang="en-GB" dirty="0"/>
              <a:t>Western Army Force Structures</a:t>
            </a:r>
          </a:p>
        </p:txBody>
      </p:sp>
    </p:spTree>
    <p:extLst>
      <p:ext uri="{BB962C8B-B14F-4D97-AF65-F5344CB8AC3E}">
        <p14:creationId xmlns:p14="http://schemas.microsoft.com/office/powerpoint/2010/main" val="4247805045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87568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 Integrated Fires Command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2139481"/>
            <a:ext cx="8827" cy="240229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159084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6 Integrated Fires Command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19535" y="1383373"/>
            <a:ext cx="364202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XX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4541777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498619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044" y="452485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498241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 Company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3537571" y="4774573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498619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 Support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72625" y="451579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498619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 &amp; Headquarters Company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991023" y="47783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454177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453044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452879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453045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421187" y="5573397"/>
            <a:ext cx="77457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BTR-80A</a:t>
            </a:r>
          </a:p>
        </p:txBody>
      </p:sp>
    </p:spTree>
    <p:extLst>
      <p:ext uri="{BB962C8B-B14F-4D97-AF65-F5344CB8AC3E}">
        <p14:creationId xmlns:p14="http://schemas.microsoft.com/office/powerpoint/2010/main" val="1764404365"/>
      </p:ext>
    </p:extLst>
  </p:cSld>
  <p:clrMapOvr>
    <a:masterClrMapping/>
  </p:clrMapOvr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8572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381150"/>
            <a:ext cx="186" cy="39017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25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 Defense Artillery 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271" y="62504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278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72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Air Defense Artillery Battalion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4533" y="182316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9A89BBAF-B244-4635-BB3A-EE4E6C4C7EC1}"/>
              </a:ext>
            </a:extLst>
          </p:cNvPr>
          <p:cNvSpPr/>
          <p:nvPr/>
        </p:nvSpPr>
        <p:spPr>
          <a:xfrm>
            <a:off x="4148915" y="22640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 Aircraft</a:t>
            </a:r>
          </a:p>
          <a:p>
            <a:pPr algn="ctr"/>
            <a:r>
              <a:rPr lang="en-US" sz="1200" dirty="0"/>
              <a:t>Battery</a:t>
            </a: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4BD9400B-F589-4279-AD5E-60332F5DE2A8}"/>
              </a:ext>
            </a:extLst>
          </p:cNvPr>
          <p:cNvSpPr txBox="1"/>
          <p:nvPr/>
        </p:nvSpPr>
        <p:spPr>
          <a:xfrm>
            <a:off x="4630363" y="205616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6782604" y="229082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SAM</a:t>
            </a:r>
          </a:p>
          <a:p>
            <a:pPr algn="ctr"/>
            <a:r>
              <a:rPr lang="en-US" sz="1200" dirty="0"/>
              <a:t>Battery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7265147" y="205572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7" name="object 60">
            <a:extLst>
              <a:ext uri="{FF2B5EF4-FFF2-40B4-BE49-F238E27FC236}">
                <a16:creationId xmlns:a16="http://schemas.microsoft.com/office/drawing/2014/main" id="{D576C08F-F0D8-4233-93FB-C028CB9730F7}"/>
              </a:ext>
            </a:extLst>
          </p:cNvPr>
          <p:cNvSpPr/>
          <p:nvPr/>
        </p:nvSpPr>
        <p:spPr>
          <a:xfrm>
            <a:off x="10523288" y="224475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Battery</a:t>
            </a:r>
            <a:endParaRPr sz="1200" dirty="0"/>
          </a:p>
        </p:txBody>
      </p:sp>
      <p:sp>
        <p:nvSpPr>
          <p:cNvPr id="77" name="object 60">
            <a:extLst>
              <a:ext uri="{FF2B5EF4-FFF2-40B4-BE49-F238E27FC236}">
                <a16:creationId xmlns:a16="http://schemas.microsoft.com/office/drawing/2014/main" id="{E426BBA5-2ECC-4738-817C-246FBC4547BB}"/>
              </a:ext>
            </a:extLst>
          </p:cNvPr>
          <p:cNvSpPr/>
          <p:nvPr/>
        </p:nvSpPr>
        <p:spPr>
          <a:xfrm>
            <a:off x="2978814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1" name="object 60">
            <a:extLst>
              <a:ext uri="{FF2B5EF4-FFF2-40B4-BE49-F238E27FC236}">
                <a16:creationId xmlns:a16="http://schemas.microsoft.com/office/drawing/2014/main" id="{45D52A1E-AE54-45BC-A01B-E25A206BEFF5}"/>
              </a:ext>
            </a:extLst>
          </p:cNvPr>
          <p:cNvSpPr/>
          <p:nvPr/>
        </p:nvSpPr>
        <p:spPr>
          <a:xfrm>
            <a:off x="8065970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278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7" name="Straight Connector 11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4750488" y="182532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7383293" y="18385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16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3570188" y="5280196"/>
            <a:ext cx="5090142" cy="704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6" name="Straight Connector 125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3579712" y="52711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EC20E863-413F-48FC-993B-A2524972F2F4}"/>
              </a:ext>
            </a:extLst>
          </p:cNvPr>
          <p:cNvCxnSpPr/>
          <p:nvPr/>
        </p:nvCxnSpPr>
        <p:spPr>
          <a:xfrm>
            <a:off x="8660330" y="52764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TextBox 4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10516" y="5234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393415" y="5234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160197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86" name="Straight Connector 8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19863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TextBox 86"/>
          <p:cNvSpPr txBox="1"/>
          <p:nvPr/>
        </p:nvSpPr>
        <p:spPr>
          <a:xfrm>
            <a:off x="156562" y="4133883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DOG EAR Radar</a:t>
            </a:r>
          </a:p>
        </p:txBody>
      </p:sp>
      <p:sp>
        <p:nvSpPr>
          <p:cNvPr id="88" name="TextBox 87"/>
          <p:cNvSpPr txBox="1"/>
          <p:nvPr/>
        </p:nvSpPr>
        <p:spPr>
          <a:xfrm>
            <a:off x="1973688" y="4133883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9" name="TextBox 68"/>
          <p:cNvSpPr txBox="1"/>
          <p:nvPr/>
        </p:nvSpPr>
        <p:spPr>
          <a:xfrm>
            <a:off x="10459431" y="2812650"/>
            <a:ext cx="109837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SA-18 Launcher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10984433" y="2035102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</p:spTree>
    <p:extLst>
      <p:ext uri="{BB962C8B-B14F-4D97-AF65-F5344CB8AC3E}">
        <p14:creationId xmlns:p14="http://schemas.microsoft.com/office/powerpoint/2010/main" val="393199977"/>
      </p:ext>
    </p:extLst>
  </p:cSld>
  <p:clrMapOvr>
    <a:masterClrMapping/>
  </p:clrMapOvr>
</p:sld>
</file>

<file path=ppt/slides/slide10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Airborne Field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63 Separate Airborne Infantry Brigade, Western Army</a:t>
            </a:r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2237478185"/>
      </p:ext>
    </p:extLst>
  </p:cSld>
  <p:clrMapOvr>
    <a:masterClrMapping/>
  </p:clrMapOvr>
</p:sld>
</file>

<file path=ppt/slides/slide10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8572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63 Separate Airborne Infantry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381150"/>
            <a:ext cx="186" cy="39017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25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 Defense Artillery 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271" y="62504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278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72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Air Defense Artillery Battalion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4533" y="182316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9A89BBAF-B244-4635-BB3A-EE4E6C4C7EC1}"/>
              </a:ext>
            </a:extLst>
          </p:cNvPr>
          <p:cNvSpPr/>
          <p:nvPr/>
        </p:nvSpPr>
        <p:spPr>
          <a:xfrm>
            <a:off x="4148915" y="22640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 Aircraft</a:t>
            </a:r>
          </a:p>
          <a:p>
            <a:pPr algn="ctr"/>
            <a:r>
              <a:rPr lang="en-US" sz="1200" dirty="0"/>
              <a:t>Battery</a:t>
            </a: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4BD9400B-F589-4279-AD5E-60332F5DE2A8}"/>
              </a:ext>
            </a:extLst>
          </p:cNvPr>
          <p:cNvSpPr txBox="1"/>
          <p:nvPr/>
        </p:nvSpPr>
        <p:spPr>
          <a:xfrm>
            <a:off x="4630363" y="205616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6782604" y="229082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SAM</a:t>
            </a:r>
          </a:p>
          <a:p>
            <a:pPr algn="ctr"/>
            <a:r>
              <a:rPr lang="en-US" sz="1200" dirty="0"/>
              <a:t>Battery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7265147" y="205572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7" name="object 60">
            <a:extLst>
              <a:ext uri="{FF2B5EF4-FFF2-40B4-BE49-F238E27FC236}">
                <a16:creationId xmlns:a16="http://schemas.microsoft.com/office/drawing/2014/main" id="{D576C08F-F0D8-4233-93FB-C028CB9730F7}"/>
              </a:ext>
            </a:extLst>
          </p:cNvPr>
          <p:cNvSpPr/>
          <p:nvPr/>
        </p:nvSpPr>
        <p:spPr>
          <a:xfrm>
            <a:off x="10523288" y="224475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Battery</a:t>
            </a:r>
            <a:endParaRPr sz="1200" dirty="0"/>
          </a:p>
        </p:txBody>
      </p:sp>
      <p:sp>
        <p:nvSpPr>
          <p:cNvPr id="77" name="object 60">
            <a:extLst>
              <a:ext uri="{FF2B5EF4-FFF2-40B4-BE49-F238E27FC236}">
                <a16:creationId xmlns:a16="http://schemas.microsoft.com/office/drawing/2014/main" id="{E426BBA5-2ECC-4738-817C-246FBC4547BB}"/>
              </a:ext>
            </a:extLst>
          </p:cNvPr>
          <p:cNvSpPr/>
          <p:nvPr/>
        </p:nvSpPr>
        <p:spPr>
          <a:xfrm>
            <a:off x="2978814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1" name="object 60">
            <a:extLst>
              <a:ext uri="{FF2B5EF4-FFF2-40B4-BE49-F238E27FC236}">
                <a16:creationId xmlns:a16="http://schemas.microsoft.com/office/drawing/2014/main" id="{45D52A1E-AE54-45BC-A01B-E25A206BEFF5}"/>
              </a:ext>
            </a:extLst>
          </p:cNvPr>
          <p:cNvSpPr/>
          <p:nvPr/>
        </p:nvSpPr>
        <p:spPr>
          <a:xfrm>
            <a:off x="8065970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278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7" name="Straight Connector 11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4750488" y="182532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7383293" y="18385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16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3570188" y="5280196"/>
            <a:ext cx="5090142" cy="704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6" name="Straight Connector 125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3579712" y="52711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EC20E863-413F-48FC-993B-A2524972F2F4}"/>
              </a:ext>
            </a:extLst>
          </p:cNvPr>
          <p:cNvCxnSpPr/>
          <p:nvPr/>
        </p:nvCxnSpPr>
        <p:spPr>
          <a:xfrm>
            <a:off x="8660330" y="52764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TextBox 4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10516" y="5234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393415" y="5234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160197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86" name="Straight Connector 8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19863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TextBox 86"/>
          <p:cNvSpPr txBox="1"/>
          <p:nvPr/>
        </p:nvSpPr>
        <p:spPr>
          <a:xfrm>
            <a:off x="156562" y="4133883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DOG EAR Radar</a:t>
            </a:r>
          </a:p>
        </p:txBody>
      </p:sp>
      <p:sp>
        <p:nvSpPr>
          <p:cNvPr id="88" name="TextBox 87"/>
          <p:cNvSpPr txBox="1"/>
          <p:nvPr/>
        </p:nvSpPr>
        <p:spPr>
          <a:xfrm>
            <a:off x="1973688" y="4133883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BMD-1K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Kshm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9" name="TextBox 68"/>
          <p:cNvSpPr txBox="1"/>
          <p:nvPr/>
        </p:nvSpPr>
        <p:spPr>
          <a:xfrm>
            <a:off x="10459431" y="2812650"/>
            <a:ext cx="109837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SA-18 Launcher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10984433" y="2035102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</p:spTree>
    <p:extLst>
      <p:ext uri="{BB962C8B-B14F-4D97-AF65-F5344CB8AC3E}">
        <p14:creationId xmlns:p14="http://schemas.microsoft.com/office/powerpoint/2010/main" val="669453504"/>
      </p:ext>
    </p:extLst>
  </p:cSld>
  <p:clrMapOvr>
    <a:masterClrMapping/>
  </p:clrMapOvr>
</p:sld>
</file>

<file path=ppt/slides/slide10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Anti Aircraft Battery, 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63 Separate Airborne Infantry Brigade, Western Army</a:t>
            </a:r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 Aircraft</a:t>
            </a:r>
          </a:p>
          <a:p>
            <a:pPr algn="ctr"/>
            <a:r>
              <a:rPr lang="en-US" sz="1200" dirty="0"/>
              <a:t>Battery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 Aircraft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 Aircraft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2644" y="166470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1528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2699650"/>
            <a:ext cx="1181734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 Aircraft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168823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DOG EAR Radar</a:t>
            </a: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2966987" y="2699650"/>
            <a:ext cx="75533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BTR-ZD</a:t>
            </a:r>
          </a:p>
        </p:txBody>
      </p:sp>
      <p:sp>
        <p:nvSpPr>
          <p:cNvPr id="74" name="TextBox 73"/>
          <p:cNvSpPr txBox="1"/>
          <p:nvPr/>
        </p:nvSpPr>
        <p:spPr>
          <a:xfrm>
            <a:off x="5423624" y="2695610"/>
            <a:ext cx="72648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BTR-ZD</a:t>
            </a:r>
          </a:p>
        </p:txBody>
      </p:sp>
      <p:sp>
        <p:nvSpPr>
          <p:cNvPr id="75" name="TextBox 74"/>
          <p:cNvSpPr txBox="1"/>
          <p:nvPr/>
        </p:nvSpPr>
        <p:spPr>
          <a:xfrm>
            <a:off x="7869850" y="2699650"/>
            <a:ext cx="72648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BTR-ZD</a:t>
            </a:r>
          </a:p>
        </p:txBody>
      </p:sp>
    </p:spTree>
    <p:extLst>
      <p:ext uri="{BB962C8B-B14F-4D97-AF65-F5344CB8AC3E}">
        <p14:creationId xmlns:p14="http://schemas.microsoft.com/office/powerpoint/2010/main" val="1163023470"/>
      </p:ext>
    </p:extLst>
  </p:cSld>
  <p:clrMapOvr>
    <a:masterClrMapping/>
  </p:clrMapOvr>
</p:sld>
</file>

<file path=ppt/slides/slide10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SAM Battery, 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63 Separate Airborne Infantry Brigade, Western Army</a:t>
            </a:r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SAM</a:t>
            </a:r>
          </a:p>
          <a:p>
            <a:pPr algn="ctr"/>
            <a:r>
              <a:rPr lang="en-US" sz="1200" dirty="0"/>
              <a:t>Battery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SAM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SAM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2644" y="166470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1528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2699650"/>
            <a:ext cx="1181734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SAM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168823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DOG EAR Radar</a:t>
            </a: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2966987" y="2699650"/>
            <a:ext cx="121700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SA-13 TELAR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SA-13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Transloader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DOG EAR Radar</a:t>
            </a:r>
          </a:p>
        </p:txBody>
      </p:sp>
      <p:sp>
        <p:nvSpPr>
          <p:cNvPr id="74" name="TextBox 73"/>
          <p:cNvSpPr txBox="1"/>
          <p:nvPr/>
        </p:nvSpPr>
        <p:spPr>
          <a:xfrm>
            <a:off x="5423624" y="2695610"/>
            <a:ext cx="121700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SA-13 TELAR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SA-13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Transloader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DOG EAR Radar</a:t>
            </a:r>
          </a:p>
        </p:txBody>
      </p:sp>
      <p:sp>
        <p:nvSpPr>
          <p:cNvPr id="75" name="TextBox 74"/>
          <p:cNvSpPr txBox="1"/>
          <p:nvPr/>
        </p:nvSpPr>
        <p:spPr>
          <a:xfrm>
            <a:off x="7869850" y="2699650"/>
            <a:ext cx="121700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SA-13 TELAR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SA-13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Transloader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DOG EAR Radar</a:t>
            </a:r>
          </a:p>
        </p:txBody>
      </p:sp>
    </p:spTree>
    <p:extLst>
      <p:ext uri="{BB962C8B-B14F-4D97-AF65-F5344CB8AC3E}">
        <p14:creationId xmlns:p14="http://schemas.microsoft.com/office/powerpoint/2010/main" val="2243819522"/>
      </p:ext>
    </p:extLst>
  </p:cSld>
  <p:clrMapOvr>
    <a:masterClrMapping/>
  </p:clrMapOvr>
</p:sld>
</file>

<file path=ppt/slides/slide10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MANPAD Battery, 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63 Separate Airborne Infantry Brigade, Western Army</a:t>
            </a:r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Battery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2644" y="166470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1528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2699650"/>
            <a:ext cx="1181734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168823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2966987" y="2699650"/>
            <a:ext cx="160653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BMD-3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SA-18 MANPAD Launcher</a:t>
            </a:r>
          </a:p>
        </p:txBody>
      </p:sp>
      <p:sp>
        <p:nvSpPr>
          <p:cNvPr id="74" name="TextBox 73"/>
          <p:cNvSpPr txBox="1"/>
          <p:nvPr/>
        </p:nvSpPr>
        <p:spPr>
          <a:xfrm>
            <a:off x="5423624" y="2695610"/>
            <a:ext cx="156645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BMD-3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SA-18 MANPAD Launcher</a:t>
            </a:r>
          </a:p>
        </p:txBody>
      </p:sp>
      <p:sp>
        <p:nvSpPr>
          <p:cNvPr id="75" name="TextBox 74"/>
          <p:cNvSpPr txBox="1"/>
          <p:nvPr/>
        </p:nvSpPr>
        <p:spPr>
          <a:xfrm>
            <a:off x="7869850" y="2699650"/>
            <a:ext cx="156645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BMD-3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SA-18 MANPAD Launcher</a:t>
            </a:r>
          </a:p>
        </p:txBody>
      </p:sp>
    </p:spTree>
    <p:extLst>
      <p:ext uri="{BB962C8B-B14F-4D97-AF65-F5344CB8AC3E}">
        <p14:creationId xmlns:p14="http://schemas.microsoft.com/office/powerpoint/2010/main" val="2777298017"/>
      </p:ext>
    </p:extLst>
  </p:cSld>
  <p:clrMapOvr>
    <a:masterClrMapping/>
  </p:clrMapOvr>
</p:sld>
</file>

<file path=ppt/slides/slide10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63 Separate Airborne Infantry Brigade, Western Army</a:t>
            </a:r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BMD-1K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Kshm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4006311472"/>
      </p:ext>
    </p:extLst>
  </p:cSld>
  <p:clrMapOvr>
    <a:masterClrMapping/>
  </p:clrMapOvr>
</p:sld>
</file>

<file path=ppt/slides/slide10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63 Separate Airborne Infantry Brigade, Western Army</a:t>
            </a:r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48825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197764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BREM 2 Recovery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71874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6608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BMM-1 Ambulance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BMM-2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Bn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 Aid Station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9668" cy="144655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7 x URAL 375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7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860401301"/>
      </p:ext>
    </p:extLst>
  </p:cSld>
  <p:clrMapOvr>
    <a:masterClrMapping/>
  </p:clrMapOvr>
</p:sld>
</file>

<file path=ppt/slides/slide10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8572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Anti-Tank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63 Separate Airborne Infantry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381150"/>
            <a:ext cx="0" cy="45700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25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 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271" y="62504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278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72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Anti-Tank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4533" y="182316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3339889" y="22903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</a:t>
            </a:r>
          </a:p>
          <a:p>
            <a:pPr algn="ctr"/>
            <a:r>
              <a:rPr lang="en-US" sz="1200" dirty="0"/>
              <a:t>Gun Battery</a:t>
            </a: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3832005" y="2082515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6070" y="229182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</a:t>
            </a:r>
          </a:p>
          <a:p>
            <a:pPr algn="ctr"/>
            <a:r>
              <a:rPr lang="en-US" sz="1200" dirty="0"/>
              <a:t>Guided Missile Battery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73962" y="2083980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81" name="object 60">
            <a:extLst>
              <a:ext uri="{FF2B5EF4-FFF2-40B4-BE49-F238E27FC236}">
                <a16:creationId xmlns:a16="http://schemas.microsoft.com/office/drawing/2014/main" id="{45D52A1E-AE54-45BC-A01B-E25A206BEFF5}"/>
              </a:ext>
            </a:extLst>
          </p:cNvPr>
          <p:cNvSpPr/>
          <p:nvPr/>
        </p:nvSpPr>
        <p:spPr>
          <a:xfrm>
            <a:off x="10497481" y="227122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278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945717" y="183815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6087756" y="184438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EC20E863-413F-48FC-993B-A2524972F2F4}"/>
              </a:ext>
            </a:extLst>
          </p:cNvPr>
          <p:cNvCxnSpPr/>
          <p:nvPr/>
        </p:nvCxnSpPr>
        <p:spPr>
          <a:xfrm>
            <a:off x="11091841" y="181173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8" name="TextBox 4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818147" y="181173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160197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86" name="Straight Connector 8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19863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TextBox 86"/>
          <p:cNvSpPr txBox="1"/>
          <p:nvPr/>
        </p:nvSpPr>
        <p:spPr>
          <a:xfrm>
            <a:off x="156562" y="4133883"/>
            <a:ext cx="1031051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BMD-3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BMD-1K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Kshm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8" name="TextBox 87"/>
          <p:cNvSpPr txBox="1"/>
          <p:nvPr/>
        </p:nvSpPr>
        <p:spPr>
          <a:xfrm>
            <a:off x="1973688" y="4133883"/>
            <a:ext cx="73289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MLTB-U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54B52377-AED3-4FCE-B8B6-0F66C7E4DBB1}"/>
              </a:ext>
            </a:extLst>
          </p:cNvPr>
          <p:cNvSpPr/>
          <p:nvPr/>
        </p:nvSpPr>
        <p:spPr>
          <a:xfrm>
            <a:off x="8124645" y="227122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DFC7F72A-3B57-4FBA-8028-7EC9E1DB1DB5}"/>
              </a:ext>
            </a:extLst>
          </p:cNvPr>
          <p:cNvCxnSpPr/>
          <p:nvPr/>
        </p:nvCxnSpPr>
        <p:spPr>
          <a:xfrm>
            <a:off x="8719005" y="181173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6A4941A9-D1DD-413C-9F80-EA83F4B8C0EA}"/>
              </a:ext>
            </a:extLst>
          </p:cNvPr>
          <p:cNvSpPr txBox="1"/>
          <p:nvPr/>
        </p:nvSpPr>
        <p:spPr>
          <a:xfrm>
            <a:off x="8445311" y="181173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A986B619-7FA6-4740-A58A-33D357C37A03}"/>
              </a:ext>
            </a:extLst>
          </p:cNvPr>
          <p:cNvSpPr txBox="1"/>
          <p:nvPr/>
        </p:nvSpPr>
        <p:spPr>
          <a:xfrm>
            <a:off x="8055714" y="2838999"/>
            <a:ext cx="160653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BMD-3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SA-18 MANPAD Launcher</a:t>
            </a:r>
          </a:p>
        </p:txBody>
      </p:sp>
    </p:spTree>
    <p:extLst>
      <p:ext uri="{BB962C8B-B14F-4D97-AF65-F5344CB8AC3E}">
        <p14:creationId xmlns:p14="http://schemas.microsoft.com/office/powerpoint/2010/main" val="1018172828"/>
      </p:ext>
    </p:extLst>
  </p:cSld>
  <p:clrMapOvr>
    <a:masterClrMapping/>
  </p:clrMapOvr>
</p:sld>
</file>

<file path=ppt/slides/slide10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Anti-Tank Gun Battery, Anti-Tank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63 Separate Airborne Infantry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 Gun Battery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Control 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 Gun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2644" y="166470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56392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2699650"/>
            <a:ext cx="73289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 Gun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168823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67037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BMD-3</a:t>
            </a: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73289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73289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2966987" y="2699650"/>
            <a:ext cx="73289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</a:t>
            </a:r>
          </a:p>
        </p:txBody>
      </p:sp>
      <p:sp>
        <p:nvSpPr>
          <p:cNvPr id="74" name="TextBox 73"/>
          <p:cNvSpPr txBox="1"/>
          <p:nvPr/>
        </p:nvSpPr>
        <p:spPr>
          <a:xfrm>
            <a:off x="5423624" y="2695610"/>
            <a:ext cx="104227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2A45M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5" name="TextBox 74"/>
          <p:cNvSpPr txBox="1"/>
          <p:nvPr/>
        </p:nvSpPr>
        <p:spPr>
          <a:xfrm>
            <a:off x="7869850" y="2699650"/>
            <a:ext cx="104227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2A45M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181160910"/>
      </p:ext>
    </p:extLst>
  </p:cSld>
  <p:clrMapOvr>
    <a:masterClrMapping/>
  </p:clrMapOvr>
</p:sld>
</file>

<file path=ppt/slides/slide10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Anti-Tank Guided Missile Battery, Anti-Tank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63 Separate Airborne Infantry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 Guided Missile Battery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66955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 Guided Missile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7998480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26547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2644" y="166470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2699650"/>
            <a:ext cx="73289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311088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 Guided Missile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905853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633578" y="168823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67037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BMD-3</a:t>
            </a: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73289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73289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74" name="TextBox 73"/>
          <p:cNvSpPr txBox="1"/>
          <p:nvPr/>
        </p:nvSpPr>
        <p:spPr>
          <a:xfrm>
            <a:off x="3233072" y="2695610"/>
            <a:ext cx="105990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BTR-D KLIVER</a:t>
            </a:r>
          </a:p>
        </p:txBody>
      </p:sp>
      <p:sp>
        <p:nvSpPr>
          <p:cNvPr id="75" name="TextBox 74"/>
          <p:cNvSpPr txBox="1"/>
          <p:nvPr/>
        </p:nvSpPr>
        <p:spPr>
          <a:xfrm>
            <a:off x="7605230" y="2699650"/>
            <a:ext cx="105990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BTR-D KLIVER</a:t>
            </a:r>
          </a:p>
        </p:txBody>
      </p:sp>
    </p:spTree>
    <p:extLst>
      <p:ext uri="{BB962C8B-B14F-4D97-AF65-F5344CB8AC3E}">
        <p14:creationId xmlns:p14="http://schemas.microsoft.com/office/powerpoint/2010/main" val="3111947808"/>
      </p:ext>
    </p:extLst>
  </p:cSld>
  <p:clrMapOvr>
    <a:masterClrMapping/>
  </p:clrMapOvr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Anti Aircraft Battery, 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SAM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 Aircraft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 Aircraft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2644" y="166470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1528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2699650"/>
            <a:ext cx="1181734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 Aircraft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168823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DOG EAR Radar</a:t>
            </a: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2966987" y="2699650"/>
            <a:ext cx="121700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SA-19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Transloader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2S6</a:t>
            </a:r>
          </a:p>
        </p:txBody>
      </p:sp>
      <p:sp>
        <p:nvSpPr>
          <p:cNvPr id="74" name="TextBox 73"/>
          <p:cNvSpPr txBox="1"/>
          <p:nvPr/>
        </p:nvSpPr>
        <p:spPr>
          <a:xfrm>
            <a:off x="5423624" y="2695610"/>
            <a:ext cx="121700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SA-19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Transloader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2S6</a:t>
            </a:r>
          </a:p>
        </p:txBody>
      </p:sp>
      <p:sp>
        <p:nvSpPr>
          <p:cNvPr id="75" name="TextBox 74"/>
          <p:cNvSpPr txBox="1"/>
          <p:nvPr/>
        </p:nvSpPr>
        <p:spPr>
          <a:xfrm>
            <a:off x="7869850" y="2699650"/>
            <a:ext cx="121700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SA-19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Transloader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2S6</a:t>
            </a:r>
          </a:p>
        </p:txBody>
      </p:sp>
    </p:spTree>
    <p:extLst>
      <p:ext uri="{BB962C8B-B14F-4D97-AF65-F5344CB8AC3E}">
        <p14:creationId xmlns:p14="http://schemas.microsoft.com/office/powerpoint/2010/main" val="4215710501"/>
      </p:ext>
    </p:extLst>
  </p:cSld>
  <p:clrMapOvr>
    <a:masterClrMapping/>
  </p:clrMapOvr>
</p:sld>
</file>

<file path=ppt/slides/slide10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Anti-Tank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63 Separate Airborne Infantry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48825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143262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BTR-D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MTLB-U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MTLB-U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71874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Tracked Mess Truck 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789272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16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Tracked Crane Vehicle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7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07669941"/>
      </p:ext>
    </p:extLst>
  </p:cSld>
  <p:clrMapOvr>
    <a:masterClrMapping/>
  </p:clrMapOvr>
</p:sld>
</file>

<file path=ppt/slides/slide10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Reconnaissance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63 Separate Airborne Infantry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 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 Reconnaissance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 Sensor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90532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High Mobility Reconnaissance 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6924" y="1664706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374096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2699650"/>
            <a:ext cx="141897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IMZ-8 PKM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MOtorcycle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Tracked Reconnaissance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60706" y="168823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73930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BRM-3K</a:t>
            </a: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031051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BMD-1K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Kshm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73289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2966987" y="2699650"/>
            <a:ext cx="663964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BTR-D</a:t>
            </a:r>
          </a:p>
        </p:txBody>
      </p:sp>
      <p:sp>
        <p:nvSpPr>
          <p:cNvPr id="74" name="TextBox 73"/>
          <p:cNvSpPr txBox="1"/>
          <p:nvPr/>
        </p:nvSpPr>
        <p:spPr>
          <a:xfrm>
            <a:off x="5423624" y="2695610"/>
            <a:ext cx="73930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BMD-3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BRM-3K</a:t>
            </a:r>
          </a:p>
        </p:txBody>
      </p:sp>
      <p:sp>
        <p:nvSpPr>
          <p:cNvPr id="75" name="TextBox 74"/>
          <p:cNvSpPr txBox="1"/>
          <p:nvPr/>
        </p:nvSpPr>
        <p:spPr>
          <a:xfrm>
            <a:off x="7869850" y="2699650"/>
            <a:ext cx="1031051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HJ62C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BMD-1K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Kshm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502121320"/>
      </p:ext>
    </p:extLst>
  </p:cSld>
  <p:clrMapOvr>
    <a:masterClrMapping/>
  </p:clrMapOvr>
</p:sld>
</file>

<file path=ppt/slides/slide10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Sniper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63 Separate Airborne Infantry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Sniper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Sniper Squad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46936" y="223301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Sniper Squad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58364" y="2222490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73289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73289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0922" y="27256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Sniper Squad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85687" y="22736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19714" y="3274258"/>
            <a:ext cx="73289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44857" y="225899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490180463"/>
      </p:ext>
    </p:extLst>
  </p:cSld>
  <p:clrMapOvr>
    <a:masterClrMapping/>
  </p:clrMapOvr>
</p:sld>
</file>

<file path=ppt/slides/slide10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63 Engineer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63 Separate Airborne Infantry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389" cy="380145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63 Engineer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190" y="64409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4694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3478443" y="230069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Warfare</a:t>
            </a:r>
            <a:br>
              <a:rPr lang="en-US" sz="1200" dirty="0"/>
            </a:br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527477" y="23354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Assault Crossing</a:t>
            </a:r>
            <a:br>
              <a:rPr lang="en-US" sz="1200" dirty="0"/>
            </a:br>
            <a:r>
              <a:rPr lang="en-US" sz="1200" dirty="0"/>
              <a:t>Company</a:t>
            </a:r>
          </a:p>
        </p:txBody>
      </p:sp>
      <p:sp>
        <p:nvSpPr>
          <p:cNvPr id="69" name="object 60">
            <a:extLst>
              <a:ext uri="{FF2B5EF4-FFF2-40B4-BE49-F238E27FC236}">
                <a16:creationId xmlns:a16="http://schemas.microsoft.com/office/drawing/2014/main" id="{6CB944C2-9388-41D9-967D-D1C47186E2B5}"/>
              </a:ext>
            </a:extLst>
          </p:cNvPr>
          <p:cNvSpPr/>
          <p:nvPr/>
        </p:nvSpPr>
        <p:spPr>
          <a:xfrm>
            <a:off x="10508911" y="230069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Road Bridge Construction</a:t>
            </a:r>
            <a:br>
              <a:rPr lang="en-US" sz="1200" dirty="0"/>
            </a:br>
            <a:r>
              <a:rPr lang="en-US" sz="1200" dirty="0"/>
              <a:t>Company</a:t>
            </a:r>
          </a:p>
        </p:txBody>
      </p:sp>
      <p:sp>
        <p:nvSpPr>
          <p:cNvPr id="87" name="object 60">
            <a:extLst>
              <a:ext uri="{FF2B5EF4-FFF2-40B4-BE49-F238E27FC236}">
                <a16:creationId xmlns:a16="http://schemas.microsoft.com/office/drawing/2014/main" id="{6884C3F7-C906-4D04-BBFA-03B6F9F31984}"/>
              </a:ext>
            </a:extLst>
          </p:cNvPr>
          <p:cNvSpPr/>
          <p:nvPr/>
        </p:nvSpPr>
        <p:spPr>
          <a:xfrm>
            <a:off x="3001935" y="560711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 Reconnaissance Platoon</a:t>
            </a:r>
            <a:endParaRPr sz="1200" dirty="0"/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10988315" y="2081522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1" name="object 60">
            <a:extLst>
              <a:ext uri="{FF2B5EF4-FFF2-40B4-BE49-F238E27FC236}">
                <a16:creationId xmlns:a16="http://schemas.microsoft.com/office/drawing/2014/main" id="{B8F41D20-0B04-4042-83D7-4D5FBC21619E}"/>
              </a:ext>
            </a:extLst>
          </p:cNvPr>
          <p:cNvSpPr/>
          <p:nvPr/>
        </p:nvSpPr>
        <p:spPr>
          <a:xfrm>
            <a:off x="5501640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3" name="object 60">
            <a:extLst>
              <a:ext uri="{FF2B5EF4-FFF2-40B4-BE49-F238E27FC236}">
                <a16:creationId xmlns:a16="http://schemas.microsoft.com/office/drawing/2014/main" id="{66F1F12B-68E3-441E-A4D8-30E9A2393C4A}"/>
              </a:ext>
            </a:extLst>
          </p:cNvPr>
          <p:cNvSpPr/>
          <p:nvPr/>
        </p:nvSpPr>
        <p:spPr>
          <a:xfrm>
            <a:off x="8002047" y="560711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4" name="TextBox 93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8325316" y="5171343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2AC091A-8990-4C1B-A48B-D3EE9C25DE2A}"/>
              </a:ext>
            </a:extLst>
          </p:cNvPr>
          <p:cNvSpPr/>
          <p:nvPr/>
        </p:nvSpPr>
        <p:spPr>
          <a:xfrm>
            <a:off x="10503480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5149BB2E-240D-4B14-B16F-0516662D06A9}"/>
              </a:ext>
            </a:extLst>
          </p:cNvPr>
          <p:cNvSpPr txBox="1"/>
          <p:nvPr/>
        </p:nvSpPr>
        <p:spPr>
          <a:xfrm>
            <a:off x="10824533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469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4074192" y="18391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" name="Straight Connector 121">
            <a:extLst>
              <a:ext uri="{FF2B5EF4-FFF2-40B4-BE49-F238E27FC236}">
                <a16:creationId xmlns:a16="http://schemas.microsoft.com/office/drawing/2014/main" id="{CE5B60CE-A550-477F-8408-109AE267E6C9}"/>
              </a:ext>
            </a:extLst>
          </p:cNvPr>
          <p:cNvCxnSpPr/>
          <p:nvPr/>
        </p:nvCxnSpPr>
        <p:spPr>
          <a:xfrm>
            <a:off x="8145633" y="18449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356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1" name="Straight Connector 130">
            <a:extLst>
              <a:ext uri="{FF2B5EF4-FFF2-40B4-BE49-F238E27FC236}">
                <a16:creationId xmlns:a16="http://schemas.microsoft.com/office/drawing/2014/main" id="{553762B7-D256-4E75-A67C-D8A7519362A3}"/>
              </a:ext>
            </a:extLst>
          </p:cNvPr>
          <p:cNvCxnSpPr/>
          <p:nvPr/>
        </p:nvCxnSpPr>
        <p:spPr>
          <a:xfrm>
            <a:off x="1092156" y="520165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2" name="Straight Connector 131">
            <a:extLst>
              <a:ext uri="{FF2B5EF4-FFF2-40B4-BE49-F238E27FC236}">
                <a16:creationId xmlns:a16="http://schemas.microsoft.com/office/drawing/2014/main" id="{358526AA-416E-4593-8B14-1668F1F64820}"/>
              </a:ext>
            </a:extLst>
          </p:cNvPr>
          <p:cNvCxnSpPr/>
          <p:nvPr/>
        </p:nvCxnSpPr>
        <p:spPr>
          <a:xfrm>
            <a:off x="1087162" y="5210090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4" name="Straight Connector 133">
            <a:extLst>
              <a:ext uri="{FF2B5EF4-FFF2-40B4-BE49-F238E27FC236}">
                <a16:creationId xmlns:a16="http://schemas.microsoft.com/office/drawing/2014/main" id="{213CDB34-7CA4-4C13-A5B9-4224E9CAA58E}"/>
              </a:ext>
            </a:extLst>
          </p:cNvPr>
          <p:cNvCxnSpPr/>
          <p:nvPr/>
        </p:nvCxnSpPr>
        <p:spPr>
          <a:xfrm>
            <a:off x="3596295" y="521206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5" name="Straight Connector 134">
            <a:extLst>
              <a:ext uri="{FF2B5EF4-FFF2-40B4-BE49-F238E27FC236}">
                <a16:creationId xmlns:a16="http://schemas.microsoft.com/office/drawing/2014/main" id="{A7141411-C0E1-4D5A-8DDE-DF669A3F3608}"/>
              </a:ext>
            </a:extLst>
          </p:cNvPr>
          <p:cNvCxnSpPr/>
          <p:nvPr/>
        </p:nvCxnSpPr>
        <p:spPr>
          <a:xfrm>
            <a:off x="8590538" y="52089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7" name="Straight Connector 136">
            <a:extLst>
              <a:ext uri="{FF2B5EF4-FFF2-40B4-BE49-F238E27FC236}">
                <a16:creationId xmlns:a16="http://schemas.microsoft.com/office/drawing/2014/main" id="{27EDB0D3-5FF7-4634-A7A7-C37AA246980D}"/>
              </a:ext>
            </a:extLst>
          </p:cNvPr>
          <p:cNvCxnSpPr/>
          <p:nvPr/>
        </p:nvCxnSpPr>
        <p:spPr>
          <a:xfrm>
            <a:off x="11089130" y="52079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15467" y="190840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6" name="Straight Connector 7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230533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90199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0" name="TextBox 79"/>
          <p:cNvSpPr txBox="1"/>
          <p:nvPr/>
        </p:nvSpPr>
        <p:spPr>
          <a:xfrm>
            <a:off x="156562" y="4204219"/>
            <a:ext cx="73289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</p:txBody>
      </p:sp>
      <p:sp>
        <p:nvSpPr>
          <p:cNvPr id="89" name="TextBox 88"/>
          <p:cNvSpPr txBox="1"/>
          <p:nvPr/>
        </p:nvSpPr>
        <p:spPr>
          <a:xfrm>
            <a:off x="1973688" y="4204219"/>
            <a:ext cx="89319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0" name="TextBox 89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3965626" y="207506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5" name="TextBox 94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8034865" y="2110353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9" name="TextBox 98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5829817" y="5169973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3335310" y="516408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CB56937F-8707-45D5-8F21-1C675952915C}"/>
              </a:ext>
            </a:extLst>
          </p:cNvPr>
          <p:cNvCxnSpPr/>
          <p:nvPr/>
        </p:nvCxnSpPr>
        <p:spPr>
          <a:xfrm>
            <a:off x="6095957" y="519505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" name="object 60">
            <a:extLst>
              <a:ext uri="{FF2B5EF4-FFF2-40B4-BE49-F238E27FC236}">
                <a16:creationId xmlns:a16="http://schemas.microsoft.com/office/drawing/2014/main" id="{D621EA9B-9D23-437C-826F-D11850512769}"/>
              </a:ext>
            </a:extLst>
          </p:cNvPr>
          <p:cNvSpPr/>
          <p:nvPr/>
        </p:nvSpPr>
        <p:spPr>
          <a:xfrm>
            <a:off x="489935" y="560711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 Support Company</a:t>
            </a:r>
            <a:endParaRPr sz="1200" dirty="0"/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8A21F480-0EE4-4918-B941-9875D8557732}"/>
              </a:ext>
            </a:extLst>
          </p:cNvPr>
          <p:cNvSpPr txBox="1"/>
          <p:nvPr/>
        </p:nvSpPr>
        <p:spPr>
          <a:xfrm>
            <a:off x="978542" y="5399969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b="1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73B674BD-6674-4ED5-94F2-9A10974D3822}"/>
              </a:ext>
            </a:extLst>
          </p:cNvPr>
          <p:cNvSpPr txBox="1"/>
          <p:nvPr/>
        </p:nvSpPr>
        <p:spPr>
          <a:xfrm>
            <a:off x="10427019" y="2868214"/>
            <a:ext cx="1718740" cy="218521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MTU-72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MT-55A AVLB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BAT-2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MTP-LB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Tracked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Tracked Front Loader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Tracked Loader Backhoe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Road Grader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Cement Mixer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Tracked Fork Lift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Sawmill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Tracked Bulldozer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MDK-3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BTM-3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IMR-2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7" name="TextBox 56">
            <a:extLst>
              <a:ext uri="{FF2B5EF4-FFF2-40B4-BE49-F238E27FC236}">
                <a16:creationId xmlns:a16="http://schemas.microsoft.com/office/drawing/2014/main" id="{9042A298-EA77-427D-91C7-C3BAA3953B6B}"/>
              </a:ext>
            </a:extLst>
          </p:cNvPr>
          <p:cNvSpPr txBox="1"/>
          <p:nvPr/>
        </p:nvSpPr>
        <p:spPr>
          <a:xfrm>
            <a:off x="2904344" y="6181987"/>
            <a:ext cx="1273105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IRM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BMD-3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A0193107-D342-4A37-A6FA-FC2EEF5BA53B}"/>
              </a:ext>
            </a:extLst>
          </p:cNvPr>
          <p:cNvSpPr txBox="1"/>
          <p:nvPr/>
        </p:nvSpPr>
        <p:spPr>
          <a:xfrm>
            <a:off x="5400962" y="6156691"/>
            <a:ext cx="105830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8 x HET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GAZ 3344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GAZ 2251 LOS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8 x HET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0" name="object 60">
            <a:extLst>
              <a:ext uri="{FF2B5EF4-FFF2-40B4-BE49-F238E27FC236}">
                <a16:creationId xmlns:a16="http://schemas.microsoft.com/office/drawing/2014/main" id="{5FAF5883-1653-45DE-86A5-1DCE2486D216}"/>
              </a:ext>
            </a:extLst>
          </p:cNvPr>
          <p:cNvSpPr/>
          <p:nvPr/>
        </p:nvSpPr>
        <p:spPr>
          <a:xfrm>
            <a:off x="5552598" y="229697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Pontoon Bridge Company</a:t>
            </a:r>
            <a:endParaRPr sz="1200" dirty="0"/>
          </a:p>
        </p:txBody>
      </p:sp>
    </p:spTree>
    <p:extLst>
      <p:ext uri="{BB962C8B-B14F-4D97-AF65-F5344CB8AC3E}">
        <p14:creationId xmlns:p14="http://schemas.microsoft.com/office/powerpoint/2010/main" val="412870769"/>
      </p:ext>
    </p:extLst>
  </p:cSld>
  <p:clrMapOvr>
    <a:masterClrMapping/>
  </p:clrMapOvr>
</p:sld>
</file>

<file path=ppt/slides/slide10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Mine Warfare Company, 63 Engineer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63 Separate Airborne Infantry Brigade, Western Army</a:t>
            </a:r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Warfare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Laying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Warfare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Breaching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56580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6043" y="223301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84080" y="224601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5989235" y="6420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3285416"/>
            <a:ext cx="2668" cy="20927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2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87125" y="223426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6338C9A2-AD6A-4997-9CED-EEC38EF34039}"/>
              </a:ext>
            </a:extLst>
          </p:cNvPr>
          <p:cNvSpPr txBox="1"/>
          <p:nvPr/>
        </p:nvSpPr>
        <p:spPr>
          <a:xfrm>
            <a:off x="328257" y="6260844"/>
            <a:ext cx="73930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BRM-3K</a:t>
            </a:r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76FF1E9B-E928-4012-9DEE-C33954F614FD}"/>
              </a:ext>
            </a:extLst>
          </p:cNvPr>
          <p:cNvSpPr txBox="1"/>
          <p:nvPr/>
        </p:nvSpPr>
        <p:spPr>
          <a:xfrm>
            <a:off x="2287153" y="6260844"/>
            <a:ext cx="1031051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BMD-1K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Kshm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DB2F7BCF-BE80-46B7-9E13-92CBF7B70B6B}"/>
              </a:ext>
            </a:extLst>
          </p:cNvPr>
          <p:cNvSpPr txBox="1"/>
          <p:nvPr/>
        </p:nvSpPr>
        <p:spPr>
          <a:xfrm>
            <a:off x="4246049" y="6260844"/>
            <a:ext cx="73289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561947423"/>
      </p:ext>
    </p:extLst>
  </p:cSld>
  <p:clrMapOvr>
    <a:masterClrMapping/>
  </p:clrMapOvr>
</p:sld>
</file>

<file path=ppt/slides/slide10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277301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Mine Laying Platoon, Mine Warfare Company, 63 Engineer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63 Separate Airborne Infantry Brigade, Western Army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2073058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15244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Laying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931856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337626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Layer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90587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337249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Layer</a:t>
            </a:r>
            <a:br>
              <a:rPr lang="en-US" sz="1200" dirty="0"/>
            </a:br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337626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Layer</a:t>
            </a:r>
            <a:br>
              <a:rPr lang="en-US" sz="1200" dirty="0"/>
            </a:br>
            <a:r>
              <a:rPr lang="en-US" sz="1200" dirty="0"/>
              <a:t>Section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37395" y="290587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337626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Squad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93185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92052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91887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92053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921136"/>
            <a:ext cx="72808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GMZ-3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MTP-LB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60650" y="289534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51058" y="290587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930292"/>
            <a:ext cx="72808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GMZ-3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MTP-LB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930292"/>
            <a:ext cx="73289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MTP-LB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106330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921136"/>
            <a:ext cx="72808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GMZ-3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MTP-LB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730031622"/>
      </p:ext>
    </p:extLst>
  </p:cSld>
  <p:clrMapOvr>
    <a:masterClrMapping/>
  </p:clrMapOvr>
</p:sld>
</file>

<file path=ppt/slides/slide10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Mine Warfare Platoon, Mine Warfare Company, 63 Engineer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63 Separate Airborne Infantry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Warfare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Warfare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Warfare</a:t>
            </a:r>
            <a:br>
              <a:rPr lang="en-US" sz="1200" dirty="0"/>
            </a:br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Warfare</a:t>
            </a:r>
            <a:br>
              <a:rPr lang="en-US" sz="1200" dirty="0"/>
            </a:br>
            <a:r>
              <a:rPr lang="en-US" sz="1200" dirty="0"/>
              <a:t>Section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37395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Squad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755335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UMZ-G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BMR-3M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MTP-LB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60650" y="2222490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5105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55335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UMZ-G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BMR-3M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MTP-LB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73289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MTP-LB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755335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UMZ-G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BMR-3M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MTP-LB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849183335"/>
      </p:ext>
    </p:extLst>
  </p:cSld>
  <p:clrMapOvr>
    <a:masterClrMapping/>
  </p:clrMapOvr>
</p:sld>
</file>

<file path=ppt/slides/slide10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Mine Breaching Platoon, Mine Warfare Company, 63 Engineer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63 Separate Airborne Infantry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Breaching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Breaching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Breaching</a:t>
            </a:r>
            <a:br>
              <a:rPr lang="en-US" sz="1200" dirty="0"/>
            </a:br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Breaching</a:t>
            </a:r>
            <a:br>
              <a:rPr lang="en-US" sz="1200" dirty="0"/>
            </a:br>
            <a:r>
              <a:rPr lang="en-US" sz="1200" dirty="0"/>
              <a:t>Section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37395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Squad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755335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IMR-2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BRM-3M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UR-77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URAN-6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60650" y="2222490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5105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55335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IMR-2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BRM-3M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UR-77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URAN-6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73289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MTP-LB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755335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IMR-2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BRM-3M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UR-77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URAN-6</a:t>
            </a:r>
          </a:p>
          <a:p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118047235"/>
      </p:ext>
    </p:extLst>
  </p:cSld>
  <p:clrMapOvr>
    <a:masterClrMapping/>
  </p:clrMapOvr>
</p:sld>
</file>

<file path=ppt/slides/slide10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Assault Crossing Company, 63 Engineer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63 Separate Airborne Infantry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Assault Crossing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Amphibious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Ferry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Diving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56580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6043" y="223301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84080" y="224601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5989235" y="6420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3285416"/>
            <a:ext cx="2668" cy="20927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2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87125" y="223426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6338C9A2-AD6A-4997-9CED-EEC38EF34039}"/>
              </a:ext>
            </a:extLst>
          </p:cNvPr>
          <p:cNvSpPr txBox="1"/>
          <p:nvPr/>
        </p:nvSpPr>
        <p:spPr>
          <a:xfrm>
            <a:off x="328257" y="6260844"/>
            <a:ext cx="1031051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BMD-1K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Kshm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</a:t>
            </a:r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76FF1E9B-E928-4012-9DEE-C33954F614FD}"/>
              </a:ext>
            </a:extLst>
          </p:cNvPr>
          <p:cNvSpPr txBox="1"/>
          <p:nvPr/>
        </p:nvSpPr>
        <p:spPr>
          <a:xfrm>
            <a:off x="2287153" y="6260844"/>
            <a:ext cx="73289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DB2F7BCF-BE80-46B7-9E13-92CBF7B70B6B}"/>
              </a:ext>
            </a:extLst>
          </p:cNvPr>
          <p:cNvSpPr txBox="1"/>
          <p:nvPr/>
        </p:nvSpPr>
        <p:spPr>
          <a:xfrm>
            <a:off x="4246049" y="6260844"/>
            <a:ext cx="73289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4" name="object 60">
            <a:extLst>
              <a:ext uri="{FF2B5EF4-FFF2-40B4-BE49-F238E27FC236}">
                <a16:creationId xmlns:a16="http://schemas.microsoft.com/office/drawing/2014/main" id="{5ADE5681-6EF8-4E1D-B151-23B15895DC82}"/>
              </a:ext>
            </a:extLst>
          </p:cNvPr>
          <p:cNvSpPr/>
          <p:nvPr/>
        </p:nvSpPr>
        <p:spPr>
          <a:xfrm>
            <a:off x="5492124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Amphibious Platoon</a:t>
            </a:r>
          </a:p>
        </p:txBody>
      </p: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558CF75C-AC6C-4F97-8D77-0328B485674F}"/>
              </a:ext>
            </a:extLst>
          </p:cNvPr>
          <p:cNvCxnSpPr/>
          <p:nvPr/>
        </p:nvCxnSpPr>
        <p:spPr>
          <a:xfrm>
            <a:off x="6086889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6" name="TextBox 35">
            <a:extLst>
              <a:ext uri="{FF2B5EF4-FFF2-40B4-BE49-F238E27FC236}">
                <a16:creationId xmlns:a16="http://schemas.microsoft.com/office/drawing/2014/main" id="{F1491CA7-0300-4F3C-A789-6FB0F3170FBA}"/>
              </a:ext>
            </a:extLst>
          </p:cNvPr>
          <p:cNvSpPr txBox="1"/>
          <p:nvPr/>
        </p:nvSpPr>
        <p:spPr>
          <a:xfrm>
            <a:off x="5843894" y="223301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20C6740-D252-4229-BC25-C91B4A1566B0}"/>
              </a:ext>
            </a:extLst>
          </p:cNvPr>
          <p:cNvSpPr txBox="1"/>
          <p:nvPr/>
        </p:nvSpPr>
        <p:spPr>
          <a:xfrm>
            <a:off x="10435494" y="3285416"/>
            <a:ext cx="133882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NDL 10 Assault Boat </a:t>
            </a:r>
          </a:p>
        </p:txBody>
      </p:sp>
    </p:spTree>
    <p:extLst>
      <p:ext uri="{BB962C8B-B14F-4D97-AF65-F5344CB8AC3E}">
        <p14:creationId xmlns:p14="http://schemas.microsoft.com/office/powerpoint/2010/main" val="896346443"/>
      </p:ext>
    </p:extLst>
  </p:cSld>
  <p:clrMapOvr>
    <a:masterClrMapping/>
  </p:clrMapOvr>
</p:sld>
</file>

<file path=ppt/slides/slide10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Amphibious Platoon, Assault Crossing Company, 63 Engineer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63 Separate Airborne Infantry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Amphibious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Amphibious</a:t>
            </a:r>
          </a:p>
          <a:p>
            <a:pPr algn="ctr"/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46936" y="223301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Amphibious</a:t>
            </a:r>
          </a:p>
          <a:p>
            <a:pPr algn="ctr"/>
            <a:r>
              <a:rPr lang="en-US" sz="1200" dirty="0"/>
              <a:t>Squad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58364" y="2222490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27310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PTS-2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27310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PTS-2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234863758"/>
      </p:ext>
    </p:extLst>
  </p:cSld>
  <p:clrMapOvr>
    <a:masterClrMapping/>
  </p:clrMapOvr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SAM Battery, 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 Aircraft</a:t>
            </a:r>
          </a:p>
          <a:p>
            <a:pPr algn="ctr"/>
            <a:r>
              <a:rPr lang="en-US" sz="1200" dirty="0"/>
              <a:t>Battery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SAM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SAM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2644" y="166470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1528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2699650"/>
            <a:ext cx="1181734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SAM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168823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2966987" y="2699650"/>
            <a:ext cx="121700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SA-11 TELAR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SA-11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Transloader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4" name="TextBox 73"/>
          <p:cNvSpPr txBox="1"/>
          <p:nvPr/>
        </p:nvSpPr>
        <p:spPr>
          <a:xfrm>
            <a:off x="5423624" y="2695610"/>
            <a:ext cx="121700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SA-11 TELAR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SA-11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Transloader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5" name="TextBox 74"/>
          <p:cNvSpPr txBox="1"/>
          <p:nvPr/>
        </p:nvSpPr>
        <p:spPr>
          <a:xfrm>
            <a:off x="7869850" y="2699650"/>
            <a:ext cx="121700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SA-11 TELAR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SA-11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Transloader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510222715"/>
      </p:ext>
    </p:extLst>
  </p:cSld>
  <p:clrMapOvr>
    <a:masterClrMapping/>
  </p:clrMapOvr>
</p:sld>
</file>

<file path=ppt/slides/slide10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Ferry Platoon, Assault Crossing Company, 63 Engineer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63 Separate Airborne Infantry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Amphibious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Ferry</a:t>
            </a:r>
          </a:p>
          <a:p>
            <a:pPr algn="ctr"/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46936" y="223301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Assault Boat</a:t>
            </a:r>
          </a:p>
          <a:p>
            <a:pPr algn="ctr"/>
            <a:r>
              <a:rPr lang="en-US" sz="1200" dirty="0"/>
              <a:t>Squad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58364" y="2222490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789272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MTP-LB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Tracked Crane Vehicle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10 x NDL 10 Assault Boat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68159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PMM-2</a:t>
            </a:r>
          </a:p>
        </p:txBody>
      </p:sp>
      <p:sp>
        <p:nvSpPr>
          <p:cNvPr id="15" name="object 60">
            <a:extLst>
              <a:ext uri="{FF2B5EF4-FFF2-40B4-BE49-F238E27FC236}">
                <a16:creationId xmlns:a16="http://schemas.microsoft.com/office/drawing/2014/main" id="{97C9D121-B1C4-4D9D-92AD-361AD0F9F53B}"/>
              </a:ext>
            </a:extLst>
          </p:cNvPr>
          <p:cNvSpPr/>
          <p:nvPr/>
        </p:nvSpPr>
        <p:spPr>
          <a:xfrm>
            <a:off x="5491102" y="269288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Ferry</a:t>
            </a:r>
          </a:p>
          <a:p>
            <a:pPr algn="ctr"/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8D5FBC2E-93A6-4D8F-9DAE-9A1E1E52983C}"/>
              </a:ext>
            </a:extLst>
          </p:cNvPr>
          <p:cNvSpPr txBox="1"/>
          <p:nvPr/>
        </p:nvSpPr>
        <p:spPr>
          <a:xfrm>
            <a:off x="5941029" y="2222490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25AD62C6-8A69-4812-9064-050BEF9ED9D1}"/>
              </a:ext>
            </a:extLst>
          </p:cNvPr>
          <p:cNvCxnSpPr/>
          <p:nvPr/>
        </p:nvCxnSpPr>
        <p:spPr>
          <a:xfrm>
            <a:off x="6082822" y="22484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TextBox 17">
            <a:extLst>
              <a:ext uri="{FF2B5EF4-FFF2-40B4-BE49-F238E27FC236}">
                <a16:creationId xmlns:a16="http://schemas.microsoft.com/office/drawing/2014/main" id="{7F9BC3BB-B262-4150-BD9E-C13BF29E4DF2}"/>
              </a:ext>
            </a:extLst>
          </p:cNvPr>
          <p:cNvSpPr txBox="1"/>
          <p:nvPr/>
        </p:nvSpPr>
        <p:spPr>
          <a:xfrm>
            <a:off x="5417255" y="3237750"/>
            <a:ext cx="68159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PMM-2</a:t>
            </a:r>
          </a:p>
        </p:txBody>
      </p:sp>
    </p:spTree>
    <p:extLst>
      <p:ext uri="{BB962C8B-B14F-4D97-AF65-F5344CB8AC3E}">
        <p14:creationId xmlns:p14="http://schemas.microsoft.com/office/powerpoint/2010/main" val="3052796699"/>
      </p:ext>
    </p:extLst>
  </p:cSld>
  <p:clrMapOvr>
    <a:masterClrMapping/>
  </p:clrMapOvr>
</p:sld>
</file>

<file path=ppt/slides/slide10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Pontoon Bridge Company, 63 Engineer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63 Separate Airborne Infantry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Pontoon Bridge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Pontoon Bridge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Ferry</a:t>
            </a:r>
          </a:p>
          <a:p>
            <a:pPr algn="ctr"/>
            <a:r>
              <a:rPr lang="en-US" sz="1200" dirty="0"/>
              <a:t>Squad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Powerboat</a:t>
            </a:r>
          </a:p>
          <a:p>
            <a:pPr algn="ctr"/>
            <a:r>
              <a:rPr lang="en-US" sz="1200" dirty="0"/>
              <a:t>Squad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65438" y="2222490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6043" y="223301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84080" y="224601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5989235" y="6420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3285416"/>
            <a:ext cx="2668" cy="20927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2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85096" y="2234260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6338C9A2-AD6A-4997-9CED-EEC38EF34039}"/>
              </a:ext>
            </a:extLst>
          </p:cNvPr>
          <p:cNvSpPr txBox="1"/>
          <p:nvPr/>
        </p:nvSpPr>
        <p:spPr>
          <a:xfrm>
            <a:off x="328257" y="6260844"/>
            <a:ext cx="1031051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BMD-1K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Kshm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</a:t>
            </a:r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76FF1E9B-E928-4012-9DEE-C33954F614FD}"/>
              </a:ext>
            </a:extLst>
          </p:cNvPr>
          <p:cNvSpPr txBox="1"/>
          <p:nvPr/>
        </p:nvSpPr>
        <p:spPr>
          <a:xfrm>
            <a:off x="2287153" y="6260844"/>
            <a:ext cx="73289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DB2F7BCF-BE80-46B7-9E13-92CBF7B70B6B}"/>
              </a:ext>
            </a:extLst>
          </p:cNvPr>
          <p:cNvSpPr txBox="1"/>
          <p:nvPr/>
        </p:nvSpPr>
        <p:spPr>
          <a:xfrm>
            <a:off x="4246049" y="6260844"/>
            <a:ext cx="73289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4" name="object 60">
            <a:extLst>
              <a:ext uri="{FF2B5EF4-FFF2-40B4-BE49-F238E27FC236}">
                <a16:creationId xmlns:a16="http://schemas.microsoft.com/office/drawing/2014/main" id="{5ADE5681-6EF8-4E1D-B151-23B15895DC82}"/>
              </a:ext>
            </a:extLst>
          </p:cNvPr>
          <p:cNvSpPr/>
          <p:nvPr/>
        </p:nvSpPr>
        <p:spPr>
          <a:xfrm>
            <a:off x="5492124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Pontoon Bridge Platoon</a:t>
            </a:r>
          </a:p>
        </p:txBody>
      </p: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558CF75C-AC6C-4F97-8D77-0328B485674F}"/>
              </a:ext>
            </a:extLst>
          </p:cNvPr>
          <p:cNvCxnSpPr/>
          <p:nvPr/>
        </p:nvCxnSpPr>
        <p:spPr>
          <a:xfrm>
            <a:off x="6086889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6" name="TextBox 35">
            <a:extLst>
              <a:ext uri="{FF2B5EF4-FFF2-40B4-BE49-F238E27FC236}">
                <a16:creationId xmlns:a16="http://schemas.microsoft.com/office/drawing/2014/main" id="{F1491CA7-0300-4F3C-A789-6FB0F3170FBA}"/>
              </a:ext>
            </a:extLst>
          </p:cNvPr>
          <p:cNvSpPr txBox="1"/>
          <p:nvPr/>
        </p:nvSpPr>
        <p:spPr>
          <a:xfrm>
            <a:off x="5843894" y="223301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20C6740-D252-4229-BC25-C91B4A1566B0}"/>
              </a:ext>
            </a:extLst>
          </p:cNvPr>
          <p:cNvSpPr txBox="1"/>
          <p:nvPr/>
        </p:nvSpPr>
        <p:spPr>
          <a:xfrm>
            <a:off x="10435494" y="3285416"/>
            <a:ext cx="182133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KAMAZ 4310 6x4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BMK 255M Bridge Support Boat</a:t>
            </a: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A23EEB0F-311C-44C8-9519-3F3F9EFD6E78}"/>
              </a:ext>
            </a:extLst>
          </p:cNvPr>
          <p:cNvSpPr txBox="1"/>
          <p:nvPr/>
        </p:nvSpPr>
        <p:spPr>
          <a:xfrm>
            <a:off x="7869442" y="3248278"/>
            <a:ext cx="94929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PMM-2 Ferry</a:t>
            </a:r>
          </a:p>
        </p:txBody>
      </p:sp>
    </p:spTree>
    <p:extLst>
      <p:ext uri="{BB962C8B-B14F-4D97-AF65-F5344CB8AC3E}">
        <p14:creationId xmlns:p14="http://schemas.microsoft.com/office/powerpoint/2010/main" val="3043799993"/>
      </p:ext>
    </p:extLst>
  </p:cSld>
  <p:clrMapOvr>
    <a:masterClrMapping/>
  </p:clrMapOvr>
</p:sld>
</file>

<file path=ppt/slides/slide10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Pontoon Bridge Platoon, Pontoon Bridge Company, 63 Engineer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63 Separate Airborne Infantry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Pontoon Bridge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Pontoon Bridge</a:t>
            </a:r>
            <a:endParaRPr lang="en-US" sz="1200" b="1" dirty="0"/>
          </a:p>
          <a:p>
            <a:pPr algn="ctr"/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46936" y="223301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Pontoon Bridge</a:t>
            </a:r>
            <a:endParaRPr lang="en-US" sz="1200" b="1" dirty="0"/>
          </a:p>
          <a:p>
            <a:pPr algn="ctr"/>
            <a:r>
              <a:rPr lang="en-US" sz="1200" dirty="0"/>
              <a:t>Squad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58364" y="2222490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37226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PMP Bridge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37226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PMP Bridge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5" name="object 60">
            <a:extLst>
              <a:ext uri="{FF2B5EF4-FFF2-40B4-BE49-F238E27FC236}">
                <a16:creationId xmlns:a16="http://schemas.microsoft.com/office/drawing/2014/main" id="{83C7F9B0-6971-4FD1-A079-D8923A4437DE}"/>
              </a:ext>
            </a:extLst>
          </p:cNvPr>
          <p:cNvSpPr/>
          <p:nvPr/>
        </p:nvSpPr>
        <p:spPr>
          <a:xfrm>
            <a:off x="5498849" y="270879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Pontoon Bridge</a:t>
            </a:r>
            <a:endParaRPr lang="en-US" sz="1200" b="1" dirty="0"/>
          </a:p>
          <a:p>
            <a:pPr algn="ctr"/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A1732104-A631-4CC6-B132-D3A7EE40D68B}"/>
              </a:ext>
            </a:extLst>
          </p:cNvPr>
          <p:cNvSpPr txBox="1"/>
          <p:nvPr/>
        </p:nvSpPr>
        <p:spPr>
          <a:xfrm>
            <a:off x="5948776" y="2238401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E4F7327C-EEBF-41BA-9FA5-ADDDE26AF945}"/>
              </a:ext>
            </a:extLst>
          </p:cNvPr>
          <p:cNvCxnSpPr/>
          <p:nvPr/>
        </p:nvCxnSpPr>
        <p:spPr>
          <a:xfrm>
            <a:off x="6090569" y="226438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TextBox 17">
            <a:extLst>
              <a:ext uri="{FF2B5EF4-FFF2-40B4-BE49-F238E27FC236}">
                <a16:creationId xmlns:a16="http://schemas.microsoft.com/office/drawing/2014/main" id="{D022CC97-2D3E-4480-8F78-8B88E13814D8}"/>
              </a:ext>
            </a:extLst>
          </p:cNvPr>
          <p:cNvSpPr txBox="1"/>
          <p:nvPr/>
        </p:nvSpPr>
        <p:spPr>
          <a:xfrm>
            <a:off x="5425002" y="3253661"/>
            <a:ext cx="1337226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PMP Bridge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471685818"/>
      </p:ext>
    </p:extLst>
  </p:cSld>
  <p:clrMapOvr>
    <a:masterClrMapping/>
  </p:clrMapOvr>
</p:sld>
</file>

<file path=ppt/slides/slide10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Engineer Support Company, 63 Engineer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63 Separate Airborne Infantry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 Support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3962" y="262061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 Support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Construction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8727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56580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55732" y="2153995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84080" y="224601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5989235" y="6420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3251549"/>
            <a:ext cx="12026" cy="228000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2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23278" y="574607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02966" y="5414747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14992" y="54120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891343" y="541199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48933" y="541199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60130" y="574860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296983" y="575302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40" name="TextBox 39"/>
          <p:cNvSpPr txBox="1"/>
          <p:nvPr/>
        </p:nvSpPr>
        <p:spPr>
          <a:xfrm>
            <a:off x="5413650" y="3186506"/>
            <a:ext cx="1718740" cy="218521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Tracked Front Loader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Tracked Backhoe Loader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Skid Steer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Fork Lift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BAT-2 CEV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10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KRAZ 255 Dump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Ditch MKD 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Water Truck Generic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10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3" name="TextBox 42"/>
          <p:cNvSpPr txBox="1"/>
          <p:nvPr/>
        </p:nvSpPr>
        <p:spPr>
          <a:xfrm>
            <a:off x="10411650" y="3251549"/>
            <a:ext cx="1718740" cy="243143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Tracked Front Loader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Tracked Backhoe Loader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Skid Steer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Fork Lift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Wheeled Cement Mixer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Saw Mill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BAT-2 CEV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9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KRAZ 255 Dump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CRANE Shovel 305V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8C8D31B3-7A01-4CF4-871E-061FCE02EA2C}"/>
              </a:ext>
            </a:extLst>
          </p:cNvPr>
          <p:cNvSpPr txBox="1"/>
          <p:nvPr/>
        </p:nvSpPr>
        <p:spPr>
          <a:xfrm>
            <a:off x="328257" y="6260844"/>
            <a:ext cx="1031051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BMD-1K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Kshm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</a:t>
            </a:r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E693D3E7-A273-48A7-B95B-355C87657D49}"/>
              </a:ext>
            </a:extLst>
          </p:cNvPr>
          <p:cNvSpPr txBox="1"/>
          <p:nvPr/>
        </p:nvSpPr>
        <p:spPr>
          <a:xfrm>
            <a:off x="2287153" y="6260844"/>
            <a:ext cx="73289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DC793E10-D04B-4347-935C-EF0A046DB4A0}"/>
              </a:ext>
            </a:extLst>
          </p:cNvPr>
          <p:cNvSpPr txBox="1"/>
          <p:nvPr/>
        </p:nvSpPr>
        <p:spPr>
          <a:xfrm>
            <a:off x="4246049" y="6260844"/>
            <a:ext cx="73289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989594324"/>
      </p:ext>
    </p:extLst>
  </p:cSld>
  <p:clrMapOvr>
    <a:masterClrMapping/>
  </p:clrMapOvr>
</p:sld>
</file>

<file path=ppt/slides/slide10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63 Engineer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63 Separate Airborne Infantry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650E930A-D76C-40C6-95CC-3149E716EEA2}"/>
              </a:ext>
            </a:extLst>
          </p:cNvPr>
          <p:cNvSpPr txBox="1"/>
          <p:nvPr/>
        </p:nvSpPr>
        <p:spPr>
          <a:xfrm>
            <a:off x="2983065" y="3248278"/>
            <a:ext cx="963725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1243F926-9BF9-4B17-82E5-38109CA6DD40}"/>
              </a:ext>
            </a:extLst>
          </p:cNvPr>
          <p:cNvSpPr txBox="1"/>
          <p:nvPr/>
        </p:nvSpPr>
        <p:spPr>
          <a:xfrm>
            <a:off x="7856499" y="3257434"/>
            <a:ext cx="73289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52FDA362-82DC-4C80-829E-69C8E4ABA4E1}"/>
              </a:ext>
            </a:extLst>
          </p:cNvPr>
          <p:cNvSpPr txBox="1"/>
          <p:nvPr/>
        </p:nvSpPr>
        <p:spPr>
          <a:xfrm>
            <a:off x="10432273" y="3257434"/>
            <a:ext cx="73289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4516D689-F621-4E64-9BAE-B18CBDD54BAE}"/>
              </a:ext>
            </a:extLst>
          </p:cNvPr>
          <p:cNvSpPr txBox="1"/>
          <p:nvPr/>
        </p:nvSpPr>
        <p:spPr>
          <a:xfrm>
            <a:off x="407291" y="3257434"/>
            <a:ext cx="1330814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Generic Snow Mobile</a:t>
            </a:r>
          </a:p>
        </p:txBody>
      </p:sp>
    </p:spTree>
    <p:extLst>
      <p:ext uri="{BB962C8B-B14F-4D97-AF65-F5344CB8AC3E}">
        <p14:creationId xmlns:p14="http://schemas.microsoft.com/office/powerpoint/2010/main" val="2248456326"/>
      </p:ext>
    </p:extLst>
  </p:cSld>
  <p:clrMapOvr>
    <a:masterClrMapping/>
  </p:clrMapOvr>
</p:sld>
</file>

<file path=ppt/slides/slide10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63 Engineer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63 Separate Airborne Infantry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48825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143262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BTR-D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MTLB-U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MTLB-U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71874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Tracked Mess Truck 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789272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16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Tracked Crane Vehicle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7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671100725"/>
      </p:ext>
    </p:extLst>
  </p:cSld>
  <p:clrMapOvr>
    <a:masterClrMapping/>
  </p:clrMapOvr>
</p:sld>
</file>

<file path=ppt/slides/slide10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23093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63 Support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63 Separate Airborne Infantry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62479"/>
            <a:ext cx="8653" cy="408882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91383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72287" y="706371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909227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15467" y="190840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34986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Company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3545841" y="2142023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Company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425745" y="214579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Company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990240" y="214579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73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500144" y="596168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74" name="TextBox 73">
            <a:extLst>
              <a:ext uri="{FF2B5EF4-FFF2-40B4-BE49-F238E27FC236}">
                <a16:creationId xmlns:a16="http://schemas.microsoft.com/office/drawing/2014/main" id="{61D16797-20A4-43C5-A45C-BD62C451772D}"/>
              </a:ext>
            </a:extLst>
          </p:cNvPr>
          <p:cNvSpPr txBox="1"/>
          <p:nvPr/>
        </p:nvSpPr>
        <p:spPr>
          <a:xfrm>
            <a:off x="982920" y="575383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83" name="object 60">
            <a:extLst>
              <a:ext uri="{FF2B5EF4-FFF2-40B4-BE49-F238E27FC236}">
                <a16:creationId xmlns:a16="http://schemas.microsoft.com/office/drawing/2014/main" id="{7801212E-E563-45A8-BE47-E51BC0001469}"/>
              </a:ext>
            </a:extLst>
          </p:cNvPr>
          <p:cNvSpPr/>
          <p:nvPr/>
        </p:nvSpPr>
        <p:spPr>
          <a:xfrm>
            <a:off x="10510949" y="596168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4" name="TextBox 83">
            <a:extLst>
              <a:ext uri="{FF2B5EF4-FFF2-40B4-BE49-F238E27FC236}">
                <a16:creationId xmlns:a16="http://schemas.microsoft.com/office/drawing/2014/main" id="{AAC108ED-2E79-4A7D-B158-235511B997D2}"/>
              </a:ext>
            </a:extLst>
          </p:cNvPr>
          <p:cNvSpPr txBox="1"/>
          <p:nvPr/>
        </p:nvSpPr>
        <p:spPr>
          <a:xfrm>
            <a:off x="10833005" y="551644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90922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89789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89624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979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4" name="Straight Connector 123">
            <a:extLst>
              <a:ext uri="{FF2B5EF4-FFF2-40B4-BE49-F238E27FC236}">
                <a16:creationId xmlns:a16="http://schemas.microsoft.com/office/drawing/2014/main" id="{E8E2C687-8F55-4AA9-87AF-313368FB2932}"/>
              </a:ext>
            </a:extLst>
          </p:cNvPr>
          <p:cNvCxnSpPr/>
          <p:nvPr/>
        </p:nvCxnSpPr>
        <p:spPr>
          <a:xfrm>
            <a:off x="1098487" y="55513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1093493" y="5559731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0" name="Straight Connector 129">
            <a:extLst>
              <a:ext uri="{FF2B5EF4-FFF2-40B4-BE49-F238E27FC236}">
                <a16:creationId xmlns:a16="http://schemas.microsoft.com/office/drawing/2014/main" id="{5954BBA4-D4DF-4BB1-AF39-FA119786AB0D}"/>
              </a:ext>
            </a:extLst>
          </p:cNvPr>
          <p:cNvCxnSpPr/>
          <p:nvPr/>
        </p:nvCxnSpPr>
        <p:spPr>
          <a:xfrm>
            <a:off x="11095461" y="55575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3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230533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7" name="Straight Connector 3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90199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8" name="TextBox 37"/>
          <p:cNvSpPr txBox="1"/>
          <p:nvPr/>
        </p:nvSpPr>
        <p:spPr>
          <a:xfrm>
            <a:off x="156562" y="4204219"/>
            <a:ext cx="133241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1973688" y="4204219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8506" y="600514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103271" y="55531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6" name="TextBox 4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63969" y="553852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</p:spTree>
    <p:extLst>
      <p:ext uri="{BB962C8B-B14F-4D97-AF65-F5344CB8AC3E}">
        <p14:creationId xmlns:p14="http://schemas.microsoft.com/office/powerpoint/2010/main" val="1562612663"/>
      </p:ext>
    </p:extLst>
  </p:cSld>
  <p:clrMapOvr>
    <a:masterClrMapping/>
  </p:clrMapOvr>
</p:sld>
</file>

<file path=ppt/slides/slide10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Ammunition Supply Company, 63 Support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63 Separate Airborne Infantry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8332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7126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226066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224601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78263" y="3252051"/>
            <a:ext cx="10466" cy="207077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575" y="564572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78263" y="5314401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0289" y="531165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66640" y="53116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024230" y="53116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35427" y="564826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72280" y="565268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92265" y="6194365"/>
            <a:ext cx="89319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351161" y="6194365"/>
            <a:ext cx="73289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310057" y="6194365"/>
            <a:ext cx="70564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87963" y="6263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0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4593909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  <a:endParaRPr sz="1200" dirty="0"/>
          </a:p>
        </p:txBody>
      </p:sp>
      <p:sp>
        <p:nvSpPr>
          <p:cNvPr id="4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6394964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  <a:endParaRPr sz="1200" dirty="0"/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999881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803359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5196277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6989324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5188269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6098223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" name="TextBox 48"/>
          <p:cNvSpPr txBox="1"/>
          <p:nvPr/>
        </p:nvSpPr>
        <p:spPr>
          <a:xfrm>
            <a:off x="4506631" y="4588736"/>
            <a:ext cx="142218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MTLB-U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Tracked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0" name="TextBox 49"/>
          <p:cNvSpPr txBox="1"/>
          <p:nvPr/>
        </p:nvSpPr>
        <p:spPr>
          <a:xfrm>
            <a:off x="6323757" y="4588736"/>
            <a:ext cx="142218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MTLB-U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Tracked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8949560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  <a:endParaRPr sz="1200" dirty="0"/>
          </a:p>
        </p:txBody>
      </p:sp>
      <p:sp>
        <p:nvSpPr>
          <p:cNvPr id="5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10750615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355532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1159010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9551928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11344975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Straight Connector 61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9543920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4" name="Straight Connector 63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1113296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7" name="TextBox 66"/>
          <p:cNvSpPr txBox="1"/>
          <p:nvPr/>
        </p:nvSpPr>
        <p:spPr>
          <a:xfrm>
            <a:off x="8862282" y="4588736"/>
            <a:ext cx="142218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MTLB-U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Tracked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8" name="TextBox 67"/>
          <p:cNvSpPr txBox="1"/>
          <p:nvPr/>
        </p:nvSpPr>
        <p:spPr>
          <a:xfrm>
            <a:off x="10679408" y="4588736"/>
            <a:ext cx="142218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MTLB-U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Tracked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912335985"/>
      </p:ext>
    </p:extLst>
  </p:cSld>
  <p:clrMapOvr>
    <a:masterClrMapping/>
  </p:clrMapOvr>
</p:sld>
</file>

<file path=ppt/slides/slide10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POL Company, 63 Support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63 Separate Airborne Infantry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8332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7126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226066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224601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88729" y="3252051"/>
            <a:ext cx="0" cy="218507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575" y="576002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78263" y="5428697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0289" y="542595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66640" y="542594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024230" y="542594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35427" y="57625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72280" y="57669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87963" y="6263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0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4215843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4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6016898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621815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25293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4818211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6611258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4810203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5939960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" name="TextBox 48"/>
          <p:cNvSpPr txBox="1"/>
          <p:nvPr/>
        </p:nvSpPr>
        <p:spPr>
          <a:xfrm>
            <a:off x="4128565" y="4588736"/>
            <a:ext cx="186942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Tracked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50" name="TextBox 49"/>
          <p:cNvSpPr txBox="1"/>
          <p:nvPr/>
        </p:nvSpPr>
        <p:spPr>
          <a:xfrm>
            <a:off x="5945691" y="4588736"/>
            <a:ext cx="186942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Tracked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5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8571494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5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10372549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977466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780944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9173862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10966909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Straight Connector 61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9165854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4" name="Straight Connector 63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963825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7" name="TextBox 66"/>
          <p:cNvSpPr txBox="1"/>
          <p:nvPr/>
        </p:nvSpPr>
        <p:spPr>
          <a:xfrm>
            <a:off x="8484216" y="4588736"/>
            <a:ext cx="186942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Tracked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68" name="TextBox 67"/>
          <p:cNvSpPr txBox="1"/>
          <p:nvPr/>
        </p:nvSpPr>
        <p:spPr>
          <a:xfrm>
            <a:off x="10301342" y="4588736"/>
            <a:ext cx="186942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Tracked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63" name="TextBox 62">
            <a:extLst>
              <a:ext uri="{FF2B5EF4-FFF2-40B4-BE49-F238E27FC236}">
                <a16:creationId xmlns:a16="http://schemas.microsoft.com/office/drawing/2014/main" id="{F6411AC0-9210-4644-A591-CB398D1B2C92}"/>
              </a:ext>
            </a:extLst>
          </p:cNvPr>
          <p:cNvSpPr txBox="1"/>
          <p:nvPr/>
        </p:nvSpPr>
        <p:spPr>
          <a:xfrm>
            <a:off x="392265" y="6308665"/>
            <a:ext cx="89319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5" name="TextBox 64">
            <a:extLst>
              <a:ext uri="{FF2B5EF4-FFF2-40B4-BE49-F238E27FC236}">
                <a16:creationId xmlns:a16="http://schemas.microsoft.com/office/drawing/2014/main" id="{14A85788-557B-471B-9031-F5AACB6A4EFA}"/>
              </a:ext>
            </a:extLst>
          </p:cNvPr>
          <p:cNvSpPr txBox="1"/>
          <p:nvPr/>
        </p:nvSpPr>
        <p:spPr>
          <a:xfrm>
            <a:off x="2351161" y="6308665"/>
            <a:ext cx="73289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E61C0CC-64B3-4D30-BAFD-9B374024E427}"/>
              </a:ext>
            </a:extLst>
          </p:cNvPr>
          <p:cNvSpPr txBox="1"/>
          <p:nvPr/>
        </p:nvSpPr>
        <p:spPr>
          <a:xfrm>
            <a:off x="4310057" y="6308665"/>
            <a:ext cx="70564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593353459"/>
      </p:ext>
    </p:extLst>
  </p:cSld>
  <p:clrMapOvr>
    <a:masterClrMapping/>
  </p:clrMapOvr>
</p:sld>
</file>

<file path=ppt/slides/slide10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Supply Company, 63 Support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63 Separate Airborne Infantry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8332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7126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226066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224601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88729" y="3252051"/>
            <a:ext cx="0" cy="218507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575" y="576002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78263" y="5428697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0289" y="542595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66642" y="542594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024230" y="542594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35427" y="57625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72280" y="57669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92265" y="6308661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351161" y="6308661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310057" y="6308661"/>
            <a:ext cx="109036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87963" y="6263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0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4347727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4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6148782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753699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557177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4950095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6743142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4942087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6098223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" name="TextBox 48"/>
          <p:cNvSpPr txBox="1"/>
          <p:nvPr/>
        </p:nvSpPr>
        <p:spPr>
          <a:xfrm>
            <a:off x="4260449" y="4588736"/>
            <a:ext cx="790601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15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15 x 2 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0" name="TextBox 49"/>
          <p:cNvSpPr txBox="1"/>
          <p:nvPr/>
        </p:nvSpPr>
        <p:spPr>
          <a:xfrm>
            <a:off x="6077575" y="4588736"/>
            <a:ext cx="790601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15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15 x 2 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8703378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5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10504433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109350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12828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9305746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11098793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Straight Connector 61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9297738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4" name="Straight Connector 63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1095712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7" name="TextBox 66"/>
          <p:cNvSpPr txBox="1"/>
          <p:nvPr/>
        </p:nvSpPr>
        <p:spPr>
          <a:xfrm>
            <a:off x="8616100" y="4588736"/>
            <a:ext cx="790601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15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15 x 2 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8" name="TextBox 67"/>
          <p:cNvSpPr txBox="1"/>
          <p:nvPr/>
        </p:nvSpPr>
        <p:spPr>
          <a:xfrm>
            <a:off x="10433226" y="4588736"/>
            <a:ext cx="790601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15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15 x 2 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064646846"/>
      </p:ext>
    </p:extLst>
  </p:cSld>
  <p:clrMapOvr>
    <a:masterClrMapping/>
  </p:clrMapOvr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MANPAD Battery, 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Battery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2644" y="166470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1528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2699650"/>
            <a:ext cx="1181734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168823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2966987" y="2699650"/>
            <a:ext cx="160653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SA-18 MANPAD Launcher</a:t>
            </a:r>
          </a:p>
        </p:txBody>
      </p:sp>
      <p:sp>
        <p:nvSpPr>
          <p:cNvPr id="74" name="TextBox 73"/>
          <p:cNvSpPr txBox="1"/>
          <p:nvPr/>
        </p:nvSpPr>
        <p:spPr>
          <a:xfrm>
            <a:off x="5423624" y="2695610"/>
            <a:ext cx="156645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SA-18 MANPAD Launcher</a:t>
            </a:r>
          </a:p>
        </p:txBody>
      </p:sp>
      <p:sp>
        <p:nvSpPr>
          <p:cNvPr id="75" name="TextBox 74"/>
          <p:cNvSpPr txBox="1"/>
          <p:nvPr/>
        </p:nvSpPr>
        <p:spPr>
          <a:xfrm>
            <a:off x="7869850" y="2699650"/>
            <a:ext cx="156645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SA-18 MANPAD Launcher</a:t>
            </a:r>
          </a:p>
        </p:txBody>
      </p:sp>
    </p:spTree>
    <p:extLst>
      <p:ext uri="{BB962C8B-B14F-4D97-AF65-F5344CB8AC3E}">
        <p14:creationId xmlns:p14="http://schemas.microsoft.com/office/powerpoint/2010/main" val="296615774"/>
      </p:ext>
    </p:extLst>
  </p:cSld>
  <p:clrMapOvr>
    <a:masterClrMapping/>
  </p:clrMapOvr>
</p:sld>
</file>

<file path=ppt/slides/slide10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63 Support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63 Separate Airborne Infantry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48825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422184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Tracked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MTP-LB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71874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Tracked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UAZ 452D Ambulance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422184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7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MTP-LB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Tracked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Tracked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949210407"/>
      </p:ext>
    </p:extLst>
  </p:cSld>
  <p:clrMapOvr>
    <a:masterClrMapping/>
  </p:clrMapOvr>
</p:sld>
</file>

<file path=ppt/slides/slide10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63 Support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63 Separate Airborne Infantry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963725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3289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73289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1330814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Generic Snow Mobile</a:t>
            </a:r>
          </a:p>
        </p:txBody>
      </p:sp>
    </p:spTree>
    <p:extLst>
      <p:ext uri="{BB962C8B-B14F-4D97-AF65-F5344CB8AC3E}">
        <p14:creationId xmlns:p14="http://schemas.microsoft.com/office/powerpoint/2010/main" val="2818782784"/>
      </p:ext>
    </p:extLst>
  </p:cSld>
  <p:clrMapOvr>
    <a:masterClrMapping/>
  </p:clrMapOvr>
</p:sld>
</file>

<file path=ppt/slides/slide10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63 Maintenance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63 Separate Airborne Infantry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389" cy="380145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190" y="64409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4694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632760" y="230069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  <a:br>
              <a:rPr lang="en-US" sz="1200" dirty="0"/>
            </a:br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663116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  <a:br>
              <a:rPr lang="en-US" sz="1200" dirty="0"/>
            </a:br>
            <a:r>
              <a:rPr lang="en-US" sz="1200" dirty="0"/>
              <a:t>Company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641202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  <a:br>
              <a:rPr lang="en-US" sz="1200" dirty="0"/>
            </a:br>
            <a:r>
              <a:rPr lang="en-US" sz="1200" dirty="0"/>
              <a:t>Company</a:t>
            </a:r>
          </a:p>
        </p:txBody>
      </p:sp>
      <p:sp>
        <p:nvSpPr>
          <p:cNvPr id="69" name="object 60">
            <a:extLst>
              <a:ext uri="{FF2B5EF4-FFF2-40B4-BE49-F238E27FC236}">
                <a16:creationId xmlns:a16="http://schemas.microsoft.com/office/drawing/2014/main" id="{6CB944C2-9388-41D9-967D-D1C47186E2B5}"/>
              </a:ext>
            </a:extLst>
          </p:cNvPr>
          <p:cNvSpPr/>
          <p:nvPr/>
        </p:nvSpPr>
        <p:spPr>
          <a:xfrm>
            <a:off x="8413684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  <a:br>
              <a:rPr lang="en-US" sz="1200" dirty="0"/>
            </a:br>
            <a:r>
              <a:rPr lang="en-US" sz="1200" dirty="0"/>
              <a:t>Company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81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 Company</a:t>
            </a:r>
            <a:endParaRPr sz="1200" dirty="0"/>
          </a:p>
        </p:txBody>
      </p:sp>
      <p:sp>
        <p:nvSpPr>
          <p:cNvPr id="87" name="object 60">
            <a:extLst>
              <a:ext uri="{FF2B5EF4-FFF2-40B4-BE49-F238E27FC236}">
                <a16:creationId xmlns:a16="http://schemas.microsoft.com/office/drawing/2014/main" id="{6884C3F7-C906-4D04-BBFA-03B6F9F31984}"/>
              </a:ext>
            </a:extLst>
          </p:cNvPr>
          <p:cNvSpPr/>
          <p:nvPr/>
        </p:nvSpPr>
        <p:spPr>
          <a:xfrm>
            <a:off x="492675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Recovery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8893088" y="207219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1" name="object 60">
            <a:extLst>
              <a:ext uri="{FF2B5EF4-FFF2-40B4-BE49-F238E27FC236}">
                <a16:creationId xmlns:a16="http://schemas.microsoft.com/office/drawing/2014/main" id="{B8F41D20-0B04-4042-83D7-4D5FBC21619E}"/>
              </a:ext>
            </a:extLst>
          </p:cNvPr>
          <p:cNvSpPr/>
          <p:nvPr/>
        </p:nvSpPr>
        <p:spPr>
          <a:xfrm>
            <a:off x="3827332" y="56115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Specialist Maintenance Platoon</a:t>
            </a:r>
            <a:endParaRPr sz="1200" dirty="0"/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10996403" y="207219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3" name="object 60">
            <a:extLst>
              <a:ext uri="{FF2B5EF4-FFF2-40B4-BE49-F238E27FC236}">
                <a16:creationId xmlns:a16="http://schemas.microsoft.com/office/drawing/2014/main" id="{66F1F12B-68E3-441E-A4D8-30E9A2393C4A}"/>
              </a:ext>
            </a:extLst>
          </p:cNvPr>
          <p:cNvSpPr/>
          <p:nvPr/>
        </p:nvSpPr>
        <p:spPr>
          <a:xfrm>
            <a:off x="7161699" y="56115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4" name="TextBox 93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7484968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2AC091A-8990-4C1B-A48B-D3EE9C25DE2A}"/>
              </a:ext>
            </a:extLst>
          </p:cNvPr>
          <p:cNvSpPr/>
          <p:nvPr/>
        </p:nvSpPr>
        <p:spPr>
          <a:xfrm>
            <a:off x="10503480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5149BB2E-240D-4B14-B16F-0516662D06A9}"/>
              </a:ext>
            </a:extLst>
          </p:cNvPr>
          <p:cNvSpPr txBox="1"/>
          <p:nvPr/>
        </p:nvSpPr>
        <p:spPr>
          <a:xfrm>
            <a:off x="10824533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469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228509" y="18391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5272201" y="18390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7016284" y="18363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" name="Straight Connector 121">
            <a:extLst>
              <a:ext uri="{FF2B5EF4-FFF2-40B4-BE49-F238E27FC236}">
                <a16:creationId xmlns:a16="http://schemas.microsoft.com/office/drawing/2014/main" id="{CE5B60CE-A550-477F-8408-109AE267E6C9}"/>
              </a:ext>
            </a:extLst>
          </p:cNvPr>
          <p:cNvCxnSpPr/>
          <p:nvPr/>
        </p:nvCxnSpPr>
        <p:spPr>
          <a:xfrm>
            <a:off x="9003856" y="184255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356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1" name="Straight Connector 130">
            <a:extLst>
              <a:ext uri="{FF2B5EF4-FFF2-40B4-BE49-F238E27FC236}">
                <a16:creationId xmlns:a16="http://schemas.microsoft.com/office/drawing/2014/main" id="{553762B7-D256-4E75-A67C-D8A7519362A3}"/>
              </a:ext>
            </a:extLst>
          </p:cNvPr>
          <p:cNvCxnSpPr/>
          <p:nvPr/>
        </p:nvCxnSpPr>
        <p:spPr>
          <a:xfrm>
            <a:off x="1092156" y="520165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2" name="Straight Connector 131">
            <a:extLst>
              <a:ext uri="{FF2B5EF4-FFF2-40B4-BE49-F238E27FC236}">
                <a16:creationId xmlns:a16="http://schemas.microsoft.com/office/drawing/2014/main" id="{358526AA-416E-4593-8B14-1668F1F64820}"/>
              </a:ext>
            </a:extLst>
          </p:cNvPr>
          <p:cNvCxnSpPr/>
          <p:nvPr/>
        </p:nvCxnSpPr>
        <p:spPr>
          <a:xfrm>
            <a:off x="1087162" y="5210090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4" name="Straight Connector 133">
            <a:extLst>
              <a:ext uri="{FF2B5EF4-FFF2-40B4-BE49-F238E27FC236}">
                <a16:creationId xmlns:a16="http://schemas.microsoft.com/office/drawing/2014/main" id="{213CDB34-7CA4-4C13-A5B9-4224E9CAA58E}"/>
              </a:ext>
            </a:extLst>
          </p:cNvPr>
          <p:cNvCxnSpPr/>
          <p:nvPr/>
        </p:nvCxnSpPr>
        <p:spPr>
          <a:xfrm>
            <a:off x="4431495" y="52160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5" name="Straight Connector 134">
            <a:extLst>
              <a:ext uri="{FF2B5EF4-FFF2-40B4-BE49-F238E27FC236}">
                <a16:creationId xmlns:a16="http://schemas.microsoft.com/office/drawing/2014/main" id="{A7141411-C0E1-4D5A-8DDE-DF669A3F3608}"/>
              </a:ext>
            </a:extLst>
          </p:cNvPr>
          <p:cNvCxnSpPr/>
          <p:nvPr/>
        </p:nvCxnSpPr>
        <p:spPr>
          <a:xfrm>
            <a:off x="7750190" y="521333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7" name="Straight Connector 136">
            <a:extLst>
              <a:ext uri="{FF2B5EF4-FFF2-40B4-BE49-F238E27FC236}">
                <a16:creationId xmlns:a16="http://schemas.microsoft.com/office/drawing/2014/main" id="{27EDB0D3-5FF7-4634-A7A7-C37AA246980D}"/>
              </a:ext>
            </a:extLst>
          </p:cNvPr>
          <p:cNvCxnSpPr/>
          <p:nvPr/>
        </p:nvCxnSpPr>
        <p:spPr>
          <a:xfrm>
            <a:off x="11089130" y="52079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15467" y="190840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6" name="Straight Connector 7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230533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90199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0" name="TextBox 79"/>
          <p:cNvSpPr txBox="1"/>
          <p:nvPr/>
        </p:nvSpPr>
        <p:spPr>
          <a:xfrm>
            <a:off x="156562" y="4204219"/>
            <a:ext cx="133241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9" name="TextBox 88"/>
          <p:cNvSpPr txBox="1"/>
          <p:nvPr/>
        </p:nvSpPr>
        <p:spPr>
          <a:xfrm>
            <a:off x="1973688" y="4204219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0" name="TextBox 89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3119943" y="207506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5" name="TextBox 94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5170504" y="206627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6" name="TextBox 95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6905519" y="206041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9" name="TextBox 98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4155509" y="517395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826050" y="516450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</p:spTree>
    <p:extLst>
      <p:ext uri="{BB962C8B-B14F-4D97-AF65-F5344CB8AC3E}">
        <p14:creationId xmlns:p14="http://schemas.microsoft.com/office/powerpoint/2010/main" val="1666813088"/>
      </p:ext>
    </p:extLst>
  </p:cSld>
  <p:clrMapOvr>
    <a:masterClrMapping/>
  </p:clrMapOvr>
</p:sld>
</file>

<file path=ppt/slides/slide10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23093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Maintenance Company, 63 Maintenance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63 Separate Airborne Infantry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62479"/>
            <a:ext cx="0" cy="445925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91383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83173" y="70637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909227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2554" y="190840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34986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90922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89789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89624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979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494967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Team</a:t>
            </a:r>
            <a:endParaRPr sz="1200" dirty="0"/>
          </a:p>
        </p:txBody>
      </p:sp>
      <p:sp>
        <p:nvSpPr>
          <p:cNvPr id="3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494967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  <a:endParaRPr sz="1200" dirty="0"/>
          </a:p>
        </p:txBody>
      </p: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453742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453742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>
            <a:cxnSpLocks/>
          </p:cNvCxnSpPr>
          <p:nvPr/>
        </p:nvCxnSpPr>
        <p:spPr>
          <a:xfrm>
            <a:off x="838200" y="4538030"/>
            <a:ext cx="3570514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7" name="Straight Connector 3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>
            <a:cxnSpLocks/>
          </p:cNvCxnSpPr>
          <p:nvPr/>
        </p:nvCxnSpPr>
        <p:spPr>
          <a:xfrm flipH="1">
            <a:off x="1088729" y="2898809"/>
            <a:ext cx="1636" cy="163825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8" name="TextBox 37"/>
          <p:cNvSpPr txBox="1"/>
          <p:nvPr/>
        </p:nvSpPr>
        <p:spPr>
          <a:xfrm>
            <a:off x="156562" y="5510506"/>
            <a:ext cx="70564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1973688" y="5510506"/>
            <a:ext cx="73289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3" name="object 60">
            <a:extLst>
              <a:ext uri="{FF2B5EF4-FFF2-40B4-BE49-F238E27FC236}">
                <a16:creationId xmlns:a16="http://schemas.microsoft.com/office/drawing/2014/main" id="{3FC8DBD0-E4D4-4604-92D4-50DC31FFD208}"/>
              </a:ext>
            </a:extLst>
          </p:cNvPr>
          <p:cNvSpPr/>
          <p:nvPr/>
        </p:nvSpPr>
        <p:spPr>
          <a:xfrm>
            <a:off x="3814354" y="494009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  <a:endParaRPr sz="1200" dirty="0"/>
          </a:p>
        </p:txBody>
      </p: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8D35B5CC-1A12-46B9-864A-D01829257344}"/>
              </a:ext>
            </a:extLst>
          </p:cNvPr>
          <p:cNvCxnSpPr/>
          <p:nvPr/>
        </p:nvCxnSpPr>
        <p:spPr>
          <a:xfrm>
            <a:off x="4408714" y="452784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8" name="TextBox 47">
            <a:extLst>
              <a:ext uri="{FF2B5EF4-FFF2-40B4-BE49-F238E27FC236}">
                <a16:creationId xmlns:a16="http://schemas.microsoft.com/office/drawing/2014/main" id="{30535F06-FB8E-42CF-A8A3-B7F1371F00D4}"/>
              </a:ext>
            </a:extLst>
          </p:cNvPr>
          <p:cNvSpPr txBox="1"/>
          <p:nvPr/>
        </p:nvSpPr>
        <p:spPr>
          <a:xfrm>
            <a:off x="3743147" y="5500922"/>
            <a:ext cx="72808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MTP-LB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1F8339FF-A12D-467C-87FA-57F2402E8F7F}"/>
              </a:ext>
            </a:extLst>
          </p:cNvPr>
          <p:cNvSpPr txBox="1"/>
          <p:nvPr/>
        </p:nvSpPr>
        <p:spPr>
          <a:xfrm>
            <a:off x="3407221" y="1896244"/>
            <a:ext cx="482824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4A3006BC-58A2-42AE-BADB-45FB5DDC7FF1}"/>
              </a:ext>
            </a:extLst>
          </p:cNvPr>
          <p:cNvSpPr txBox="1"/>
          <p:nvPr/>
        </p:nvSpPr>
        <p:spPr>
          <a:xfrm>
            <a:off x="8296374" y="1896244"/>
            <a:ext cx="482824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5E133CCB-AF8A-4866-81B4-074B2F252CD7}"/>
              </a:ext>
            </a:extLst>
          </p:cNvPr>
          <p:cNvSpPr txBox="1"/>
          <p:nvPr/>
        </p:nvSpPr>
        <p:spPr>
          <a:xfrm>
            <a:off x="10870976" y="1869824"/>
            <a:ext cx="482824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</p:spTree>
    <p:extLst>
      <p:ext uri="{BB962C8B-B14F-4D97-AF65-F5344CB8AC3E}">
        <p14:creationId xmlns:p14="http://schemas.microsoft.com/office/powerpoint/2010/main" val="2221313638"/>
      </p:ext>
    </p:extLst>
  </p:cSld>
  <p:clrMapOvr>
    <a:masterClrMapping/>
  </p:clrMapOvr>
</p:sld>
</file>

<file path=ppt/slides/slide10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Maintenance Platoon, Maintenance Company, 63 Maintenance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63 Separate Airborne Infantry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73289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01341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9714" y="27080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4479" y="225606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28506" y="3256674"/>
            <a:ext cx="101341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07929" y="224141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607343369"/>
      </p:ext>
    </p:extLst>
  </p:cSld>
  <p:clrMapOvr>
    <a:masterClrMapping/>
  </p:clrMapOvr>
</p:sld>
</file>

<file path=ppt/slides/slide10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23093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Ordnance Maintenance Company, 63 Maintenance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63 Separate Airborne Infantry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62479"/>
            <a:ext cx="0" cy="445925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91383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83173" y="70637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909227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2554" y="190840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0754" y="235016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</a:t>
            </a:r>
          </a:p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</a:t>
            </a:r>
          </a:p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90922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85519" y="189819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979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494967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Team</a:t>
            </a:r>
            <a:endParaRPr sz="1200" dirty="0"/>
          </a:p>
        </p:txBody>
      </p:sp>
      <p:sp>
        <p:nvSpPr>
          <p:cNvPr id="3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494967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  <a:endParaRPr sz="1200" dirty="0"/>
          </a:p>
        </p:txBody>
      </p: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453742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453742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>
            <a:cxnSpLocks/>
          </p:cNvCxnSpPr>
          <p:nvPr/>
        </p:nvCxnSpPr>
        <p:spPr>
          <a:xfrm>
            <a:off x="838200" y="4538030"/>
            <a:ext cx="3570514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7" name="Straight Connector 3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>
            <a:cxnSpLocks/>
          </p:cNvCxnSpPr>
          <p:nvPr/>
        </p:nvCxnSpPr>
        <p:spPr>
          <a:xfrm flipH="1">
            <a:off x="1088729" y="2898809"/>
            <a:ext cx="1636" cy="163825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8" name="TextBox 37"/>
          <p:cNvSpPr txBox="1"/>
          <p:nvPr/>
        </p:nvSpPr>
        <p:spPr>
          <a:xfrm>
            <a:off x="156562" y="5510506"/>
            <a:ext cx="70564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1973688" y="5510506"/>
            <a:ext cx="73289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3" name="object 60">
            <a:extLst>
              <a:ext uri="{FF2B5EF4-FFF2-40B4-BE49-F238E27FC236}">
                <a16:creationId xmlns:a16="http://schemas.microsoft.com/office/drawing/2014/main" id="{3FC8DBD0-E4D4-4604-92D4-50DC31FFD208}"/>
              </a:ext>
            </a:extLst>
          </p:cNvPr>
          <p:cNvSpPr/>
          <p:nvPr/>
        </p:nvSpPr>
        <p:spPr>
          <a:xfrm>
            <a:off x="3814354" y="494009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  <a:endParaRPr sz="1200" dirty="0"/>
          </a:p>
        </p:txBody>
      </p: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8D35B5CC-1A12-46B9-864A-D01829257344}"/>
              </a:ext>
            </a:extLst>
          </p:cNvPr>
          <p:cNvCxnSpPr/>
          <p:nvPr/>
        </p:nvCxnSpPr>
        <p:spPr>
          <a:xfrm>
            <a:off x="4408714" y="452784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8" name="TextBox 47">
            <a:extLst>
              <a:ext uri="{FF2B5EF4-FFF2-40B4-BE49-F238E27FC236}">
                <a16:creationId xmlns:a16="http://schemas.microsoft.com/office/drawing/2014/main" id="{30535F06-FB8E-42CF-A8A3-B7F1371F00D4}"/>
              </a:ext>
            </a:extLst>
          </p:cNvPr>
          <p:cNvSpPr txBox="1"/>
          <p:nvPr/>
        </p:nvSpPr>
        <p:spPr>
          <a:xfrm>
            <a:off x="3743147" y="5500922"/>
            <a:ext cx="72808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MTP-LB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1F8339FF-A12D-467C-87FA-57F2402E8F7F}"/>
              </a:ext>
            </a:extLst>
          </p:cNvPr>
          <p:cNvSpPr txBox="1"/>
          <p:nvPr/>
        </p:nvSpPr>
        <p:spPr>
          <a:xfrm>
            <a:off x="5843702" y="1896546"/>
            <a:ext cx="482824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5E133CCB-AF8A-4866-81B4-074B2F252CD7}"/>
              </a:ext>
            </a:extLst>
          </p:cNvPr>
          <p:cNvSpPr txBox="1"/>
          <p:nvPr/>
        </p:nvSpPr>
        <p:spPr>
          <a:xfrm>
            <a:off x="10870976" y="1869824"/>
            <a:ext cx="482824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</p:spTree>
    <p:extLst>
      <p:ext uri="{BB962C8B-B14F-4D97-AF65-F5344CB8AC3E}">
        <p14:creationId xmlns:p14="http://schemas.microsoft.com/office/powerpoint/2010/main" val="1417111547"/>
      </p:ext>
    </p:extLst>
  </p:cSld>
  <p:clrMapOvr>
    <a:masterClrMapping/>
  </p:clrMapOvr>
</p:sld>
</file>

<file path=ppt/slides/slide10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93297" y="104775"/>
            <a:ext cx="11602529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Ordnance Maintenance Platoon, Ordnance 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63 Maintenance Battalion, 63 Separate Airborne Infantry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 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325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Tracked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325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Tracked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699754864"/>
      </p:ext>
    </p:extLst>
  </p:cSld>
  <p:clrMapOvr>
    <a:masterClrMapping/>
  </p:clrMapOvr>
</p:sld>
</file>

<file path=ppt/slides/slide10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Recovery Platoon, Maintenance Company, 63 Maintenance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63 Separate Airborne Infantry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Recovery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Recovery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Recovery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974947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BTR-D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MTLB-M1980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MTP-LB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974947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BTR-D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MTLB-M1980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MTP-LB</a:t>
            </a:r>
          </a:p>
        </p:txBody>
      </p:sp>
    </p:spTree>
    <p:extLst>
      <p:ext uri="{BB962C8B-B14F-4D97-AF65-F5344CB8AC3E}">
        <p14:creationId xmlns:p14="http://schemas.microsoft.com/office/powerpoint/2010/main" val="2642310847"/>
      </p:ext>
    </p:extLst>
  </p:cSld>
  <p:clrMapOvr>
    <a:masterClrMapping/>
  </p:clrMapOvr>
</p:sld>
</file>

<file path=ppt/slides/slide10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50166" y="104775"/>
            <a:ext cx="1164566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Specialist Maintenance Platoon, Maintenance Company, 63 Maintenance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63 Separate Airborne Infantry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Specialist Maintenance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Specialist Maintenance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Specialist 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01341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MTLB-U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01341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MTLB-U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220801119"/>
      </p:ext>
    </p:extLst>
  </p:cSld>
  <p:clrMapOvr>
    <a:masterClrMapping/>
  </p:clrMapOvr>
</p:sld>
</file>

<file path=ppt/slides/slide10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Maintenance Company, 63 Maintenance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63 Separate Airborne Infantry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48825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143262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BTR-D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MTLB-U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MTLB-U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71874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Tracked Mess Truck 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789272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16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Tracked Crane Vehicle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7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468559574"/>
      </p:ext>
    </p:extLst>
  </p:cSld>
  <p:clrMapOvr>
    <a:masterClrMapping/>
  </p:clrMapOvr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4262822186"/>
      </p:ext>
    </p:extLst>
  </p:cSld>
  <p:clrMapOvr>
    <a:masterClrMapping/>
  </p:clrMapOvr>
</p:sld>
</file>

<file path=ppt/slides/slide10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63 Maintenance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63 Separate Airborne Infantry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963725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3289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73289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1330814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Generic Snow Mobile</a:t>
            </a:r>
          </a:p>
        </p:txBody>
      </p:sp>
    </p:spTree>
    <p:extLst>
      <p:ext uri="{BB962C8B-B14F-4D97-AF65-F5344CB8AC3E}">
        <p14:creationId xmlns:p14="http://schemas.microsoft.com/office/powerpoint/2010/main" val="274944534"/>
      </p:ext>
    </p:extLst>
  </p:cSld>
  <p:clrMapOvr>
    <a:masterClrMapping/>
  </p:clrMapOvr>
</p:sld>
</file>

<file path=ppt/slides/slide10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63 Separate Airborne Infantry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 Signals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90532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 Squad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58364" y="1664706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374096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60706" y="168823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0310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BMD-1K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Kshm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73289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73289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0" name="TextBox 39"/>
          <p:cNvSpPr txBox="1"/>
          <p:nvPr/>
        </p:nvSpPr>
        <p:spPr>
          <a:xfrm>
            <a:off x="10422506" y="2703491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2206648999"/>
      </p:ext>
    </p:extLst>
  </p:cSld>
  <p:clrMapOvr>
    <a:masterClrMapping/>
  </p:clrMapOvr>
</p:sld>
</file>

<file path=ppt/slides/slide10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Digital Platoon, Signals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63 Separate Airborne Infantry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Team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24751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601892" y="270966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Light 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Light 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2919516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9197812" y="22522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253543" y="3248278"/>
            <a:ext cx="10310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BMD-1K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Kshm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8050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Commo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0310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BMD-1K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Kshm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15249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4742591" y="226740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6783209" y="272939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Light 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7379129" y="227200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3" name="TextBox 32"/>
          <p:cNvSpPr txBox="1"/>
          <p:nvPr/>
        </p:nvSpPr>
        <p:spPr>
          <a:xfrm>
            <a:off x="4052752" y="3248278"/>
            <a:ext cx="10310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BMD-1K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Kshm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4" name="TextBox 33"/>
          <p:cNvSpPr txBox="1"/>
          <p:nvPr/>
        </p:nvSpPr>
        <p:spPr>
          <a:xfrm>
            <a:off x="6683468" y="3257434"/>
            <a:ext cx="138050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Commo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8505886" y="3248278"/>
            <a:ext cx="140936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Commo Truck 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871124538"/>
      </p:ext>
    </p:extLst>
  </p:cSld>
  <p:clrMapOvr>
    <a:masterClrMapping/>
  </p:clrMapOvr>
</p:sld>
</file>

<file path=ppt/slides/slide10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Radio Platoon, Signals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63 Separate Airborne Infantry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32213" y="270430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1420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523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5680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61005" y="3252945"/>
            <a:ext cx="1099981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BMD-1K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Kshm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 Signals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099981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BMD-1K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Kshm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 Signals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099981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BMD-1K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Kshm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 Signals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884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6094769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4" name="TextBox 33"/>
          <p:cNvSpPr txBox="1"/>
          <p:nvPr/>
        </p:nvSpPr>
        <p:spPr>
          <a:xfrm>
            <a:off x="5392758" y="3237796"/>
            <a:ext cx="1099981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BMD-1K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Kshm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 Signals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7979073" y="3252814"/>
            <a:ext cx="1099981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BMD-1K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Kshm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 Signals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34854" y="223617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80393" y="223066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06121" y="222569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08284" y="222921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607865399"/>
      </p:ext>
    </p:extLst>
  </p:cSld>
  <p:clrMapOvr>
    <a:masterClrMapping/>
  </p:clrMapOvr>
</p:sld>
</file>

<file path=ppt/slides/slide10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Long Range Signals Platoon, Signals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63 Separate Airborne Infantry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</a:t>
            </a:r>
          </a:p>
          <a:p>
            <a:pPr algn="ctr"/>
            <a:r>
              <a:rPr lang="en-US" sz="1200" dirty="0"/>
              <a:t>Signals 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</a:t>
            </a:r>
          </a:p>
          <a:p>
            <a:pPr algn="ctr"/>
            <a:r>
              <a:rPr lang="en-US" sz="1200" dirty="0"/>
              <a:t>Signals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IBACS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1318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MTLB-U Signals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MTLB-U Radio Relay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USat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 Com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Veh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113981131"/>
      </p:ext>
    </p:extLst>
  </p:cSld>
  <p:clrMapOvr>
    <a:masterClrMapping/>
  </p:clrMapOvr>
</p:sld>
</file>

<file path=ppt/slides/slide10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Medical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63 Separate Airborne Infantry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Surgical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Intermediate Medical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90532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Recovery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20264" y="166470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374096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735580" y="36550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Dental</a:t>
            </a:r>
            <a:br>
              <a:rPr lang="en-US" sz="1200" dirty="0"/>
            </a:br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>
            <a:cxnSpLocks/>
          </p:cNvCxnSpPr>
          <p:nvPr/>
        </p:nvCxnSpPr>
        <p:spPr>
          <a:xfrm>
            <a:off x="6086803" y="1710499"/>
            <a:ext cx="4119" cy="146649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159416" y="318842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34844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4844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2" name="object 60">
            <a:extLst>
              <a:ext uri="{FF2B5EF4-FFF2-40B4-BE49-F238E27FC236}">
                <a16:creationId xmlns:a16="http://schemas.microsoft.com/office/drawing/2014/main" id="{76DC14C1-F4E1-429F-A1B5-E07F8C06B908}"/>
              </a:ext>
            </a:extLst>
          </p:cNvPr>
          <p:cNvSpPr/>
          <p:nvPr/>
        </p:nvSpPr>
        <p:spPr>
          <a:xfrm>
            <a:off x="5496562" y="363599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Pharmacy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BC4A67B1-910C-4188-B20F-6EE78D3865FC}"/>
              </a:ext>
            </a:extLst>
          </p:cNvPr>
          <p:cNvSpPr txBox="1"/>
          <p:nvPr/>
        </p:nvSpPr>
        <p:spPr>
          <a:xfrm>
            <a:off x="5908968" y="31693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16A05A56-7B35-430B-BC2E-20AFC833B81A}"/>
              </a:ext>
            </a:extLst>
          </p:cNvPr>
          <p:cNvCxnSpPr>
            <a:cxnSpLocks/>
          </p:cNvCxnSpPr>
          <p:nvPr/>
        </p:nvCxnSpPr>
        <p:spPr>
          <a:xfrm flipH="1">
            <a:off x="3341862" y="3156068"/>
            <a:ext cx="5475870" cy="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7C4D7A78-44D5-4CBA-9B86-92FEE7C9354E}"/>
              </a:ext>
            </a:extLst>
          </p:cNvPr>
          <p:cNvCxnSpPr/>
          <p:nvPr/>
        </p:nvCxnSpPr>
        <p:spPr>
          <a:xfrm>
            <a:off x="3348736" y="315440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9AC7944D-5AC0-4044-9238-21FDBC7352C7}"/>
              </a:ext>
            </a:extLst>
          </p:cNvPr>
          <p:cNvCxnSpPr/>
          <p:nvPr/>
        </p:nvCxnSpPr>
        <p:spPr>
          <a:xfrm>
            <a:off x="6090922" y="31693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object 60">
            <a:extLst>
              <a:ext uri="{FF2B5EF4-FFF2-40B4-BE49-F238E27FC236}">
                <a16:creationId xmlns:a16="http://schemas.microsoft.com/office/drawing/2014/main" id="{E49AFC8D-30EE-470A-8B62-18A847349707}"/>
              </a:ext>
            </a:extLst>
          </p:cNvPr>
          <p:cNvSpPr/>
          <p:nvPr/>
        </p:nvSpPr>
        <p:spPr>
          <a:xfrm>
            <a:off x="8214362" y="36169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Mortuary</a:t>
            </a:r>
            <a:br>
              <a:rPr lang="en-US" sz="1200" dirty="0"/>
            </a:br>
            <a:r>
              <a:rPr lang="en-US" sz="1200" dirty="0"/>
              <a:t>Section</a:t>
            </a: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F2B05ABD-3B3F-4F39-8801-8001161F5D71}"/>
              </a:ext>
            </a:extLst>
          </p:cNvPr>
          <p:cNvSpPr txBox="1"/>
          <p:nvPr/>
        </p:nvSpPr>
        <p:spPr>
          <a:xfrm>
            <a:off x="8649628" y="315032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5D8966D7-289E-40D0-85B7-AE2A9998E94A}"/>
              </a:ext>
            </a:extLst>
          </p:cNvPr>
          <p:cNvCxnSpPr/>
          <p:nvPr/>
        </p:nvCxnSpPr>
        <p:spPr>
          <a:xfrm>
            <a:off x="8808722" y="315032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" name="TextBox 48">
            <a:extLst>
              <a:ext uri="{FF2B5EF4-FFF2-40B4-BE49-F238E27FC236}">
                <a16:creationId xmlns:a16="http://schemas.microsoft.com/office/drawing/2014/main" id="{527709B1-FF9E-42BD-A5C7-E23610D19B30}"/>
              </a:ext>
            </a:extLst>
          </p:cNvPr>
          <p:cNvSpPr txBox="1"/>
          <p:nvPr/>
        </p:nvSpPr>
        <p:spPr>
          <a:xfrm>
            <a:off x="10425823" y="2730192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28531AC3-A8DD-4D3E-B818-492C4D76E73D}"/>
              </a:ext>
            </a:extLst>
          </p:cNvPr>
          <p:cNvSpPr txBox="1"/>
          <p:nvPr/>
        </p:nvSpPr>
        <p:spPr>
          <a:xfrm>
            <a:off x="2629091" y="4251767"/>
            <a:ext cx="171874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58356964-4488-4B89-B876-707791BDFFB7}"/>
              </a:ext>
            </a:extLst>
          </p:cNvPr>
          <p:cNvSpPr txBox="1"/>
          <p:nvPr/>
        </p:nvSpPr>
        <p:spPr>
          <a:xfrm>
            <a:off x="5414534" y="4203680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7C4B68D8-456A-4511-818B-E5C56DDBA3EB}"/>
              </a:ext>
            </a:extLst>
          </p:cNvPr>
          <p:cNvSpPr txBox="1"/>
          <p:nvPr/>
        </p:nvSpPr>
        <p:spPr>
          <a:xfrm>
            <a:off x="8131112" y="4207757"/>
            <a:ext cx="1718740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Medical Refrigerated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Refrigerator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649977263"/>
      </p:ext>
    </p:extLst>
  </p:cSld>
  <p:clrMapOvr>
    <a:masterClrMapping/>
  </p:clrMapOvr>
</p:sld>
</file>

<file path=ppt/slides/slide10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Surgical Platoon, Medical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63 Separate Airborne Infantry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Surgical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Surgical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87881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Surgical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159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718740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6x6 hospital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718740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6x6 hospital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5" name="object 60">
            <a:extLst>
              <a:ext uri="{FF2B5EF4-FFF2-40B4-BE49-F238E27FC236}">
                <a16:creationId xmlns:a16="http://schemas.microsoft.com/office/drawing/2014/main" id="{6CE0B420-4542-41BE-9E91-052AB2D50DE1}"/>
              </a:ext>
            </a:extLst>
          </p:cNvPr>
          <p:cNvSpPr/>
          <p:nvPr/>
        </p:nvSpPr>
        <p:spPr>
          <a:xfrm>
            <a:off x="5497794" y="271806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Surgical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8B7838E5-F80E-45F5-9967-73E04DEEB3D2}"/>
              </a:ext>
            </a:extLst>
          </p:cNvPr>
          <p:cNvSpPr txBox="1"/>
          <p:nvPr/>
        </p:nvSpPr>
        <p:spPr>
          <a:xfrm>
            <a:off x="5900096" y="224767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223538E2-3A53-4677-9E89-5252FED2B293}"/>
              </a:ext>
            </a:extLst>
          </p:cNvPr>
          <p:cNvCxnSpPr/>
          <p:nvPr/>
        </p:nvCxnSpPr>
        <p:spPr>
          <a:xfrm>
            <a:off x="6089514" y="227365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TextBox 17">
            <a:extLst>
              <a:ext uri="{FF2B5EF4-FFF2-40B4-BE49-F238E27FC236}">
                <a16:creationId xmlns:a16="http://schemas.microsoft.com/office/drawing/2014/main" id="{742BB14E-8DF1-4DBC-9501-E172ED6F3ABA}"/>
              </a:ext>
            </a:extLst>
          </p:cNvPr>
          <p:cNvSpPr txBox="1"/>
          <p:nvPr/>
        </p:nvSpPr>
        <p:spPr>
          <a:xfrm>
            <a:off x="5423947" y="3262932"/>
            <a:ext cx="1718740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6x6 hospital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261260477"/>
      </p:ext>
    </p:extLst>
  </p:cSld>
  <p:clrMapOvr>
    <a:masterClrMapping/>
  </p:clrMapOvr>
</p:sld>
</file>

<file path=ppt/slides/slide10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Intermediate Medical Platoon, Medical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63 Separate Airborne Infantry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Intermediate Medical 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Intermediate Medical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87881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Intermediate Medical 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159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718740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6x6 hospital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718740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6x6 hospital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5" name="object 60">
            <a:extLst>
              <a:ext uri="{FF2B5EF4-FFF2-40B4-BE49-F238E27FC236}">
                <a16:creationId xmlns:a16="http://schemas.microsoft.com/office/drawing/2014/main" id="{6CE0B420-4542-41BE-9E91-052AB2D50DE1}"/>
              </a:ext>
            </a:extLst>
          </p:cNvPr>
          <p:cNvSpPr/>
          <p:nvPr/>
        </p:nvSpPr>
        <p:spPr>
          <a:xfrm>
            <a:off x="5497794" y="271806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Intermediate Medical Section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8B7838E5-F80E-45F5-9967-73E04DEEB3D2}"/>
              </a:ext>
            </a:extLst>
          </p:cNvPr>
          <p:cNvSpPr txBox="1"/>
          <p:nvPr/>
        </p:nvSpPr>
        <p:spPr>
          <a:xfrm>
            <a:off x="5900096" y="224767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223538E2-3A53-4677-9E89-5252FED2B293}"/>
              </a:ext>
            </a:extLst>
          </p:cNvPr>
          <p:cNvCxnSpPr/>
          <p:nvPr/>
        </p:nvCxnSpPr>
        <p:spPr>
          <a:xfrm>
            <a:off x="6089514" y="227365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TextBox 17">
            <a:extLst>
              <a:ext uri="{FF2B5EF4-FFF2-40B4-BE49-F238E27FC236}">
                <a16:creationId xmlns:a16="http://schemas.microsoft.com/office/drawing/2014/main" id="{742BB14E-8DF1-4DBC-9501-E172ED6F3ABA}"/>
              </a:ext>
            </a:extLst>
          </p:cNvPr>
          <p:cNvSpPr txBox="1"/>
          <p:nvPr/>
        </p:nvSpPr>
        <p:spPr>
          <a:xfrm>
            <a:off x="5423947" y="3262932"/>
            <a:ext cx="1718740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6x6 hospital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808153713"/>
      </p:ext>
    </p:extLst>
  </p:cSld>
  <p:clrMapOvr>
    <a:masterClrMapping/>
  </p:clrMapOvr>
</p:sld>
</file>

<file path=ppt/slides/slide10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Chemical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63 Separate Airborne Infantry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Chemical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Vehicle Decontamination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Combat Vehicle Decontamination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90532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Personnel Decontamination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58119" y="1664706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374096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735580" y="36550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Chemical Reconnaissance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>
            <a:cxnSpLocks/>
          </p:cNvCxnSpPr>
          <p:nvPr/>
        </p:nvCxnSpPr>
        <p:spPr>
          <a:xfrm>
            <a:off x="6086803" y="1710499"/>
            <a:ext cx="4119" cy="146649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106148" y="318842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34844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4844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16A05A56-7B35-430B-BC2E-20AFC833B81A}"/>
              </a:ext>
            </a:extLst>
          </p:cNvPr>
          <p:cNvCxnSpPr>
            <a:cxnSpLocks/>
          </p:cNvCxnSpPr>
          <p:nvPr/>
        </p:nvCxnSpPr>
        <p:spPr>
          <a:xfrm flipH="1">
            <a:off x="3341862" y="3156068"/>
            <a:ext cx="5475870" cy="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7C4D7A78-44D5-4CBA-9B86-92FEE7C9354E}"/>
              </a:ext>
            </a:extLst>
          </p:cNvPr>
          <p:cNvCxnSpPr/>
          <p:nvPr/>
        </p:nvCxnSpPr>
        <p:spPr>
          <a:xfrm>
            <a:off x="3348736" y="315440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object 60">
            <a:extLst>
              <a:ext uri="{FF2B5EF4-FFF2-40B4-BE49-F238E27FC236}">
                <a16:creationId xmlns:a16="http://schemas.microsoft.com/office/drawing/2014/main" id="{E49AFC8D-30EE-470A-8B62-18A847349707}"/>
              </a:ext>
            </a:extLst>
          </p:cNvPr>
          <p:cNvSpPr/>
          <p:nvPr/>
        </p:nvSpPr>
        <p:spPr>
          <a:xfrm>
            <a:off x="8214362" y="36169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  <a:br>
              <a:rPr lang="en-US" sz="1200" dirty="0"/>
            </a:br>
            <a:r>
              <a:rPr lang="en-US" sz="1200" dirty="0"/>
              <a:t>Section</a:t>
            </a: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F2B05ABD-3B3F-4F39-8801-8001161F5D71}"/>
              </a:ext>
            </a:extLst>
          </p:cNvPr>
          <p:cNvSpPr txBox="1"/>
          <p:nvPr/>
        </p:nvSpPr>
        <p:spPr>
          <a:xfrm>
            <a:off x="8649628" y="315032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5D8966D7-289E-40D0-85B7-AE2A9998E94A}"/>
              </a:ext>
            </a:extLst>
          </p:cNvPr>
          <p:cNvCxnSpPr/>
          <p:nvPr/>
        </p:nvCxnSpPr>
        <p:spPr>
          <a:xfrm>
            <a:off x="8808722" y="315032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0" name="TextBox 49">
            <a:extLst>
              <a:ext uri="{FF2B5EF4-FFF2-40B4-BE49-F238E27FC236}">
                <a16:creationId xmlns:a16="http://schemas.microsoft.com/office/drawing/2014/main" id="{28531AC3-A8DD-4D3E-B818-492C4D76E73D}"/>
              </a:ext>
            </a:extLst>
          </p:cNvPr>
          <p:cNvSpPr txBox="1"/>
          <p:nvPr/>
        </p:nvSpPr>
        <p:spPr>
          <a:xfrm>
            <a:off x="2629091" y="4251767"/>
            <a:ext cx="112242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BTR-80 RKHM 4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7C4B68D8-456A-4511-818B-E5C56DDBA3EB}"/>
              </a:ext>
            </a:extLst>
          </p:cNvPr>
          <p:cNvSpPr txBox="1"/>
          <p:nvPr/>
        </p:nvSpPr>
        <p:spPr>
          <a:xfrm>
            <a:off x="8131112" y="4207757"/>
            <a:ext cx="180209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954374432"/>
      </p:ext>
    </p:extLst>
  </p:cSld>
  <p:clrMapOvr>
    <a:masterClrMapping/>
  </p:clrMapOvr>
</p:sld>
</file>

<file path=ppt/slides/slide10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Vehicle Decontamination Platoon, Chemical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63 Separate Airborne Infantry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Vehicle Decontamination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666652" y="2267803"/>
            <a:ext cx="8980160" cy="11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86094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Vehicle Decontamination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490301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055073" y="271220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Vehicle Decontamination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677814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0651465" y="225646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455093" y="223128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994699" y="3282852"/>
            <a:ext cx="180209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ZIL 131 ARS 14K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9714" y="27256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Vehicle Decontamination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4479" y="22736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07929" y="225899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5432756" y="3286988"/>
            <a:ext cx="180209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ZIL 131 ARS 14K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2" name="TextBox 31"/>
          <p:cNvSpPr txBox="1"/>
          <p:nvPr/>
        </p:nvSpPr>
        <p:spPr>
          <a:xfrm>
            <a:off x="9989384" y="3288635"/>
            <a:ext cx="180209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ZIL 131 ARS 14K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240990721"/>
      </p:ext>
    </p:extLst>
  </p:cSld>
  <p:clrMapOvr>
    <a:masterClrMapping/>
  </p:clrMapOvr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48825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197764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BREM 2 Recovery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71874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6608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BMM-1 Ambulance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BMM-2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Bn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 Aid Station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9668" cy="144655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7 x URAL 375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7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616696988"/>
      </p:ext>
    </p:extLst>
  </p:cSld>
  <p:clrMapOvr>
    <a:masterClrMapping/>
  </p:clrMapOvr>
</p:sld>
</file>

<file path=ppt/slides/slide10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Combat Vehicle Decontamination Platoon, Chemical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63 Separate Airborne Infantry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Combat Vehicle Decontamination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666652" y="2267803"/>
            <a:ext cx="8980160" cy="11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86094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Combat Vehicle Decontamination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490301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055073" y="271220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Combat Vehicle Decontamination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677814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0651465" y="225646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455093" y="223128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994699" y="3282852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TMS 65M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Decon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9714" y="27256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Combat Vehicle Decontamination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4479" y="22736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07929" y="225899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5432756" y="3286988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TMS 65M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Decon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2" name="TextBox 31"/>
          <p:cNvSpPr txBox="1"/>
          <p:nvPr/>
        </p:nvSpPr>
        <p:spPr>
          <a:xfrm>
            <a:off x="9989384" y="3288635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TMS 65M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Decon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43019613"/>
      </p:ext>
    </p:extLst>
  </p:cSld>
  <p:clrMapOvr>
    <a:masterClrMapping/>
  </p:clrMapOvr>
</p:sld>
</file>

<file path=ppt/slides/slide10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Personnel Decontamination Platoon, Chemical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63 Separate Airborne Infantry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Personnel Decontamination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666652" y="2267803"/>
            <a:ext cx="8980160" cy="11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86094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Personnel Decontamination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490301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055073" y="271220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Personnel Decontamination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677814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0651465" y="225646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455093" y="223128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994699" y="3282852"/>
            <a:ext cx="180209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DDA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Decon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Decon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674628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Personnel Decontamination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4269393" y="225143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4082843" y="22367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3607670" y="3264781"/>
            <a:ext cx="180209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DDA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Decon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Decon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2" name="TextBox 31"/>
          <p:cNvSpPr txBox="1"/>
          <p:nvPr/>
        </p:nvSpPr>
        <p:spPr>
          <a:xfrm>
            <a:off x="9989384" y="3288635"/>
            <a:ext cx="180209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DDA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Decon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Decon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92E71CFC-BECA-4785-9CFA-9E6EFDC0D52F}"/>
              </a:ext>
            </a:extLst>
          </p:cNvPr>
          <p:cNvSpPr/>
          <p:nvPr/>
        </p:nvSpPr>
        <p:spPr>
          <a:xfrm>
            <a:off x="744244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Personnel Decontamination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65ADC2AA-B8DD-4B35-BB20-E687A1D56490}"/>
              </a:ext>
            </a:extLst>
          </p:cNvPr>
          <p:cNvCxnSpPr/>
          <p:nvPr/>
        </p:nvCxnSpPr>
        <p:spPr>
          <a:xfrm>
            <a:off x="8037205" y="225143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87DBBD30-1F10-4A09-9945-2DAAD8EDC254}"/>
              </a:ext>
            </a:extLst>
          </p:cNvPr>
          <p:cNvSpPr txBox="1"/>
          <p:nvPr/>
        </p:nvSpPr>
        <p:spPr>
          <a:xfrm>
            <a:off x="7850655" y="22367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E2B687E2-2084-494B-B2AB-197C4150B4FE}"/>
              </a:ext>
            </a:extLst>
          </p:cNvPr>
          <p:cNvSpPr txBox="1"/>
          <p:nvPr/>
        </p:nvSpPr>
        <p:spPr>
          <a:xfrm>
            <a:off x="7375482" y="3264781"/>
            <a:ext cx="1802096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DDA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Decon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Decon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615231753"/>
      </p:ext>
    </p:extLst>
  </p:cSld>
  <p:clrMapOvr>
    <a:masterClrMapping/>
  </p:clrMapOvr>
</p:sld>
</file>

<file path=ppt/slides/slide10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Chemical Reconnaissance Platoon, Chemical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63 Separate Airborne Infantry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Chemical Reconnaissance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666652" y="2267803"/>
            <a:ext cx="8980160" cy="11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86094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Chemical  Reconnaissance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490301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055073" y="271220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Chemical  Reconnaissance 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677814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0651465" y="225646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455093" y="223128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994699" y="3282852"/>
            <a:ext cx="112242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BTR-80 RKHM 4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9714" y="27256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Chemical  Reconnaissance 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4479" y="22736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07929" y="225899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5432756" y="3286988"/>
            <a:ext cx="115608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BTR-80 RKHM 4</a:t>
            </a:r>
          </a:p>
        </p:txBody>
      </p:sp>
      <p:sp>
        <p:nvSpPr>
          <p:cNvPr id="32" name="TextBox 31"/>
          <p:cNvSpPr txBox="1"/>
          <p:nvPr/>
        </p:nvSpPr>
        <p:spPr>
          <a:xfrm>
            <a:off x="9989384" y="3288635"/>
            <a:ext cx="112242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BTR-80 RKHM 4</a:t>
            </a:r>
          </a:p>
        </p:txBody>
      </p:sp>
    </p:spTree>
    <p:extLst>
      <p:ext uri="{BB962C8B-B14F-4D97-AF65-F5344CB8AC3E}">
        <p14:creationId xmlns:p14="http://schemas.microsoft.com/office/powerpoint/2010/main" val="1084985760"/>
      </p:ext>
    </p:extLst>
  </p:cSld>
  <p:clrMapOvr>
    <a:masterClrMapping/>
  </p:clrMapOvr>
</p:sld>
</file>

<file path=ppt/slides/slide10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3263 Special Purpose Forces Brigade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389" cy="380145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3263 Special Purpose Forces Brigade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190" y="644092"/>
            <a:ext cx="27443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X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4694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3263 Special Purpose Forces Brigade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82521" y="208351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3013759" y="230069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32631 Special Purpose Forces Battalion</a:t>
            </a:r>
            <a:endParaRPr sz="1200" dirty="0"/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3478951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74089" y="230069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32632 Special Purpose Forces Battalion</a:t>
            </a:r>
            <a:endParaRPr sz="1200" dirty="0"/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5957943" y="2092848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32556" y="23126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32633 Special Purpose Forces Battalion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507079" y="210481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69" name="object 60">
            <a:extLst>
              <a:ext uri="{FF2B5EF4-FFF2-40B4-BE49-F238E27FC236}">
                <a16:creationId xmlns:a16="http://schemas.microsoft.com/office/drawing/2014/main" id="{6CB944C2-9388-41D9-967D-D1C47186E2B5}"/>
              </a:ext>
            </a:extLst>
          </p:cNvPr>
          <p:cNvSpPr/>
          <p:nvPr/>
        </p:nvSpPr>
        <p:spPr>
          <a:xfrm>
            <a:off x="10494770" y="228183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32634 Special Purpose Forces Battalion</a:t>
            </a: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8636FCD9-5D82-4416-99AE-35DAE638FB74}"/>
              </a:ext>
            </a:extLst>
          </p:cNvPr>
          <p:cNvSpPr txBox="1"/>
          <p:nvPr/>
        </p:nvSpPr>
        <p:spPr>
          <a:xfrm>
            <a:off x="10959741" y="2073995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87" name="object 60">
            <a:extLst>
              <a:ext uri="{FF2B5EF4-FFF2-40B4-BE49-F238E27FC236}">
                <a16:creationId xmlns:a16="http://schemas.microsoft.com/office/drawing/2014/main" id="{6884C3F7-C906-4D04-BBFA-03B6F9F31984}"/>
              </a:ext>
            </a:extLst>
          </p:cNvPr>
          <p:cNvSpPr/>
          <p:nvPr/>
        </p:nvSpPr>
        <p:spPr>
          <a:xfrm>
            <a:off x="492675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3263 Long Range Signals Company</a:t>
            </a:r>
            <a:endParaRPr sz="1200" dirty="0"/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970454" y="5399692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3" name="object 60">
            <a:extLst>
              <a:ext uri="{FF2B5EF4-FFF2-40B4-BE49-F238E27FC236}">
                <a16:creationId xmlns:a16="http://schemas.microsoft.com/office/drawing/2014/main" id="{66F1F12B-68E3-441E-A4D8-30E9A2393C4A}"/>
              </a:ext>
            </a:extLst>
          </p:cNvPr>
          <p:cNvSpPr/>
          <p:nvPr/>
        </p:nvSpPr>
        <p:spPr>
          <a:xfrm>
            <a:off x="5500621" y="561412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3263 Support Company</a:t>
            </a:r>
            <a:endParaRPr sz="1200" dirty="0"/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2AC091A-8990-4C1B-A48B-D3EE9C25DE2A}"/>
              </a:ext>
            </a:extLst>
          </p:cNvPr>
          <p:cNvSpPr/>
          <p:nvPr/>
        </p:nvSpPr>
        <p:spPr>
          <a:xfrm>
            <a:off x="10503480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3263 Medical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469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609508" y="18391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36819" y="185759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" name="Straight Connector 121">
            <a:extLst>
              <a:ext uri="{FF2B5EF4-FFF2-40B4-BE49-F238E27FC236}">
                <a16:creationId xmlns:a16="http://schemas.microsoft.com/office/drawing/2014/main" id="{CE5B60CE-A550-477F-8408-109AE267E6C9}"/>
              </a:ext>
            </a:extLst>
          </p:cNvPr>
          <p:cNvCxnSpPr/>
          <p:nvPr/>
        </p:nvCxnSpPr>
        <p:spPr>
          <a:xfrm>
            <a:off x="11084942" y="183303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1" name="Straight Connector 130">
            <a:extLst>
              <a:ext uri="{FF2B5EF4-FFF2-40B4-BE49-F238E27FC236}">
                <a16:creationId xmlns:a16="http://schemas.microsoft.com/office/drawing/2014/main" id="{553762B7-D256-4E75-A67C-D8A7519362A3}"/>
              </a:ext>
            </a:extLst>
          </p:cNvPr>
          <p:cNvCxnSpPr/>
          <p:nvPr/>
        </p:nvCxnSpPr>
        <p:spPr>
          <a:xfrm>
            <a:off x="1092156" y="520165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2" name="Straight Connector 131">
            <a:extLst>
              <a:ext uri="{FF2B5EF4-FFF2-40B4-BE49-F238E27FC236}">
                <a16:creationId xmlns:a16="http://schemas.microsoft.com/office/drawing/2014/main" id="{358526AA-416E-4593-8B14-1668F1F64820}"/>
              </a:ext>
            </a:extLst>
          </p:cNvPr>
          <p:cNvCxnSpPr/>
          <p:nvPr/>
        </p:nvCxnSpPr>
        <p:spPr>
          <a:xfrm>
            <a:off x="1087162" y="5210090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5" name="Straight Connector 134">
            <a:extLst>
              <a:ext uri="{FF2B5EF4-FFF2-40B4-BE49-F238E27FC236}">
                <a16:creationId xmlns:a16="http://schemas.microsoft.com/office/drawing/2014/main" id="{A7141411-C0E1-4D5A-8DDE-DF669A3F3608}"/>
              </a:ext>
            </a:extLst>
          </p:cNvPr>
          <p:cNvCxnSpPr/>
          <p:nvPr/>
        </p:nvCxnSpPr>
        <p:spPr>
          <a:xfrm>
            <a:off x="6089112" y="521593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7" name="Straight Connector 136">
            <a:extLst>
              <a:ext uri="{FF2B5EF4-FFF2-40B4-BE49-F238E27FC236}">
                <a16:creationId xmlns:a16="http://schemas.microsoft.com/office/drawing/2014/main" id="{27EDB0D3-5FF7-4634-A7A7-C37AA246980D}"/>
              </a:ext>
            </a:extLst>
          </p:cNvPr>
          <p:cNvCxnSpPr/>
          <p:nvPr/>
        </p:nvCxnSpPr>
        <p:spPr>
          <a:xfrm>
            <a:off x="11089130" y="52079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1" name="TextBox 60">
            <a:extLst>
              <a:ext uri="{FF2B5EF4-FFF2-40B4-BE49-F238E27FC236}">
                <a16:creationId xmlns:a16="http://schemas.microsoft.com/office/drawing/2014/main" id="{59EA446C-E2B2-495B-BDB9-4E169813ECB8}"/>
              </a:ext>
            </a:extLst>
          </p:cNvPr>
          <p:cNvSpPr txBox="1"/>
          <p:nvPr/>
        </p:nvSpPr>
        <p:spPr>
          <a:xfrm>
            <a:off x="5986033" y="540696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CD2FB3DE-3261-4D28-A068-E9E818458701}"/>
              </a:ext>
            </a:extLst>
          </p:cNvPr>
          <p:cNvSpPr txBox="1"/>
          <p:nvPr/>
        </p:nvSpPr>
        <p:spPr>
          <a:xfrm>
            <a:off x="10809477" y="516920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</p:spTree>
    <p:extLst>
      <p:ext uri="{BB962C8B-B14F-4D97-AF65-F5344CB8AC3E}">
        <p14:creationId xmlns:p14="http://schemas.microsoft.com/office/powerpoint/2010/main" val="2224576657"/>
      </p:ext>
    </p:extLst>
  </p:cSld>
  <p:clrMapOvr>
    <a:masterClrMapping/>
  </p:clrMapOvr>
</p:sld>
</file>

<file path=ppt/slides/slide10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96712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Headquarters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3263 Special Purpose Forces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4002" y="1378965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032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3263 Special Purpose Forces Brigade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59937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19622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72379" y="199473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 Company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30639" y="198039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825922" y="154004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59937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5880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58805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40970" y="153087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383087" y="2549498"/>
            <a:ext cx="134844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2085409" y="2758480"/>
            <a:ext cx="3077141" cy="54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491049" y="312929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38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4564923" y="31270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41" name="Straight Connector 4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086831" y="275848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3647671" y="276140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8" name="TextBox 4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845419" y="270062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55952" y="270062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0" name="TextBox 49"/>
          <p:cNvSpPr txBox="1"/>
          <p:nvPr/>
        </p:nvSpPr>
        <p:spPr>
          <a:xfrm>
            <a:off x="10403626" y="5957905"/>
            <a:ext cx="171874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1" name="TextBox 50"/>
          <p:cNvSpPr txBox="1"/>
          <p:nvPr/>
        </p:nvSpPr>
        <p:spPr>
          <a:xfrm>
            <a:off x="2949756" y="3705487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2" name="TextBox 51"/>
          <p:cNvSpPr txBox="1"/>
          <p:nvPr/>
        </p:nvSpPr>
        <p:spPr>
          <a:xfrm>
            <a:off x="4468556" y="3705487"/>
            <a:ext cx="1735810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967099" y="2700621"/>
            <a:ext cx="38436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3647671" y="2543370"/>
            <a:ext cx="0" cy="22157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48654" y="4896630"/>
            <a:ext cx="433075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6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54294" y="53126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68" name="Straight Connector 6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58385" y="489887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5" name="TextBox 74"/>
          <p:cNvSpPr txBox="1"/>
          <p:nvPr/>
        </p:nvSpPr>
        <p:spPr>
          <a:xfrm>
            <a:off x="378551" y="5880819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0" name="TextBox 7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83953" y="1553870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82830" y="589774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9" name="Straight Connector 58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5152699" y="276855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4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3053311" y="313219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Military Intelligence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66" name="Straight Connector 65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082735" y="3675680"/>
            <a:ext cx="2674" cy="122095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9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897880" y="531646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Future</a:t>
            </a:r>
          </a:p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341466" y="53158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 Operations Team</a:t>
            </a:r>
          </a:p>
        </p:txBody>
      </p:sp>
      <p:sp>
        <p:nvSpPr>
          <p:cNvPr id="7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785052" y="53158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Functional Staff Section</a:t>
            </a:r>
          </a:p>
        </p:txBody>
      </p:sp>
      <p:cxnSp>
        <p:nvCxnSpPr>
          <p:cNvPr id="81" name="Straight Connector 8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492240" y="489663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" name="Straight Connector 8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935826" y="48922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3" name="Straight Connector 8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5386469" y="488476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4" name="TextBox 8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66666" y="485864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85" name="TextBox 8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350820" y="485754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6" name="TextBox 8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787349" y="485754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7" name="TextBox 8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194750" y="485754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88" name="TextBox 87"/>
          <p:cNvSpPr txBox="1"/>
          <p:nvPr/>
        </p:nvSpPr>
        <p:spPr>
          <a:xfrm>
            <a:off x="1812406" y="5880819"/>
            <a:ext cx="134844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9" name="TextBox 88"/>
          <p:cNvSpPr txBox="1"/>
          <p:nvPr/>
        </p:nvSpPr>
        <p:spPr>
          <a:xfrm>
            <a:off x="3263502" y="5878291"/>
            <a:ext cx="134844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0" name="TextBox 89"/>
          <p:cNvSpPr txBox="1"/>
          <p:nvPr/>
        </p:nvSpPr>
        <p:spPr>
          <a:xfrm>
            <a:off x="4697357" y="5878291"/>
            <a:ext cx="106150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375D C3</a:t>
            </a:r>
          </a:p>
        </p:txBody>
      </p:sp>
      <p:cxnSp>
        <p:nvCxnSpPr>
          <p:cNvPr id="91" name="Straight Connector 9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1095793" y="2529037"/>
            <a:ext cx="2674" cy="24740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" name="Straight Connector 91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8025405" y="2887446"/>
            <a:ext cx="3077141" cy="54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93" name="Straight Connector 92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8025405" y="5002461"/>
            <a:ext cx="3077141" cy="54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65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7439741" y="330140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67" name="Straight Connector 66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034101" y="288444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Straight Connector 6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9753827" y="289570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020616" y="499908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9581583" y="49955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11098857" y="500087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5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9165276" y="330140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Tactical Security Section</a:t>
            </a:r>
          </a:p>
        </p:txBody>
      </p:sp>
      <p:sp>
        <p:nvSpPr>
          <p:cNvPr id="96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7439741" y="54109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8987223" y="54109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Squad</a:t>
            </a:r>
          </a:p>
        </p:txBody>
      </p:sp>
      <p:sp>
        <p:nvSpPr>
          <p:cNvPr id="98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0054" y="54109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99" name="TextBox 9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559598" y="286768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7832629" y="49704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01" name="TextBox 10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12695" y="49704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02" name="TextBox 101"/>
          <p:cNvSpPr txBox="1"/>
          <p:nvPr/>
        </p:nvSpPr>
        <p:spPr>
          <a:xfrm>
            <a:off x="7340821" y="3883453"/>
            <a:ext cx="135005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3" name="TextBox 102"/>
          <p:cNvSpPr txBox="1"/>
          <p:nvPr/>
        </p:nvSpPr>
        <p:spPr>
          <a:xfrm>
            <a:off x="9073587" y="3888591"/>
            <a:ext cx="13500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AGS-17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4" name="TextBox 103"/>
          <p:cNvSpPr txBox="1"/>
          <p:nvPr/>
        </p:nvSpPr>
        <p:spPr>
          <a:xfrm>
            <a:off x="7345451" y="5950298"/>
            <a:ext cx="137730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5" name="TextBox 104"/>
          <p:cNvSpPr txBox="1"/>
          <p:nvPr/>
        </p:nvSpPr>
        <p:spPr>
          <a:xfrm>
            <a:off x="8890837" y="5957905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598560742"/>
      </p:ext>
    </p:extLst>
  </p:cSld>
  <p:clrMapOvr>
    <a:masterClrMapping/>
  </p:clrMapOvr>
</p:sld>
</file>

<file path=ppt/slides/slide10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8572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Special Purpose Forces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3263 Special Purpose Forces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381150"/>
            <a:ext cx="186" cy="39017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25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Special Purpose Forces 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271" y="62504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278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72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Special Purpose Forces Battalion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4533" y="182316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387517" y="227181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Special Purpose Forces Company</a:t>
            </a:r>
            <a:endParaRPr sz="1200" dirty="0"/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2879633" y="2063975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9A89BBAF-B244-4635-BB3A-EE4E6C4C7EC1}"/>
              </a:ext>
            </a:extLst>
          </p:cNvPr>
          <p:cNvSpPr/>
          <p:nvPr/>
        </p:nvSpPr>
        <p:spPr>
          <a:xfrm>
            <a:off x="4148915" y="22640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Special Purpose Forces Company</a:t>
            </a: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4BD9400B-F589-4279-AD5E-60332F5DE2A8}"/>
              </a:ext>
            </a:extLst>
          </p:cNvPr>
          <p:cNvSpPr txBox="1"/>
          <p:nvPr/>
        </p:nvSpPr>
        <p:spPr>
          <a:xfrm>
            <a:off x="4630363" y="205616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6782604" y="229082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Special Purpose Forces Company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7265147" y="205572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652108" y="227181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Deep Attack Reconnaissance Platoon</a:t>
            </a:r>
          </a:p>
        </p:txBody>
      </p:sp>
      <p:sp>
        <p:nvSpPr>
          <p:cNvPr id="67" name="object 60">
            <a:extLst>
              <a:ext uri="{FF2B5EF4-FFF2-40B4-BE49-F238E27FC236}">
                <a16:creationId xmlns:a16="http://schemas.microsoft.com/office/drawing/2014/main" id="{D576C08F-F0D8-4233-93FB-C028CB9730F7}"/>
              </a:ext>
            </a:extLst>
          </p:cNvPr>
          <p:cNvSpPr/>
          <p:nvPr/>
        </p:nvSpPr>
        <p:spPr>
          <a:xfrm>
            <a:off x="10523288" y="224475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Sapper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331D7C80-462A-455C-98B5-3D005060109E}"/>
              </a:ext>
            </a:extLst>
          </p:cNvPr>
          <p:cNvSpPr txBox="1"/>
          <p:nvPr/>
        </p:nvSpPr>
        <p:spPr>
          <a:xfrm>
            <a:off x="10832423" y="1808313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3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500144" y="572508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1" name="object 60">
            <a:extLst>
              <a:ext uri="{FF2B5EF4-FFF2-40B4-BE49-F238E27FC236}">
                <a16:creationId xmlns:a16="http://schemas.microsoft.com/office/drawing/2014/main" id="{45D52A1E-AE54-45BC-A01B-E25A206BEFF5}"/>
              </a:ext>
            </a:extLst>
          </p:cNvPr>
          <p:cNvSpPr/>
          <p:nvPr/>
        </p:nvSpPr>
        <p:spPr>
          <a:xfrm>
            <a:off x="5498849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3" name="object 60">
            <a:extLst>
              <a:ext uri="{FF2B5EF4-FFF2-40B4-BE49-F238E27FC236}">
                <a16:creationId xmlns:a16="http://schemas.microsoft.com/office/drawing/2014/main" id="{7801212E-E563-45A8-BE47-E51BC0001469}"/>
              </a:ext>
            </a:extLst>
          </p:cNvPr>
          <p:cNvSpPr/>
          <p:nvPr/>
        </p:nvSpPr>
        <p:spPr>
          <a:xfrm>
            <a:off x="10508186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278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2993345" y="181961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7" name="Straight Connector 11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4750488" y="182532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7383293" y="18385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1" name="Straight Connector 120">
            <a:extLst>
              <a:ext uri="{FF2B5EF4-FFF2-40B4-BE49-F238E27FC236}">
                <a16:creationId xmlns:a16="http://schemas.microsoft.com/office/drawing/2014/main" id="{C25D53DF-DB09-4C20-9566-1A8035555AC8}"/>
              </a:ext>
            </a:extLst>
          </p:cNvPr>
          <p:cNvCxnSpPr/>
          <p:nvPr/>
        </p:nvCxnSpPr>
        <p:spPr>
          <a:xfrm>
            <a:off x="9241506" y="18343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16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4" name="Straight Connector 123">
            <a:extLst>
              <a:ext uri="{FF2B5EF4-FFF2-40B4-BE49-F238E27FC236}">
                <a16:creationId xmlns:a16="http://schemas.microsoft.com/office/drawing/2014/main" id="{E8E2C687-8F55-4AA9-87AF-313368FB2932}"/>
              </a:ext>
            </a:extLst>
          </p:cNvPr>
          <p:cNvCxnSpPr/>
          <p:nvPr/>
        </p:nvCxnSpPr>
        <p:spPr>
          <a:xfrm>
            <a:off x="1098487" y="527660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1093493" y="5285035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EC20E863-413F-48FC-993B-A2524972F2F4}"/>
              </a:ext>
            </a:extLst>
          </p:cNvPr>
          <p:cNvCxnSpPr/>
          <p:nvPr/>
        </p:nvCxnSpPr>
        <p:spPr>
          <a:xfrm>
            <a:off x="6093209" y="52764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0" name="Straight Connector 129">
            <a:extLst>
              <a:ext uri="{FF2B5EF4-FFF2-40B4-BE49-F238E27FC236}">
                <a16:creationId xmlns:a16="http://schemas.microsoft.com/office/drawing/2014/main" id="{5954BBA4-D4DF-4BB1-AF39-FA119786AB0D}"/>
              </a:ext>
            </a:extLst>
          </p:cNvPr>
          <p:cNvCxnSpPr/>
          <p:nvPr/>
        </p:nvCxnSpPr>
        <p:spPr>
          <a:xfrm>
            <a:off x="11095461" y="528285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6" name="TextBox 4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2129" y="527453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25365" y="527453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830676" y="527453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160197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86" name="Straight Connector 8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19863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TextBox 86"/>
          <p:cNvSpPr txBox="1"/>
          <p:nvPr/>
        </p:nvSpPr>
        <p:spPr>
          <a:xfrm>
            <a:off x="156562" y="4133883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8" name="TextBox 87"/>
          <p:cNvSpPr txBox="1"/>
          <p:nvPr/>
        </p:nvSpPr>
        <p:spPr>
          <a:xfrm>
            <a:off x="1973688" y="4133883"/>
            <a:ext cx="1537600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AGL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Hvy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AGS-17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BCE4906A-64E3-769E-FB16-CBE39F7F4647}"/>
              </a:ext>
            </a:extLst>
          </p:cNvPr>
          <p:cNvSpPr txBox="1"/>
          <p:nvPr/>
        </p:nvSpPr>
        <p:spPr>
          <a:xfrm>
            <a:off x="8974210" y="1816572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</p:spTree>
    <p:extLst>
      <p:ext uri="{BB962C8B-B14F-4D97-AF65-F5344CB8AC3E}">
        <p14:creationId xmlns:p14="http://schemas.microsoft.com/office/powerpoint/2010/main" val="2655412339"/>
      </p:ext>
    </p:extLst>
  </p:cSld>
  <p:clrMapOvr>
    <a:masterClrMapping/>
  </p:clrMapOvr>
</p:sld>
</file>

<file path=ppt/slides/slide10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Special Purpose Forces Company, Special Purpose Forces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3263 Special Purpose Forces Brigade, Western Army</a:t>
            </a:r>
            <a:endParaRPr lang="en-GB" sz="2400" dirty="0"/>
          </a:p>
        </p:txBody>
      </p: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Special Purpose Forces Company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83035" y="644092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612027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0564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 Special Purpose Forces Company</a:t>
            </a: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58604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33174" y="205266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Special Purpose Forces 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676046" y="20564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Sapper Section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083503" y="158604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0564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Sniper 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61202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027939" y="160069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9271966" y="159904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007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30816" y="1575519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2833299" y="158604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8595241" y="2610463"/>
            <a:ext cx="153760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AGL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Hvy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2610463"/>
            <a:ext cx="153760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AGL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Hvy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35307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Team</a:t>
            </a:r>
            <a:endParaRPr sz="1200" dirty="0"/>
          </a:p>
        </p:txBody>
      </p:sp>
      <p:sp>
        <p:nvSpPr>
          <p:cNvPr id="26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2223307" y="35307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  <a:endParaRPr sz="1200" dirty="0"/>
          </a:p>
        </p:txBody>
      </p:sp>
      <p:sp>
        <p:nvSpPr>
          <p:cNvPr id="2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055121" y="35307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  <a:endParaRPr sz="1200" dirty="0"/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1088729" y="3247927"/>
            <a:ext cx="3568439" cy="1573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85409" y="2610463"/>
            <a:ext cx="3286" cy="63746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695" y="324254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817667" y="324254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649481" y="323936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7" name="TextBox 36"/>
          <p:cNvSpPr txBox="1"/>
          <p:nvPr/>
        </p:nvSpPr>
        <p:spPr>
          <a:xfrm>
            <a:off x="3983914" y="4070894"/>
            <a:ext cx="1915909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230 TIGR AGL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Hvy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50000 GAL Collapsible Fuel Drum</a:t>
            </a:r>
          </a:p>
        </p:txBody>
      </p:sp>
      <p:sp>
        <p:nvSpPr>
          <p:cNvPr id="38" name="TextBox 37"/>
          <p:cNvSpPr txBox="1"/>
          <p:nvPr/>
        </p:nvSpPr>
        <p:spPr>
          <a:xfrm>
            <a:off x="2152100" y="4070894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19842" y="4070894"/>
            <a:ext cx="153760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AGL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Hvy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4" name="object 60">
            <a:extLst>
              <a:ext uri="{FF2B5EF4-FFF2-40B4-BE49-F238E27FC236}">
                <a16:creationId xmlns:a16="http://schemas.microsoft.com/office/drawing/2014/main" id="{EE8AE102-2A55-374A-488B-68A4D261CD01}"/>
              </a:ext>
            </a:extLst>
          </p:cNvPr>
          <p:cNvSpPr/>
          <p:nvPr/>
        </p:nvSpPr>
        <p:spPr>
          <a:xfrm>
            <a:off x="4457777" y="206182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Special Purpose Forces Section</a:t>
            </a:r>
          </a:p>
        </p:txBody>
      </p: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4E55A8C5-DD99-7D7D-FE00-72F00B76E203}"/>
              </a:ext>
            </a:extLst>
          </p:cNvPr>
          <p:cNvCxnSpPr/>
          <p:nvPr/>
        </p:nvCxnSpPr>
        <p:spPr>
          <a:xfrm>
            <a:off x="5052542" y="160985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6" name="TextBox 35">
            <a:extLst>
              <a:ext uri="{FF2B5EF4-FFF2-40B4-BE49-F238E27FC236}">
                <a16:creationId xmlns:a16="http://schemas.microsoft.com/office/drawing/2014/main" id="{AC09D611-8CBB-57CE-4F83-DBF7953A33D0}"/>
              </a:ext>
            </a:extLst>
          </p:cNvPr>
          <p:cNvSpPr txBox="1"/>
          <p:nvPr/>
        </p:nvSpPr>
        <p:spPr>
          <a:xfrm>
            <a:off x="4369787" y="2612639"/>
            <a:ext cx="153760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AGL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Hvy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248D4D25-6943-E13E-BE15-2F672355FA42}"/>
              </a:ext>
            </a:extLst>
          </p:cNvPr>
          <p:cNvSpPr txBox="1"/>
          <p:nvPr/>
        </p:nvSpPr>
        <p:spPr>
          <a:xfrm>
            <a:off x="4857902" y="159520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1" name="object 60">
            <a:extLst>
              <a:ext uri="{FF2B5EF4-FFF2-40B4-BE49-F238E27FC236}">
                <a16:creationId xmlns:a16="http://schemas.microsoft.com/office/drawing/2014/main" id="{65C8A8D2-03A0-16E1-C653-14974E46E353}"/>
              </a:ext>
            </a:extLst>
          </p:cNvPr>
          <p:cNvSpPr/>
          <p:nvPr/>
        </p:nvSpPr>
        <p:spPr>
          <a:xfrm>
            <a:off x="6551312" y="206002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Direct Action Section</a:t>
            </a:r>
          </a:p>
        </p:txBody>
      </p: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660ED278-A610-F9C8-1A8F-5D7D2EDFB549}"/>
              </a:ext>
            </a:extLst>
          </p:cNvPr>
          <p:cNvCxnSpPr/>
          <p:nvPr/>
        </p:nvCxnSpPr>
        <p:spPr>
          <a:xfrm>
            <a:off x="7146077" y="160805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3" name="TextBox 42">
            <a:extLst>
              <a:ext uri="{FF2B5EF4-FFF2-40B4-BE49-F238E27FC236}">
                <a16:creationId xmlns:a16="http://schemas.microsoft.com/office/drawing/2014/main" id="{05333560-9A12-5987-16DF-FD46BCCBC10E}"/>
              </a:ext>
            </a:extLst>
          </p:cNvPr>
          <p:cNvSpPr txBox="1"/>
          <p:nvPr/>
        </p:nvSpPr>
        <p:spPr>
          <a:xfrm>
            <a:off x="6480104" y="2608669"/>
            <a:ext cx="1544012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AGL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Hvy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2FEFC538-0D87-D29B-41F3-5F3815A5F682}"/>
              </a:ext>
            </a:extLst>
          </p:cNvPr>
          <p:cNvSpPr txBox="1"/>
          <p:nvPr/>
        </p:nvSpPr>
        <p:spPr>
          <a:xfrm>
            <a:off x="6960065" y="1593409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FFB80FB0-F4A5-2755-A208-082197A28226}"/>
              </a:ext>
            </a:extLst>
          </p:cNvPr>
          <p:cNvCxnSpPr>
            <a:cxnSpLocks/>
          </p:cNvCxnSpPr>
          <p:nvPr/>
        </p:nvCxnSpPr>
        <p:spPr>
          <a:xfrm>
            <a:off x="6093209" y="1396583"/>
            <a:ext cx="0" cy="36965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5370F3C5-0E9D-8C51-7B3F-2B08FA999252}"/>
              </a:ext>
            </a:extLst>
          </p:cNvPr>
          <p:cNvCxnSpPr/>
          <p:nvPr/>
        </p:nvCxnSpPr>
        <p:spPr>
          <a:xfrm>
            <a:off x="978166" y="5085503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80" name="object 60">
            <a:extLst>
              <a:ext uri="{FF2B5EF4-FFF2-40B4-BE49-F238E27FC236}">
                <a16:creationId xmlns:a16="http://schemas.microsoft.com/office/drawing/2014/main" id="{D862E9F7-574D-DB33-D275-977AFF08BC8F}"/>
              </a:ext>
            </a:extLst>
          </p:cNvPr>
          <p:cNvSpPr/>
          <p:nvPr/>
        </p:nvSpPr>
        <p:spPr>
          <a:xfrm>
            <a:off x="386446" y="537464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Mortar Section</a:t>
            </a:r>
          </a:p>
        </p:txBody>
      </p:sp>
      <p:sp>
        <p:nvSpPr>
          <p:cNvPr id="81" name="TextBox 80">
            <a:extLst>
              <a:ext uri="{FF2B5EF4-FFF2-40B4-BE49-F238E27FC236}">
                <a16:creationId xmlns:a16="http://schemas.microsoft.com/office/drawing/2014/main" id="{1B354E5E-B12C-F0A7-04A0-EC6F50AA9CD2}"/>
              </a:ext>
            </a:extLst>
          </p:cNvPr>
          <p:cNvSpPr txBox="1"/>
          <p:nvPr/>
        </p:nvSpPr>
        <p:spPr>
          <a:xfrm>
            <a:off x="790653" y="493013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82" name="object 60">
            <a:extLst>
              <a:ext uri="{FF2B5EF4-FFF2-40B4-BE49-F238E27FC236}">
                <a16:creationId xmlns:a16="http://schemas.microsoft.com/office/drawing/2014/main" id="{2CE4AAC7-4EDC-ADA7-4D48-553BD1FCA419}"/>
              </a:ext>
            </a:extLst>
          </p:cNvPr>
          <p:cNvSpPr/>
          <p:nvPr/>
        </p:nvSpPr>
        <p:spPr>
          <a:xfrm>
            <a:off x="2003435" y="537087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 Defense Artillery Section</a:t>
            </a:r>
          </a:p>
        </p:txBody>
      </p:sp>
      <p:sp>
        <p:nvSpPr>
          <p:cNvPr id="83" name="object 60">
            <a:extLst>
              <a:ext uri="{FF2B5EF4-FFF2-40B4-BE49-F238E27FC236}">
                <a16:creationId xmlns:a16="http://schemas.microsoft.com/office/drawing/2014/main" id="{59F4AF04-AC45-CBB2-9161-043C36D83143}"/>
              </a:ext>
            </a:extLst>
          </p:cNvPr>
          <p:cNvSpPr/>
          <p:nvPr/>
        </p:nvSpPr>
        <p:spPr>
          <a:xfrm>
            <a:off x="8729383" y="537464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 Section</a:t>
            </a:r>
          </a:p>
        </p:txBody>
      </p:sp>
      <p:sp>
        <p:nvSpPr>
          <p:cNvPr id="84" name="TextBox 83">
            <a:extLst>
              <a:ext uri="{FF2B5EF4-FFF2-40B4-BE49-F238E27FC236}">
                <a16:creationId xmlns:a16="http://schemas.microsoft.com/office/drawing/2014/main" id="{FF522403-CCFD-5740-8B25-CEF861DCA042}"/>
              </a:ext>
            </a:extLst>
          </p:cNvPr>
          <p:cNvSpPr txBox="1"/>
          <p:nvPr/>
        </p:nvSpPr>
        <p:spPr>
          <a:xfrm>
            <a:off x="9128215" y="493013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85" name="object 60">
            <a:extLst>
              <a:ext uri="{FF2B5EF4-FFF2-40B4-BE49-F238E27FC236}">
                <a16:creationId xmlns:a16="http://schemas.microsoft.com/office/drawing/2014/main" id="{86DC5C4F-0447-06E1-1204-4DC46C2FA70C}"/>
              </a:ext>
            </a:extLst>
          </p:cNvPr>
          <p:cNvSpPr/>
          <p:nvPr/>
        </p:nvSpPr>
        <p:spPr>
          <a:xfrm>
            <a:off x="10392917" y="537464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 Section</a:t>
            </a:r>
          </a:p>
        </p:txBody>
      </p:sp>
      <p:cxnSp>
        <p:nvCxnSpPr>
          <p:cNvPr id="86" name="Straight Connector 85">
            <a:extLst>
              <a:ext uri="{FF2B5EF4-FFF2-40B4-BE49-F238E27FC236}">
                <a16:creationId xmlns:a16="http://schemas.microsoft.com/office/drawing/2014/main" id="{1FA3A92C-6D37-84D8-5E79-66FF85247AF7}"/>
              </a:ext>
            </a:extLst>
          </p:cNvPr>
          <p:cNvCxnSpPr/>
          <p:nvPr/>
        </p:nvCxnSpPr>
        <p:spPr>
          <a:xfrm>
            <a:off x="978166" y="5097119"/>
            <a:ext cx="2674" cy="16158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7" name="Straight Connector 86">
            <a:extLst>
              <a:ext uri="{FF2B5EF4-FFF2-40B4-BE49-F238E27FC236}">
                <a16:creationId xmlns:a16="http://schemas.microsoft.com/office/drawing/2014/main" id="{04B1152C-7447-72E5-59D2-D222BBD13CF9}"/>
              </a:ext>
            </a:extLst>
          </p:cNvPr>
          <p:cNvCxnSpPr/>
          <p:nvPr/>
        </p:nvCxnSpPr>
        <p:spPr>
          <a:xfrm>
            <a:off x="2598200" y="5085787"/>
            <a:ext cx="2674" cy="16158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8" name="Straight Connector 87">
            <a:extLst>
              <a:ext uri="{FF2B5EF4-FFF2-40B4-BE49-F238E27FC236}">
                <a16:creationId xmlns:a16="http://schemas.microsoft.com/office/drawing/2014/main" id="{EAF0DCC1-73A3-DFA5-4A0B-87B9A97A02DD}"/>
              </a:ext>
            </a:extLst>
          </p:cNvPr>
          <p:cNvCxnSpPr/>
          <p:nvPr/>
        </p:nvCxnSpPr>
        <p:spPr>
          <a:xfrm>
            <a:off x="9325303" y="5084136"/>
            <a:ext cx="2674" cy="16158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9" name="Straight Connector 88">
            <a:extLst>
              <a:ext uri="{FF2B5EF4-FFF2-40B4-BE49-F238E27FC236}">
                <a16:creationId xmlns:a16="http://schemas.microsoft.com/office/drawing/2014/main" id="{3E224A78-5AC7-2B28-5623-58A6BFA5B6D6}"/>
              </a:ext>
            </a:extLst>
          </p:cNvPr>
          <p:cNvCxnSpPr/>
          <p:nvPr/>
        </p:nvCxnSpPr>
        <p:spPr>
          <a:xfrm>
            <a:off x="10989309" y="5085793"/>
            <a:ext cx="2674" cy="16158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0" name="TextBox 89">
            <a:extLst>
              <a:ext uri="{FF2B5EF4-FFF2-40B4-BE49-F238E27FC236}">
                <a16:creationId xmlns:a16="http://schemas.microsoft.com/office/drawing/2014/main" id="{3785AAB7-405E-4BC3-EC83-F6C0298E5A54}"/>
              </a:ext>
            </a:extLst>
          </p:cNvPr>
          <p:cNvSpPr txBox="1"/>
          <p:nvPr/>
        </p:nvSpPr>
        <p:spPr>
          <a:xfrm>
            <a:off x="1932227" y="5919514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SA-18 MANPAD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1" name="TextBox 90">
            <a:extLst>
              <a:ext uri="{FF2B5EF4-FFF2-40B4-BE49-F238E27FC236}">
                <a16:creationId xmlns:a16="http://schemas.microsoft.com/office/drawing/2014/main" id="{36572A09-661F-F58B-FB66-CED17060AC22}"/>
              </a:ext>
            </a:extLst>
          </p:cNvPr>
          <p:cNvSpPr txBox="1"/>
          <p:nvPr/>
        </p:nvSpPr>
        <p:spPr>
          <a:xfrm>
            <a:off x="10785746" y="491960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81C88A06-8C32-5E9F-C37E-5D8CF32BCC87}"/>
              </a:ext>
            </a:extLst>
          </p:cNvPr>
          <p:cNvSpPr txBox="1"/>
          <p:nvPr/>
        </p:nvSpPr>
        <p:spPr>
          <a:xfrm>
            <a:off x="2386309" y="493013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93" name="TextBox 92">
            <a:extLst>
              <a:ext uri="{FF2B5EF4-FFF2-40B4-BE49-F238E27FC236}">
                <a16:creationId xmlns:a16="http://schemas.microsoft.com/office/drawing/2014/main" id="{7D7C3CD1-8C8B-768C-F71C-68C92A756A65}"/>
              </a:ext>
            </a:extLst>
          </p:cNvPr>
          <p:cNvSpPr txBox="1"/>
          <p:nvPr/>
        </p:nvSpPr>
        <p:spPr>
          <a:xfrm>
            <a:off x="8643081" y="5928670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 Signals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4" name="TextBox 93">
            <a:extLst>
              <a:ext uri="{FF2B5EF4-FFF2-40B4-BE49-F238E27FC236}">
                <a16:creationId xmlns:a16="http://schemas.microsoft.com/office/drawing/2014/main" id="{A11F8E9C-470F-18D2-3D08-C31FBCA9AC73}"/>
              </a:ext>
            </a:extLst>
          </p:cNvPr>
          <p:cNvSpPr txBox="1"/>
          <p:nvPr/>
        </p:nvSpPr>
        <p:spPr>
          <a:xfrm>
            <a:off x="10321710" y="5928670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5" name="object 60">
            <a:extLst>
              <a:ext uri="{FF2B5EF4-FFF2-40B4-BE49-F238E27FC236}">
                <a16:creationId xmlns:a16="http://schemas.microsoft.com/office/drawing/2014/main" id="{4E9AF117-271D-E544-BEB2-27C00BA2EDBC}"/>
              </a:ext>
            </a:extLst>
          </p:cNvPr>
          <p:cNvSpPr/>
          <p:nvPr/>
        </p:nvSpPr>
        <p:spPr>
          <a:xfrm>
            <a:off x="3812378" y="538003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 Infiltration Section</a:t>
            </a:r>
          </a:p>
        </p:txBody>
      </p:sp>
      <p:cxnSp>
        <p:nvCxnSpPr>
          <p:cNvPr id="96" name="Straight Connector 95">
            <a:extLst>
              <a:ext uri="{FF2B5EF4-FFF2-40B4-BE49-F238E27FC236}">
                <a16:creationId xmlns:a16="http://schemas.microsoft.com/office/drawing/2014/main" id="{81A19CA1-E360-1B34-24BC-450805A8CD85}"/>
              </a:ext>
            </a:extLst>
          </p:cNvPr>
          <p:cNvCxnSpPr/>
          <p:nvPr/>
        </p:nvCxnSpPr>
        <p:spPr>
          <a:xfrm>
            <a:off x="4407143" y="5094943"/>
            <a:ext cx="2674" cy="16158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7" name="TextBox 96">
            <a:extLst>
              <a:ext uri="{FF2B5EF4-FFF2-40B4-BE49-F238E27FC236}">
                <a16:creationId xmlns:a16="http://schemas.microsoft.com/office/drawing/2014/main" id="{EB036ACF-180E-948E-1E5C-D10C76C06CED}"/>
              </a:ext>
            </a:extLst>
          </p:cNvPr>
          <p:cNvSpPr txBox="1"/>
          <p:nvPr/>
        </p:nvSpPr>
        <p:spPr>
          <a:xfrm>
            <a:off x="3723918" y="5911416"/>
            <a:ext cx="1537600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AGL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Hvy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Paraavis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 Sova Paraglider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Paraglider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0D53A1F1-BD8F-1293-7431-93D4FA712983}"/>
              </a:ext>
            </a:extLst>
          </p:cNvPr>
          <p:cNvSpPr txBox="1"/>
          <p:nvPr/>
        </p:nvSpPr>
        <p:spPr>
          <a:xfrm>
            <a:off x="4221131" y="493928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99" name="object 60">
            <a:extLst>
              <a:ext uri="{FF2B5EF4-FFF2-40B4-BE49-F238E27FC236}">
                <a16:creationId xmlns:a16="http://schemas.microsoft.com/office/drawing/2014/main" id="{3DF6F573-4966-A0D8-531B-D0A0A9A9ED2B}"/>
              </a:ext>
            </a:extLst>
          </p:cNvPr>
          <p:cNvSpPr/>
          <p:nvPr/>
        </p:nvSpPr>
        <p:spPr>
          <a:xfrm>
            <a:off x="5491851" y="53782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Unmanned Aerial Vehicle Section</a:t>
            </a:r>
          </a:p>
        </p:txBody>
      </p:sp>
      <p:cxnSp>
        <p:nvCxnSpPr>
          <p:cNvPr id="100" name="Straight Connector 99">
            <a:extLst>
              <a:ext uri="{FF2B5EF4-FFF2-40B4-BE49-F238E27FC236}">
                <a16:creationId xmlns:a16="http://schemas.microsoft.com/office/drawing/2014/main" id="{946A4F18-68D7-2C03-6647-53D9C48EBBC4}"/>
              </a:ext>
            </a:extLst>
          </p:cNvPr>
          <p:cNvCxnSpPr/>
          <p:nvPr/>
        </p:nvCxnSpPr>
        <p:spPr>
          <a:xfrm>
            <a:off x="6086616" y="5093149"/>
            <a:ext cx="2674" cy="16158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1" name="TextBox 100">
            <a:extLst>
              <a:ext uri="{FF2B5EF4-FFF2-40B4-BE49-F238E27FC236}">
                <a16:creationId xmlns:a16="http://schemas.microsoft.com/office/drawing/2014/main" id="{141FE109-285B-19FD-34FA-E49C51702041}"/>
              </a:ext>
            </a:extLst>
          </p:cNvPr>
          <p:cNvSpPr txBox="1"/>
          <p:nvPr/>
        </p:nvSpPr>
        <p:spPr>
          <a:xfrm>
            <a:off x="5420643" y="5926876"/>
            <a:ext cx="1537600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AGL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Hvy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8 x ZALA 421-08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2" name="TextBox 101">
            <a:extLst>
              <a:ext uri="{FF2B5EF4-FFF2-40B4-BE49-F238E27FC236}">
                <a16:creationId xmlns:a16="http://schemas.microsoft.com/office/drawing/2014/main" id="{E49AC42F-61D0-13E9-0221-744C9353B599}"/>
              </a:ext>
            </a:extLst>
          </p:cNvPr>
          <p:cNvSpPr txBox="1"/>
          <p:nvPr/>
        </p:nvSpPr>
        <p:spPr>
          <a:xfrm>
            <a:off x="5891978" y="493749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03" name="object 60">
            <a:extLst>
              <a:ext uri="{FF2B5EF4-FFF2-40B4-BE49-F238E27FC236}">
                <a16:creationId xmlns:a16="http://schemas.microsoft.com/office/drawing/2014/main" id="{7FC19362-041D-84A0-3CEE-29B503DE16D4}"/>
              </a:ext>
            </a:extLst>
          </p:cNvPr>
          <p:cNvSpPr/>
          <p:nvPr/>
        </p:nvSpPr>
        <p:spPr>
          <a:xfrm>
            <a:off x="7058407" y="538294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Diver Section</a:t>
            </a:r>
          </a:p>
        </p:txBody>
      </p:sp>
      <p:cxnSp>
        <p:nvCxnSpPr>
          <p:cNvPr id="104" name="Straight Connector 103">
            <a:extLst>
              <a:ext uri="{FF2B5EF4-FFF2-40B4-BE49-F238E27FC236}">
                <a16:creationId xmlns:a16="http://schemas.microsoft.com/office/drawing/2014/main" id="{893AA9C1-CE73-560A-BB49-61C3A409D508}"/>
              </a:ext>
            </a:extLst>
          </p:cNvPr>
          <p:cNvCxnSpPr/>
          <p:nvPr/>
        </p:nvCxnSpPr>
        <p:spPr>
          <a:xfrm>
            <a:off x="7653172" y="5097862"/>
            <a:ext cx="2674" cy="16158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5" name="TextBox 104">
            <a:extLst>
              <a:ext uri="{FF2B5EF4-FFF2-40B4-BE49-F238E27FC236}">
                <a16:creationId xmlns:a16="http://schemas.microsoft.com/office/drawing/2014/main" id="{3D7360D5-DAED-DA12-21B7-BDB3D1519C68}"/>
              </a:ext>
            </a:extLst>
          </p:cNvPr>
          <p:cNvSpPr txBox="1"/>
          <p:nvPr/>
        </p:nvSpPr>
        <p:spPr>
          <a:xfrm>
            <a:off x="6987199" y="5931589"/>
            <a:ext cx="1508746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1x GAZ 2330 TIGR AGL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Hvy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Zodiac RHIB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Compressor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6" name="TextBox 105">
            <a:extLst>
              <a:ext uri="{FF2B5EF4-FFF2-40B4-BE49-F238E27FC236}">
                <a16:creationId xmlns:a16="http://schemas.microsoft.com/office/drawing/2014/main" id="{0ABB5CE2-2CBD-B663-A04A-CA513C860E61}"/>
              </a:ext>
            </a:extLst>
          </p:cNvPr>
          <p:cNvSpPr txBox="1"/>
          <p:nvPr/>
        </p:nvSpPr>
        <p:spPr>
          <a:xfrm>
            <a:off x="7449906" y="494220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07" name="TextBox 106">
            <a:extLst>
              <a:ext uri="{FF2B5EF4-FFF2-40B4-BE49-F238E27FC236}">
                <a16:creationId xmlns:a16="http://schemas.microsoft.com/office/drawing/2014/main" id="{8E9E5455-8DEB-776B-E138-FB25062ED246}"/>
              </a:ext>
            </a:extLst>
          </p:cNvPr>
          <p:cNvSpPr txBox="1"/>
          <p:nvPr/>
        </p:nvSpPr>
        <p:spPr>
          <a:xfrm>
            <a:off x="280196" y="5937480"/>
            <a:ext cx="153760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AGL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Hvy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60mm Mortar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587820284"/>
      </p:ext>
    </p:extLst>
  </p:cSld>
  <p:clrMapOvr>
    <a:masterClrMapping/>
  </p:clrMapOvr>
</p:sld>
</file>

<file path=ppt/slides/slide10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Deep Attack Reconnaissance Platoon, Special Purpose Forces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3263 Special Purpose Forces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Deep Attack Reconnaissance 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Deep Attack Reconnaissance 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86759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Deep Attack Reconnaissance 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Deep Attack Reconnaissance 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81524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5415551" y="3248278"/>
            <a:ext cx="1508746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IVECO LMV ‘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Rys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’ 23mm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Yamaha Grizzly 700 ATV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94974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508746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IVECO LMV ‘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Rys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’ 23mm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Yamaha Grizzly 700 ATV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05013" y="224601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1508746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IVECO LMV ‘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Rys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’ 23mm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Yamaha Grizzly 700 ATV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822861756"/>
      </p:ext>
    </p:extLst>
  </p:cSld>
  <p:clrMapOvr>
    <a:masterClrMapping/>
  </p:clrMapOvr>
</p:sld>
</file>

<file path=ppt/slides/slide10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Sapper Platoon, Special Purpose Forces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3263 Special Purpose Forces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Sapper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Sapper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Warfare Demolition 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IED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48825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18654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Toyota Hilux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Toyota Hilux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096775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205603672"/>
      </p:ext>
    </p:extLst>
  </p:cSld>
  <p:clrMapOvr>
    <a:masterClrMapping/>
  </p:clrMapOvr>
</p:sld>
</file>

<file path=ppt/slides/slide10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Long Range Signals Platoon, Special Purpose Forces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3263 Special Purpose Forces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</a:t>
            </a:r>
          </a:p>
          <a:p>
            <a:pPr algn="ctr"/>
            <a:r>
              <a:rPr lang="en-US" sz="1200" dirty="0"/>
              <a:t>Signals 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Satellite Communications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Satellite Communications 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 </a:t>
            </a:r>
          </a:p>
          <a:p>
            <a:pPr algn="ctr"/>
            <a:r>
              <a:rPr lang="en-US" sz="1200" dirty="0"/>
              <a:t>Signals Section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48825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Sat Com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Signals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 Radio Relay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 Signals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096775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Sat Com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Signals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D5CFCBC9-4AA6-5607-8B14-E2EEDBCBAEB2}"/>
              </a:ext>
            </a:extLst>
          </p:cNvPr>
          <p:cNvSpPr/>
          <p:nvPr/>
        </p:nvSpPr>
        <p:spPr>
          <a:xfrm>
            <a:off x="5497181" y="270879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Satellite Communications 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C937F55A-CBEA-B2C1-141E-3F7DB6AF1DF6}"/>
              </a:ext>
            </a:extLst>
          </p:cNvPr>
          <p:cNvCxnSpPr/>
          <p:nvPr/>
        </p:nvCxnSpPr>
        <p:spPr>
          <a:xfrm>
            <a:off x="6091946" y="22568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>
            <a:extLst>
              <a:ext uri="{FF2B5EF4-FFF2-40B4-BE49-F238E27FC236}">
                <a16:creationId xmlns:a16="http://schemas.microsoft.com/office/drawing/2014/main" id="{ED0284DC-8CB3-B31A-86C4-0C9645E0CF3E}"/>
              </a:ext>
            </a:extLst>
          </p:cNvPr>
          <p:cNvSpPr txBox="1"/>
          <p:nvPr/>
        </p:nvSpPr>
        <p:spPr>
          <a:xfrm>
            <a:off x="5425973" y="3257434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Sat Com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Signals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8C56AA1A-B100-CC6A-0D41-4AD3A6126CC8}"/>
              </a:ext>
            </a:extLst>
          </p:cNvPr>
          <p:cNvSpPr txBox="1"/>
          <p:nvPr/>
        </p:nvSpPr>
        <p:spPr>
          <a:xfrm>
            <a:off x="5905396" y="224217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3622877208"/>
      </p:ext>
    </p:extLst>
  </p:cSld>
  <p:clrMapOvr>
    <a:masterClrMapping/>
  </p:clrMapOvr>
</p:sld>
</file>

<file path=ppt/slides/slide1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Reconnaissance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 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 Reconnaissance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 Sensor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90532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High Mobility Reconnaissance 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6924" y="1664706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374096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2699650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9 x IMZ-8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Tracked Reconnaissance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60706" y="168823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73930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BRM-3K</a:t>
            </a: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2966987" y="2699650"/>
            <a:ext cx="107593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BRDM-2 HOT 3</a:t>
            </a:r>
          </a:p>
        </p:txBody>
      </p:sp>
      <p:sp>
        <p:nvSpPr>
          <p:cNvPr id="74" name="TextBox 73"/>
          <p:cNvSpPr txBox="1"/>
          <p:nvPr/>
        </p:nvSpPr>
        <p:spPr>
          <a:xfrm>
            <a:off x="5423624" y="2695610"/>
            <a:ext cx="73930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BRM-3K</a:t>
            </a:r>
          </a:p>
        </p:txBody>
      </p:sp>
      <p:sp>
        <p:nvSpPr>
          <p:cNvPr id="75" name="TextBox 74"/>
          <p:cNvSpPr txBox="1"/>
          <p:nvPr/>
        </p:nvSpPr>
        <p:spPr>
          <a:xfrm>
            <a:off x="7869850" y="2699650"/>
            <a:ext cx="134844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HJ62C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0938128"/>
      </p:ext>
    </p:extLst>
  </p:cSld>
  <p:clrMapOvr>
    <a:masterClrMapping/>
  </p:clrMapOvr>
</p:sld>
</file>

<file path=ppt/slides/slide10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Transport Platoon, Special Purpose Forces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3263 Special Purpose Forces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86759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81524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5415551" y="3248278"/>
            <a:ext cx="1915909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50000 GAL Collapsible Fuel Drum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94974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370127" y="3257434"/>
            <a:ext cx="1915909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50000 GAL Collapsible Fuel Drum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05013" y="224601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1915909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50000 GAL Collapsible Fuel Drum</a:t>
            </a:r>
          </a:p>
        </p:txBody>
      </p:sp>
    </p:spTree>
    <p:extLst>
      <p:ext uri="{BB962C8B-B14F-4D97-AF65-F5344CB8AC3E}">
        <p14:creationId xmlns:p14="http://schemas.microsoft.com/office/powerpoint/2010/main" val="321841218"/>
      </p:ext>
    </p:extLst>
  </p:cSld>
  <p:clrMapOvr>
    <a:masterClrMapping/>
  </p:clrMapOvr>
</p:sld>
</file>

<file path=ppt/slides/slide10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Special Purpose Forces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3263 Special Purpose Forces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 Infiltration Support 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 Recovery Section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48825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521570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Compressor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507144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794081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BMM 3 Mobile Dressing Station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21570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D5CFCBC9-4AA6-5607-8B14-E2EEDBCBAEB2}"/>
              </a:ext>
            </a:extLst>
          </p:cNvPr>
          <p:cNvSpPr/>
          <p:nvPr/>
        </p:nvSpPr>
        <p:spPr>
          <a:xfrm>
            <a:off x="5497181" y="270879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Diver Support 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C937F55A-CBEA-B2C1-141E-3F7DB6AF1DF6}"/>
              </a:ext>
            </a:extLst>
          </p:cNvPr>
          <p:cNvCxnSpPr/>
          <p:nvPr/>
        </p:nvCxnSpPr>
        <p:spPr>
          <a:xfrm>
            <a:off x="6091946" y="22568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>
            <a:extLst>
              <a:ext uri="{FF2B5EF4-FFF2-40B4-BE49-F238E27FC236}">
                <a16:creationId xmlns:a16="http://schemas.microsoft.com/office/drawing/2014/main" id="{ED0284DC-8CB3-B31A-86C4-0C9645E0CF3E}"/>
              </a:ext>
            </a:extLst>
          </p:cNvPr>
          <p:cNvSpPr txBox="1"/>
          <p:nvPr/>
        </p:nvSpPr>
        <p:spPr>
          <a:xfrm>
            <a:off x="5425973" y="3257434"/>
            <a:ext cx="152157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Compressor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8C56AA1A-B100-CC6A-0D41-4AD3A6126CC8}"/>
              </a:ext>
            </a:extLst>
          </p:cNvPr>
          <p:cNvSpPr txBox="1"/>
          <p:nvPr/>
        </p:nvSpPr>
        <p:spPr>
          <a:xfrm>
            <a:off x="5905396" y="224217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1984149491"/>
      </p:ext>
    </p:extLst>
  </p:cSld>
  <p:clrMapOvr>
    <a:masterClrMapping/>
  </p:clrMapOvr>
</p:sld>
</file>

<file path=ppt/slides/slide10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Long Range Signals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3263 Special Purpose Forces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</a:t>
            </a:r>
          </a:p>
          <a:p>
            <a:pPr algn="ctr"/>
            <a:r>
              <a:rPr lang="en-US" sz="1200" dirty="0"/>
              <a:t>Signals Company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247888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</a:t>
            </a:r>
          </a:p>
          <a:p>
            <a:pPr algn="ctr"/>
            <a:r>
              <a:rPr lang="en-US" sz="1200" dirty="0"/>
              <a:t>Signals Platoon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1314" y="223301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</a:t>
            </a:r>
          </a:p>
          <a:p>
            <a:pPr algn="ctr"/>
            <a:r>
              <a:rPr lang="en-US" sz="1200" dirty="0"/>
              <a:t>Signals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</a:t>
            </a:r>
          </a:p>
          <a:p>
            <a:pPr algn="ctr"/>
            <a:r>
              <a:rPr lang="en-US" sz="1200" dirty="0"/>
              <a:t>Signals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95559" y="223301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</a:t>
            </a:r>
          </a:p>
          <a:p>
            <a:pPr algn="ctr"/>
            <a:r>
              <a:rPr lang="en-US" sz="1200" dirty="0"/>
              <a:t>Signals 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7988" y="223136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9221" y="223301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98891" y="639024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D5CFCBC9-4AA6-5607-8B14-E2EEDBCBAEB2}"/>
              </a:ext>
            </a:extLst>
          </p:cNvPr>
          <p:cNvSpPr/>
          <p:nvPr/>
        </p:nvSpPr>
        <p:spPr>
          <a:xfrm>
            <a:off x="5497181" y="270879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</a:t>
            </a:r>
          </a:p>
          <a:p>
            <a:pPr algn="ctr"/>
            <a:r>
              <a:rPr lang="en-US" sz="1200" dirty="0"/>
              <a:t>Signals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C937F55A-CBEA-B2C1-141E-3F7DB6AF1DF6}"/>
              </a:ext>
            </a:extLst>
          </p:cNvPr>
          <p:cNvCxnSpPr/>
          <p:nvPr/>
        </p:nvCxnSpPr>
        <p:spPr>
          <a:xfrm>
            <a:off x="6091946" y="22568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8C56AA1A-B100-CC6A-0D41-4AD3A6126CC8}"/>
              </a:ext>
            </a:extLst>
          </p:cNvPr>
          <p:cNvSpPr txBox="1"/>
          <p:nvPr/>
        </p:nvSpPr>
        <p:spPr>
          <a:xfrm>
            <a:off x="5852128" y="224217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</p:spTree>
    <p:extLst>
      <p:ext uri="{BB962C8B-B14F-4D97-AF65-F5344CB8AC3E}">
        <p14:creationId xmlns:p14="http://schemas.microsoft.com/office/powerpoint/2010/main" val="984257531"/>
      </p:ext>
    </p:extLst>
  </p:cSld>
  <p:clrMapOvr>
    <a:masterClrMapping/>
  </p:clrMapOvr>
</p:sld>
</file>

<file path=ppt/slides/slide10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68676" y="104775"/>
            <a:ext cx="11940466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Long Range Signals Platoon, Long Range Signals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3263 Special Purpose Forces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</a:t>
            </a:r>
          </a:p>
          <a:p>
            <a:pPr algn="ctr"/>
            <a:r>
              <a:rPr lang="en-US" sz="1200" dirty="0"/>
              <a:t>Signals 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Satellite Communications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Satellite Communications 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 </a:t>
            </a:r>
          </a:p>
          <a:p>
            <a:pPr algn="ctr"/>
            <a:r>
              <a:rPr lang="en-US" sz="1200" dirty="0"/>
              <a:t>Signals Section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48825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Sat Com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Signals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 Radio Relay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 Signals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096775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Sat Com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Signals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D5CFCBC9-4AA6-5607-8B14-E2EEDBCBAEB2}"/>
              </a:ext>
            </a:extLst>
          </p:cNvPr>
          <p:cNvSpPr/>
          <p:nvPr/>
        </p:nvSpPr>
        <p:spPr>
          <a:xfrm>
            <a:off x="5497181" y="270879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Satellite Communications 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C937F55A-CBEA-B2C1-141E-3F7DB6AF1DF6}"/>
              </a:ext>
            </a:extLst>
          </p:cNvPr>
          <p:cNvCxnSpPr/>
          <p:nvPr/>
        </p:nvCxnSpPr>
        <p:spPr>
          <a:xfrm>
            <a:off x="6091946" y="22568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>
            <a:extLst>
              <a:ext uri="{FF2B5EF4-FFF2-40B4-BE49-F238E27FC236}">
                <a16:creationId xmlns:a16="http://schemas.microsoft.com/office/drawing/2014/main" id="{ED0284DC-8CB3-B31A-86C4-0C9645E0CF3E}"/>
              </a:ext>
            </a:extLst>
          </p:cNvPr>
          <p:cNvSpPr txBox="1"/>
          <p:nvPr/>
        </p:nvSpPr>
        <p:spPr>
          <a:xfrm>
            <a:off x="5425973" y="3257434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Sat Com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Signals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8C56AA1A-B100-CC6A-0D41-4AD3A6126CC8}"/>
              </a:ext>
            </a:extLst>
          </p:cNvPr>
          <p:cNvSpPr txBox="1"/>
          <p:nvPr/>
        </p:nvSpPr>
        <p:spPr>
          <a:xfrm>
            <a:off x="5905396" y="224217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2982663931"/>
      </p:ext>
    </p:extLst>
  </p:cSld>
  <p:clrMapOvr>
    <a:masterClrMapping/>
  </p:clrMapOvr>
</p:sld>
</file>

<file path=ppt/slides/slide10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3263 Special Purpose Forces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6924" y="1664706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1528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2699650"/>
            <a:ext cx="1181734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168823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3640152" y="2699650"/>
            <a:ext cx="2788" cy="676893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4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785682" y="37014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</a:p>
        </p:txBody>
      </p: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2371420" y="3367387"/>
            <a:ext cx="2531212" cy="915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377396" y="33673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891291" y="336738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296931" y="370841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1679372" y="4250099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9" name="TextBox 48"/>
          <p:cNvSpPr txBox="1"/>
          <p:nvPr/>
        </p:nvSpPr>
        <p:spPr>
          <a:xfrm>
            <a:off x="4234708" y="4250099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cxnSp>
        <p:nvCxnSpPr>
          <p:cNvPr id="55" name="Straight Connector 54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8518821" y="2690494"/>
            <a:ext cx="2788" cy="676893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9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6664351" y="369230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Section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7250089" y="3358231"/>
            <a:ext cx="2531212" cy="915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7256065" y="33582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Straight Connector 6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9769960" y="335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9175600" y="369925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Section</a:t>
            </a:r>
          </a:p>
        </p:txBody>
      </p:sp>
      <p:sp>
        <p:nvSpPr>
          <p:cNvPr id="67" name="TextBox 66"/>
          <p:cNvSpPr txBox="1"/>
          <p:nvPr/>
        </p:nvSpPr>
        <p:spPr>
          <a:xfrm>
            <a:off x="6558041" y="4240943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68" name="TextBox 67"/>
          <p:cNvSpPr txBox="1"/>
          <p:nvPr/>
        </p:nvSpPr>
        <p:spPr>
          <a:xfrm>
            <a:off x="9113377" y="4240943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69" name="TextBox 6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179700" y="328776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691573" y="32956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7065683" y="328094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3" name="TextBox 7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564588" y="32956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3107823816"/>
      </p:ext>
    </p:extLst>
  </p:cSld>
  <p:clrMapOvr>
    <a:masterClrMapping/>
  </p:clrMapOvr>
</p:sld>
</file>

<file path=ppt/slides/slide10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71499" y="104775"/>
            <a:ext cx="11039475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Support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3263 Special Purpose Forces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1429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5855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3337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68320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672335" y="272554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267100" y="22735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7601127" y="3274183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080550" y="225892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3FFC76B5-7230-4098-834A-DA9BFF6577DF}"/>
              </a:ext>
            </a:extLst>
          </p:cNvPr>
          <p:cNvSpPr/>
          <p:nvPr/>
        </p:nvSpPr>
        <p:spPr>
          <a:xfrm>
            <a:off x="3379274" y="27135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40324C41-417F-49A7-B00A-BC0FF1DB0B7C}"/>
              </a:ext>
            </a:extLst>
          </p:cNvPr>
          <p:cNvCxnSpPr/>
          <p:nvPr/>
        </p:nvCxnSpPr>
        <p:spPr>
          <a:xfrm>
            <a:off x="3974039" y="226158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371C7BDB-AFF7-4E88-B344-3403047B0DFA}"/>
              </a:ext>
            </a:extLst>
          </p:cNvPr>
          <p:cNvSpPr txBox="1"/>
          <p:nvPr/>
        </p:nvSpPr>
        <p:spPr>
          <a:xfrm>
            <a:off x="3308066" y="3262196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9FDD1770-F41A-4441-B148-003405CE76E7}"/>
              </a:ext>
            </a:extLst>
          </p:cNvPr>
          <p:cNvSpPr txBox="1"/>
          <p:nvPr/>
        </p:nvSpPr>
        <p:spPr>
          <a:xfrm>
            <a:off x="3787489" y="224693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3008040167"/>
      </p:ext>
    </p:extLst>
  </p:cSld>
  <p:clrMapOvr>
    <a:masterClrMapping/>
  </p:clrMapOvr>
</p:sld>
</file>

<file path=ppt/slides/slide10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Medical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3263 Special Purpose Forces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Treatment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32213" y="270430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Casualty</a:t>
            </a:r>
          </a:p>
          <a:p>
            <a:pPr algn="ctr"/>
            <a:r>
              <a:rPr lang="en-US" sz="1200" dirty="0"/>
              <a:t>Collection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1420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ADM Disposal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523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5680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61005" y="3252945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UAZ 452D Ambulance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718740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TMS 65M Decontamination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Field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79889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BMM-3 Mobile Dressing Station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884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Casualty</a:t>
            </a:r>
          </a:p>
          <a:p>
            <a:pPr algn="ctr"/>
            <a:r>
              <a:rPr lang="en-US" sz="1200" dirty="0"/>
              <a:t>Collection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6094769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4" name="TextBox 33"/>
          <p:cNvSpPr txBox="1"/>
          <p:nvPr/>
        </p:nvSpPr>
        <p:spPr>
          <a:xfrm>
            <a:off x="5392758" y="3237796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UAZ 452D Ambulance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7979073" y="3252814"/>
            <a:ext cx="1148071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34854" y="223617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80393" y="223066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06121" y="222569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08284" y="222921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2407543716"/>
      </p:ext>
    </p:extLst>
  </p:cSld>
  <p:clrMapOvr>
    <a:masterClrMapping/>
  </p:clrMapOvr>
</p:sld>
</file>

<file path=ppt/slides/slide10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650 Mechanized (IFV) Infantry Brigade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389" cy="380145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650 Mechanized Infantry Brigade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190" y="644092"/>
            <a:ext cx="27443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X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4694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650 Mechanized Infantry Brigade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82521" y="208351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632760" y="230069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6501 Mechanized Infantry Battalion</a:t>
            </a:r>
            <a:endParaRPr sz="1200" dirty="0"/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3097952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663116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6502 Mechanized Infantry Battalion</a:t>
            </a:r>
            <a:endParaRPr sz="1200" dirty="0"/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5146970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641202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6503 Mechanized Infantry Battalion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6886544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69" name="object 60">
            <a:extLst>
              <a:ext uri="{FF2B5EF4-FFF2-40B4-BE49-F238E27FC236}">
                <a16:creationId xmlns:a16="http://schemas.microsoft.com/office/drawing/2014/main" id="{6CB944C2-9388-41D9-967D-D1C47186E2B5}"/>
              </a:ext>
            </a:extLst>
          </p:cNvPr>
          <p:cNvSpPr/>
          <p:nvPr/>
        </p:nvSpPr>
        <p:spPr>
          <a:xfrm>
            <a:off x="8413684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6504 Tank</a:t>
            </a:r>
          </a:p>
          <a:p>
            <a:pPr algn="ctr"/>
            <a:r>
              <a:rPr lang="en-US" sz="1200" dirty="0"/>
              <a:t>Battalion</a:t>
            </a: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8636FCD9-5D82-4416-99AE-35DAE638FB74}"/>
              </a:ext>
            </a:extLst>
          </p:cNvPr>
          <p:cNvSpPr txBox="1"/>
          <p:nvPr/>
        </p:nvSpPr>
        <p:spPr>
          <a:xfrm>
            <a:off x="8878655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81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6505 Field</a:t>
            </a:r>
          </a:p>
          <a:p>
            <a:pPr algn="ctr"/>
            <a:r>
              <a:rPr lang="en-US" sz="1200" dirty="0"/>
              <a:t>Artillery Battalion</a:t>
            </a:r>
            <a:endParaRPr sz="1200" dirty="0"/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971725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73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500144" y="39534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6506 Air Defense</a:t>
            </a:r>
            <a:br>
              <a:rPr lang="en-US" sz="1200" dirty="0"/>
            </a:br>
            <a:r>
              <a:rPr lang="en-US" sz="1200" dirty="0"/>
              <a:t>Artillery Battalion</a:t>
            </a:r>
            <a:endParaRPr sz="1200" dirty="0"/>
          </a:p>
        </p:txBody>
      </p:sp>
      <p:sp>
        <p:nvSpPr>
          <p:cNvPr id="74" name="TextBox 73">
            <a:extLst>
              <a:ext uri="{FF2B5EF4-FFF2-40B4-BE49-F238E27FC236}">
                <a16:creationId xmlns:a16="http://schemas.microsoft.com/office/drawing/2014/main" id="{61D16797-20A4-43C5-A45C-BD62C451772D}"/>
              </a:ext>
            </a:extLst>
          </p:cNvPr>
          <p:cNvSpPr txBox="1"/>
          <p:nvPr/>
        </p:nvSpPr>
        <p:spPr>
          <a:xfrm>
            <a:off x="965336" y="3745590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77" name="object 60">
            <a:extLst>
              <a:ext uri="{FF2B5EF4-FFF2-40B4-BE49-F238E27FC236}">
                <a16:creationId xmlns:a16="http://schemas.microsoft.com/office/drawing/2014/main" id="{E426BBA5-2ECC-4738-817C-246FBC4547BB}"/>
              </a:ext>
            </a:extLst>
          </p:cNvPr>
          <p:cNvSpPr/>
          <p:nvPr/>
        </p:nvSpPr>
        <p:spPr>
          <a:xfrm>
            <a:off x="2614395" y="39634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6507 Anti-Tank</a:t>
            </a:r>
          </a:p>
          <a:p>
            <a:pPr algn="ctr"/>
            <a:r>
              <a:rPr lang="en-US" sz="1200" dirty="0"/>
              <a:t>Battalion</a:t>
            </a:r>
          </a:p>
        </p:txBody>
      </p:sp>
      <p:sp>
        <p:nvSpPr>
          <p:cNvPr id="78" name="TextBox 77">
            <a:extLst>
              <a:ext uri="{FF2B5EF4-FFF2-40B4-BE49-F238E27FC236}">
                <a16:creationId xmlns:a16="http://schemas.microsoft.com/office/drawing/2014/main" id="{085E1DB8-A27F-40ED-9267-207F44EBAC45}"/>
              </a:ext>
            </a:extLst>
          </p:cNvPr>
          <p:cNvSpPr txBox="1"/>
          <p:nvPr/>
        </p:nvSpPr>
        <p:spPr>
          <a:xfrm>
            <a:off x="3073079" y="3751578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81" name="object 60">
            <a:extLst>
              <a:ext uri="{FF2B5EF4-FFF2-40B4-BE49-F238E27FC236}">
                <a16:creationId xmlns:a16="http://schemas.microsoft.com/office/drawing/2014/main" id="{45D52A1E-AE54-45BC-A01B-E25A206BEFF5}"/>
              </a:ext>
            </a:extLst>
          </p:cNvPr>
          <p:cNvSpPr/>
          <p:nvPr/>
        </p:nvSpPr>
        <p:spPr>
          <a:xfrm>
            <a:off x="8409496" y="39634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650 Engineer</a:t>
            </a:r>
            <a:br>
              <a:rPr lang="en-US" sz="1200" dirty="0"/>
            </a:br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82" name="TextBox 81">
            <a:extLst>
              <a:ext uri="{FF2B5EF4-FFF2-40B4-BE49-F238E27FC236}">
                <a16:creationId xmlns:a16="http://schemas.microsoft.com/office/drawing/2014/main" id="{22EEC7CF-531C-4252-BA0A-171997BFBFC2}"/>
              </a:ext>
            </a:extLst>
          </p:cNvPr>
          <p:cNvSpPr txBox="1"/>
          <p:nvPr/>
        </p:nvSpPr>
        <p:spPr>
          <a:xfrm>
            <a:off x="8888180" y="376339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83" name="object 60">
            <a:extLst>
              <a:ext uri="{FF2B5EF4-FFF2-40B4-BE49-F238E27FC236}">
                <a16:creationId xmlns:a16="http://schemas.microsoft.com/office/drawing/2014/main" id="{7801212E-E563-45A8-BE47-E51BC0001469}"/>
              </a:ext>
            </a:extLst>
          </p:cNvPr>
          <p:cNvSpPr/>
          <p:nvPr/>
        </p:nvSpPr>
        <p:spPr>
          <a:xfrm>
            <a:off x="10510949" y="39534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650 Signals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84" name="TextBox 83">
            <a:extLst>
              <a:ext uri="{FF2B5EF4-FFF2-40B4-BE49-F238E27FC236}">
                <a16:creationId xmlns:a16="http://schemas.microsoft.com/office/drawing/2014/main" id="{AAC108ED-2E79-4A7D-B158-235511B997D2}"/>
              </a:ext>
            </a:extLst>
          </p:cNvPr>
          <p:cNvSpPr txBox="1"/>
          <p:nvPr/>
        </p:nvSpPr>
        <p:spPr>
          <a:xfrm>
            <a:off x="10990626" y="3745590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85" name="object 60">
            <a:extLst>
              <a:ext uri="{FF2B5EF4-FFF2-40B4-BE49-F238E27FC236}">
                <a16:creationId xmlns:a16="http://schemas.microsoft.com/office/drawing/2014/main" id="{285CFD51-242C-414A-972C-E19FC4FF4C2C}"/>
              </a:ext>
            </a:extLst>
          </p:cNvPr>
          <p:cNvSpPr/>
          <p:nvPr/>
        </p:nvSpPr>
        <p:spPr>
          <a:xfrm>
            <a:off x="4658478" y="394996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650 Reconnaissance Company</a:t>
            </a:r>
            <a:endParaRPr sz="1200" dirty="0"/>
          </a:p>
        </p:txBody>
      </p:sp>
      <p:sp>
        <p:nvSpPr>
          <p:cNvPr id="87" name="object 60">
            <a:extLst>
              <a:ext uri="{FF2B5EF4-FFF2-40B4-BE49-F238E27FC236}">
                <a16:creationId xmlns:a16="http://schemas.microsoft.com/office/drawing/2014/main" id="{6884C3F7-C906-4D04-BBFA-03B6F9F31984}"/>
              </a:ext>
            </a:extLst>
          </p:cNvPr>
          <p:cNvSpPr/>
          <p:nvPr/>
        </p:nvSpPr>
        <p:spPr>
          <a:xfrm>
            <a:off x="492675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650 Support</a:t>
            </a:r>
            <a:br>
              <a:rPr lang="en-US" sz="1200" dirty="0"/>
            </a:br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985860" y="5399692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1" name="object 60">
            <a:extLst>
              <a:ext uri="{FF2B5EF4-FFF2-40B4-BE49-F238E27FC236}">
                <a16:creationId xmlns:a16="http://schemas.microsoft.com/office/drawing/2014/main" id="{B8F41D20-0B04-4042-83D7-4D5FBC21619E}"/>
              </a:ext>
            </a:extLst>
          </p:cNvPr>
          <p:cNvSpPr/>
          <p:nvPr/>
        </p:nvSpPr>
        <p:spPr>
          <a:xfrm>
            <a:off x="3827332" y="56115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650 Maintenance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4323340" y="5399692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3" name="object 60">
            <a:extLst>
              <a:ext uri="{FF2B5EF4-FFF2-40B4-BE49-F238E27FC236}">
                <a16:creationId xmlns:a16="http://schemas.microsoft.com/office/drawing/2014/main" id="{66F1F12B-68E3-441E-A4D8-30E9A2393C4A}"/>
              </a:ext>
            </a:extLst>
          </p:cNvPr>
          <p:cNvSpPr/>
          <p:nvPr/>
        </p:nvSpPr>
        <p:spPr>
          <a:xfrm>
            <a:off x="7161699" y="56115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650 Chemical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4" name="TextBox 93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7484968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2AC091A-8990-4C1B-A48B-D3EE9C25DE2A}"/>
              </a:ext>
            </a:extLst>
          </p:cNvPr>
          <p:cNvSpPr/>
          <p:nvPr/>
        </p:nvSpPr>
        <p:spPr>
          <a:xfrm>
            <a:off x="10503480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650 Medical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5149BB2E-240D-4B14-B16F-0516662D06A9}"/>
              </a:ext>
            </a:extLst>
          </p:cNvPr>
          <p:cNvSpPr txBox="1"/>
          <p:nvPr/>
        </p:nvSpPr>
        <p:spPr>
          <a:xfrm>
            <a:off x="10824533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469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228509" y="18391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5272201" y="18390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7016284" y="18363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" name="Straight Connector 121">
            <a:extLst>
              <a:ext uri="{FF2B5EF4-FFF2-40B4-BE49-F238E27FC236}">
                <a16:creationId xmlns:a16="http://schemas.microsoft.com/office/drawing/2014/main" id="{CE5B60CE-A550-477F-8408-109AE267E6C9}"/>
              </a:ext>
            </a:extLst>
          </p:cNvPr>
          <p:cNvCxnSpPr/>
          <p:nvPr/>
        </p:nvCxnSpPr>
        <p:spPr>
          <a:xfrm>
            <a:off x="9003856" y="184255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356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4" name="Straight Connector 123">
            <a:extLst>
              <a:ext uri="{FF2B5EF4-FFF2-40B4-BE49-F238E27FC236}">
                <a16:creationId xmlns:a16="http://schemas.microsoft.com/office/drawing/2014/main" id="{E8E2C687-8F55-4AA9-87AF-313368FB2932}"/>
              </a:ext>
            </a:extLst>
          </p:cNvPr>
          <p:cNvCxnSpPr/>
          <p:nvPr/>
        </p:nvCxnSpPr>
        <p:spPr>
          <a:xfrm>
            <a:off x="1098487" y="354305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1093493" y="3551485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6" name="Straight Connector 125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3218524" y="355863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EC20E863-413F-48FC-993B-A2524972F2F4}"/>
              </a:ext>
            </a:extLst>
          </p:cNvPr>
          <p:cNvCxnSpPr/>
          <p:nvPr/>
        </p:nvCxnSpPr>
        <p:spPr>
          <a:xfrm>
            <a:off x="9002447" y="355302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0" name="Straight Connector 129">
            <a:extLst>
              <a:ext uri="{FF2B5EF4-FFF2-40B4-BE49-F238E27FC236}">
                <a16:creationId xmlns:a16="http://schemas.microsoft.com/office/drawing/2014/main" id="{5954BBA4-D4DF-4BB1-AF39-FA119786AB0D}"/>
              </a:ext>
            </a:extLst>
          </p:cNvPr>
          <p:cNvCxnSpPr/>
          <p:nvPr/>
        </p:nvCxnSpPr>
        <p:spPr>
          <a:xfrm>
            <a:off x="11095461" y="354930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1" name="Straight Connector 130">
            <a:extLst>
              <a:ext uri="{FF2B5EF4-FFF2-40B4-BE49-F238E27FC236}">
                <a16:creationId xmlns:a16="http://schemas.microsoft.com/office/drawing/2014/main" id="{553762B7-D256-4E75-A67C-D8A7519362A3}"/>
              </a:ext>
            </a:extLst>
          </p:cNvPr>
          <p:cNvCxnSpPr/>
          <p:nvPr/>
        </p:nvCxnSpPr>
        <p:spPr>
          <a:xfrm>
            <a:off x="1092156" y="520165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2" name="Straight Connector 131">
            <a:extLst>
              <a:ext uri="{FF2B5EF4-FFF2-40B4-BE49-F238E27FC236}">
                <a16:creationId xmlns:a16="http://schemas.microsoft.com/office/drawing/2014/main" id="{358526AA-416E-4593-8B14-1668F1F64820}"/>
              </a:ext>
            </a:extLst>
          </p:cNvPr>
          <p:cNvCxnSpPr/>
          <p:nvPr/>
        </p:nvCxnSpPr>
        <p:spPr>
          <a:xfrm>
            <a:off x="1087162" y="5210090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4" name="Straight Connector 133">
            <a:extLst>
              <a:ext uri="{FF2B5EF4-FFF2-40B4-BE49-F238E27FC236}">
                <a16:creationId xmlns:a16="http://schemas.microsoft.com/office/drawing/2014/main" id="{213CDB34-7CA4-4C13-A5B9-4224E9CAA58E}"/>
              </a:ext>
            </a:extLst>
          </p:cNvPr>
          <p:cNvCxnSpPr/>
          <p:nvPr/>
        </p:nvCxnSpPr>
        <p:spPr>
          <a:xfrm>
            <a:off x="4431495" y="52160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5" name="Straight Connector 134">
            <a:extLst>
              <a:ext uri="{FF2B5EF4-FFF2-40B4-BE49-F238E27FC236}">
                <a16:creationId xmlns:a16="http://schemas.microsoft.com/office/drawing/2014/main" id="{A7141411-C0E1-4D5A-8DDE-DF669A3F3608}"/>
              </a:ext>
            </a:extLst>
          </p:cNvPr>
          <p:cNvCxnSpPr/>
          <p:nvPr/>
        </p:nvCxnSpPr>
        <p:spPr>
          <a:xfrm>
            <a:off x="7750190" y="521333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7" name="Straight Connector 136">
            <a:extLst>
              <a:ext uri="{FF2B5EF4-FFF2-40B4-BE49-F238E27FC236}">
                <a16:creationId xmlns:a16="http://schemas.microsoft.com/office/drawing/2014/main" id="{27EDB0D3-5FF7-4634-A7A7-C37AA246980D}"/>
              </a:ext>
            </a:extLst>
          </p:cNvPr>
          <p:cNvCxnSpPr/>
          <p:nvPr/>
        </p:nvCxnSpPr>
        <p:spPr>
          <a:xfrm>
            <a:off x="11089130" y="52079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6" name="TextBox 85">
            <a:extLst>
              <a:ext uri="{FF2B5EF4-FFF2-40B4-BE49-F238E27FC236}">
                <a16:creationId xmlns:a16="http://schemas.microsoft.com/office/drawing/2014/main" id="{797FBB6A-B5BF-4669-AAF9-3FB030696A93}"/>
              </a:ext>
            </a:extLst>
          </p:cNvPr>
          <p:cNvSpPr txBox="1"/>
          <p:nvPr/>
        </p:nvSpPr>
        <p:spPr>
          <a:xfrm>
            <a:off x="5147043" y="3741715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75" name="Straight Connector 74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5256139" y="355863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6" name="object 60">
            <a:extLst>
              <a:ext uri="{FF2B5EF4-FFF2-40B4-BE49-F238E27FC236}">
                <a16:creationId xmlns:a16="http://schemas.microsoft.com/office/drawing/2014/main" id="{285CFD51-242C-414A-972C-E19FC4FF4C2C}"/>
              </a:ext>
            </a:extLst>
          </p:cNvPr>
          <p:cNvSpPr/>
          <p:nvPr/>
        </p:nvSpPr>
        <p:spPr>
          <a:xfrm>
            <a:off x="6406740" y="394996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650 Sniper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79" name="TextBox 78">
            <a:extLst>
              <a:ext uri="{FF2B5EF4-FFF2-40B4-BE49-F238E27FC236}">
                <a16:creationId xmlns:a16="http://schemas.microsoft.com/office/drawing/2014/main" id="{797FBB6A-B5BF-4669-AAF9-3FB030696A93}"/>
              </a:ext>
            </a:extLst>
          </p:cNvPr>
          <p:cNvSpPr txBox="1"/>
          <p:nvPr/>
        </p:nvSpPr>
        <p:spPr>
          <a:xfrm>
            <a:off x="6736680" y="350844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80" name="Straight Connector 79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7004401" y="355863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664115932"/>
      </p:ext>
    </p:extLst>
  </p:cSld>
  <p:clrMapOvr>
    <a:masterClrMapping/>
  </p:clrMapOvr>
</p:sld>
</file>

<file path=ppt/slides/slide10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96712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Headquarters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650 Mechanized Infantry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4002" y="1378965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032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 650 Mechanized Infantry Brigade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59937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19622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72379" y="199473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 Company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30639" y="198039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825922" y="154004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59937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5880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58805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40970" y="153087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383087" y="2549498"/>
            <a:ext cx="66556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BMP-2</a:t>
            </a:r>
          </a:p>
        </p:txBody>
      </p: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2085409" y="2758480"/>
            <a:ext cx="3077141" cy="54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491049" y="312929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38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4564923" y="31270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41" name="Straight Connector 4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086831" y="275848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3647671" y="276140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8" name="TextBox 4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845419" y="270062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55952" y="270062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0" name="TextBox 49"/>
          <p:cNvSpPr txBox="1"/>
          <p:nvPr/>
        </p:nvSpPr>
        <p:spPr>
          <a:xfrm>
            <a:off x="10403626" y="5957905"/>
            <a:ext cx="171874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1" name="TextBox 50"/>
          <p:cNvSpPr txBox="1"/>
          <p:nvPr/>
        </p:nvSpPr>
        <p:spPr>
          <a:xfrm>
            <a:off x="2949756" y="3705487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BMP-1Ksh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2" name="TextBox 51"/>
          <p:cNvSpPr txBox="1"/>
          <p:nvPr/>
        </p:nvSpPr>
        <p:spPr>
          <a:xfrm>
            <a:off x="4468556" y="3705487"/>
            <a:ext cx="1735810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967099" y="2700621"/>
            <a:ext cx="38436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3647671" y="2543370"/>
            <a:ext cx="0" cy="22157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48654" y="4896630"/>
            <a:ext cx="433075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6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54294" y="53126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68" name="Straight Connector 6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58385" y="489887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5" name="TextBox 74"/>
          <p:cNvSpPr txBox="1"/>
          <p:nvPr/>
        </p:nvSpPr>
        <p:spPr>
          <a:xfrm>
            <a:off x="378551" y="5880819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BMP-1Ksh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0" name="TextBox 7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83953" y="1553870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82830" y="589774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9" name="Straight Connector 58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5152699" y="276855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4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3053311" y="313219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Military Intelligence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66" name="Straight Connector 65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082735" y="3675680"/>
            <a:ext cx="2674" cy="122095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9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897880" y="531646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Future</a:t>
            </a:r>
          </a:p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341466" y="53158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 Operations Team</a:t>
            </a:r>
          </a:p>
        </p:txBody>
      </p:sp>
      <p:sp>
        <p:nvSpPr>
          <p:cNvPr id="7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785052" y="53158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Functional Staff Section</a:t>
            </a:r>
          </a:p>
        </p:txBody>
      </p:sp>
      <p:cxnSp>
        <p:nvCxnSpPr>
          <p:cNvPr id="81" name="Straight Connector 8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492240" y="489663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" name="Straight Connector 8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935826" y="48922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3" name="Straight Connector 8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5386469" y="488476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4" name="TextBox 8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66666" y="485864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85" name="TextBox 8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350820" y="485754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6" name="TextBox 8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787349" y="485754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7" name="TextBox 8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194750" y="485754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88" name="TextBox 87"/>
          <p:cNvSpPr txBox="1"/>
          <p:nvPr/>
        </p:nvSpPr>
        <p:spPr>
          <a:xfrm>
            <a:off x="1812406" y="5880819"/>
            <a:ext cx="134844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9" name="TextBox 88"/>
          <p:cNvSpPr txBox="1"/>
          <p:nvPr/>
        </p:nvSpPr>
        <p:spPr>
          <a:xfrm>
            <a:off x="3263502" y="5878291"/>
            <a:ext cx="134844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0" name="TextBox 89"/>
          <p:cNvSpPr txBox="1"/>
          <p:nvPr/>
        </p:nvSpPr>
        <p:spPr>
          <a:xfrm>
            <a:off x="4697357" y="5878291"/>
            <a:ext cx="106150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375D C3</a:t>
            </a:r>
          </a:p>
        </p:txBody>
      </p:sp>
      <p:cxnSp>
        <p:nvCxnSpPr>
          <p:cNvPr id="91" name="Straight Connector 9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1095793" y="2529037"/>
            <a:ext cx="2674" cy="24740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" name="Straight Connector 91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8025405" y="2887446"/>
            <a:ext cx="3077141" cy="54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93" name="Straight Connector 92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8025405" y="5002461"/>
            <a:ext cx="3077141" cy="54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65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7439741" y="330140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67" name="Straight Connector 66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034101" y="288444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Straight Connector 6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9753827" y="289570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020616" y="499908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9581583" y="49955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11098857" y="500087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5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9165276" y="330140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Tactical Security Section</a:t>
            </a:r>
          </a:p>
        </p:txBody>
      </p:sp>
      <p:sp>
        <p:nvSpPr>
          <p:cNvPr id="96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7439741" y="54109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8987223" y="54109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Squad</a:t>
            </a:r>
          </a:p>
        </p:txBody>
      </p:sp>
      <p:sp>
        <p:nvSpPr>
          <p:cNvPr id="98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0054" y="54109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99" name="TextBox 9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559598" y="286768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7832629" y="49704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01" name="TextBox 10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12695" y="49704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02" name="TextBox 101"/>
          <p:cNvSpPr txBox="1"/>
          <p:nvPr/>
        </p:nvSpPr>
        <p:spPr>
          <a:xfrm>
            <a:off x="7340821" y="3883453"/>
            <a:ext cx="135005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3" name="TextBox 102"/>
          <p:cNvSpPr txBox="1"/>
          <p:nvPr/>
        </p:nvSpPr>
        <p:spPr>
          <a:xfrm>
            <a:off x="9073587" y="3888591"/>
            <a:ext cx="13500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AGS-17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4" name="TextBox 103"/>
          <p:cNvSpPr txBox="1"/>
          <p:nvPr/>
        </p:nvSpPr>
        <p:spPr>
          <a:xfrm>
            <a:off x="7345451" y="5950298"/>
            <a:ext cx="137730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5" name="TextBox 104"/>
          <p:cNvSpPr txBox="1"/>
          <p:nvPr/>
        </p:nvSpPr>
        <p:spPr>
          <a:xfrm>
            <a:off x="8890837" y="5957905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313774310"/>
      </p:ext>
    </p:extLst>
  </p:cSld>
  <p:clrMapOvr>
    <a:masterClrMapping/>
  </p:clrMapOvr>
</p:sld>
</file>

<file path=ppt/slides/slide10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8572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(IFV)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650 Mechanized Infantry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381150"/>
            <a:ext cx="186" cy="39017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25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Mechanized Infantry (IFV) 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271" y="62504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278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72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Mechanized Infantry Battalion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4533" y="182316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387517" y="227181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Mechanized Infantry Company</a:t>
            </a:r>
            <a:endParaRPr sz="1200" dirty="0"/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2879633" y="2063975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9A89BBAF-B244-4635-BB3A-EE4E6C4C7EC1}"/>
              </a:ext>
            </a:extLst>
          </p:cNvPr>
          <p:cNvSpPr/>
          <p:nvPr/>
        </p:nvSpPr>
        <p:spPr>
          <a:xfrm>
            <a:off x="4148915" y="22640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Mechanized Infantry Company</a:t>
            </a: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4BD9400B-F589-4279-AD5E-60332F5DE2A8}"/>
              </a:ext>
            </a:extLst>
          </p:cNvPr>
          <p:cNvSpPr txBox="1"/>
          <p:nvPr/>
        </p:nvSpPr>
        <p:spPr>
          <a:xfrm>
            <a:off x="4630363" y="205616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6782604" y="229082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Mechanized Infantry Company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7265147" y="205572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652108" y="227181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Mortar</a:t>
            </a:r>
          </a:p>
          <a:p>
            <a:pPr algn="ctr"/>
            <a:r>
              <a:rPr lang="en-US" sz="1200" dirty="0"/>
              <a:t>Battery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130000" y="2063975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7" name="object 60">
            <a:extLst>
              <a:ext uri="{FF2B5EF4-FFF2-40B4-BE49-F238E27FC236}">
                <a16:creationId xmlns:a16="http://schemas.microsoft.com/office/drawing/2014/main" id="{D576C08F-F0D8-4233-93FB-C028CB9730F7}"/>
              </a:ext>
            </a:extLst>
          </p:cNvPr>
          <p:cNvSpPr/>
          <p:nvPr/>
        </p:nvSpPr>
        <p:spPr>
          <a:xfrm>
            <a:off x="10523288" y="224475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 Platoon</a:t>
            </a:r>
            <a:endParaRPr sz="1200" dirty="0"/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331D7C80-462A-455C-98B5-3D005060109E}"/>
              </a:ext>
            </a:extLst>
          </p:cNvPr>
          <p:cNvSpPr txBox="1"/>
          <p:nvPr/>
        </p:nvSpPr>
        <p:spPr>
          <a:xfrm>
            <a:off x="10832423" y="1808313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3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500144" y="572508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Weapons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77" name="object 60">
            <a:extLst>
              <a:ext uri="{FF2B5EF4-FFF2-40B4-BE49-F238E27FC236}">
                <a16:creationId xmlns:a16="http://schemas.microsoft.com/office/drawing/2014/main" id="{E426BBA5-2ECC-4738-817C-246FBC4547BB}"/>
              </a:ext>
            </a:extLst>
          </p:cNvPr>
          <p:cNvSpPr/>
          <p:nvPr/>
        </p:nvSpPr>
        <p:spPr>
          <a:xfrm>
            <a:off x="2978814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1" name="object 60">
            <a:extLst>
              <a:ext uri="{FF2B5EF4-FFF2-40B4-BE49-F238E27FC236}">
                <a16:creationId xmlns:a16="http://schemas.microsoft.com/office/drawing/2014/main" id="{45D52A1E-AE54-45BC-A01B-E25A206BEFF5}"/>
              </a:ext>
            </a:extLst>
          </p:cNvPr>
          <p:cNvSpPr/>
          <p:nvPr/>
        </p:nvSpPr>
        <p:spPr>
          <a:xfrm>
            <a:off x="8065970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3" name="object 60">
            <a:extLst>
              <a:ext uri="{FF2B5EF4-FFF2-40B4-BE49-F238E27FC236}">
                <a16:creationId xmlns:a16="http://schemas.microsoft.com/office/drawing/2014/main" id="{7801212E-E563-45A8-BE47-E51BC0001469}"/>
              </a:ext>
            </a:extLst>
          </p:cNvPr>
          <p:cNvSpPr/>
          <p:nvPr/>
        </p:nvSpPr>
        <p:spPr>
          <a:xfrm>
            <a:off x="10508186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278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2993345" y="181961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7" name="Straight Connector 11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4750488" y="182532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7383293" y="18385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1" name="Straight Connector 120">
            <a:extLst>
              <a:ext uri="{FF2B5EF4-FFF2-40B4-BE49-F238E27FC236}">
                <a16:creationId xmlns:a16="http://schemas.microsoft.com/office/drawing/2014/main" id="{C25D53DF-DB09-4C20-9566-1A8035555AC8}"/>
              </a:ext>
            </a:extLst>
          </p:cNvPr>
          <p:cNvCxnSpPr/>
          <p:nvPr/>
        </p:nvCxnSpPr>
        <p:spPr>
          <a:xfrm>
            <a:off x="9241506" y="18343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16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4" name="Straight Connector 123">
            <a:extLst>
              <a:ext uri="{FF2B5EF4-FFF2-40B4-BE49-F238E27FC236}">
                <a16:creationId xmlns:a16="http://schemas.microsoft.com/office/drawing/2014/main" id="{E8E2C687-8F55-4AA9-87AF-313368FB2932}"/>
              </a:ext>
            </a:extLst>
          </p:cNvPr>
          <p:cNvCxnSpPr/>
          <p:nvPr/>
        </p:nvCxnSpPr>
        <p:spPr>
          <a:xfrm>
            <a:off x="1098487" y="527660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1093493" y="5285035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6" name="Straight Connector 125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3579712" y="529259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EC20E863-413F-48FC-993B-A2524972F2F4}"/>
              </a:ext>
            </a:extLst>
          </p:cNvPr>
          <p:cNvCxnSpPr/>
          <p:nvPr/>
        </p:nvCxnSpPr>
        <p:spPr>
          <a:xfrm>
            <a:off x="8660330" y="52764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0" name="Straight Connector 129">
            <a:extLst>
              <a:ext uri="{FF2B5EF4-FFF2-40B4-BE49-F238E27FC236}">
                <a16:creationId xmlns:a16="http://schemas.microsoft.com/office/drawing/2014/main" id="{5954BBA4-D4DF-4BB1-AF39-FA119786AB0D}"/>
              </a:ext>
            </a:extLst>
          </p:cNvPr>
          <p:cNvCxnSpPr/>
          <p:nvPr/>
        </p:nvCxnSpPr>
        <p:spPr>
          <a:xfrm>
            <a:off x="11095461" y="528285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6" name="TextBox 4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2129" y="527453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07842" y="527453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392486" y="527453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830676" y="527453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0" name="TextBox 49"/>
          <p:cNvSpPr txBox="1"/>
          <p:nvPr/>
        </p:nvSpPr>
        <p:spPr>
          <a:xfrm>
            <a:off x="408895" y="6278087"/>
            <a:ext cx="66556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BMP-2</a:t>
            </a:r>
          </a:p>
        </p:txBody>
      </p:sp>
      <p:sp>
        <p:nvSpPr>
          <p:cNvPr id="51" name="TextBox 50"/>
          <p:cNvSpPr txBox="1"/>
          <p:nvPr/>
        </p:nvSpPr>
        <p:spPr>
          <a:xfrm>
            <a:off x="2899877" y="6267097"/>
            <a:ext cx="135005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SA-18 SAM Launcher</a:t>
            </a:r>
          </a:p>
        </p:txBody>
      </p:sp>
      <p:sp>
        <p:nvSpPr>
          <p:cNvPr id="70" name="TextBox 69"/>
          <p:cNvSpPr txBox="1"/>
          <p:nvPr/>
        </p:nvSpPr>
        <p:spPr>
          <a:xfrm>
            <a:off x="10437814" y="2812650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BRM-3K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Skylark IV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160197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86" name="Straight Connector 8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19863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TextBox 86"/>
          <p:cNvSpPr txBox="1"/>
          <p:nvPr/>
        </p:nvSpPr>
        <p:spPr>
          <a:xfrm>
            <a:off x="156562" y="4133883"/>
            <a:ext cx="66556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BMP-2</a:t>
            </a:r>
          </a:p>
        </p:txBody>
      </p:sp>
      <p:sp>
        <p:nvSpPr>
          <p:cNvPr id="88" name="TextBox 87"/>
          <p:cNvSpPr txBox="1"/>
          <p:nvPr/>
        </p:nvSpPr>
        <p:spPr>
          <a:xfrm>
            <a:off x="1973688" y="4133883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209728666"/>
      </p:ext>
    </p:extLst>
  </p:cSld>
  <p:clrMapOvr>
    <a:masterClrMapping/>
  </p:clrMapOvr>
</p:sld>
</file>

<file path=ppt/slides/slide1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8572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Engineer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381150"/>
            <a:ext cx="186" cy="39017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25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</a:t>
            </a:r>
            <a:br>
              <a:rPr lang="en-US" sz="1200" dirty="0"/>
            </a:br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84559" y="625042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278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72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Engineer Company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97685" y="182316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983026" y="228042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Combat Engineer Platoon</a:t>
            </a: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3319694" y="1816552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9A89BBAF-B244-4635-BB3A-EE4E6C4C7EC1}"/>
              </a:ext>
            </a:extLst>
          </p:cNvPr>
          <p:cNvSpPr/>
          <p:nvPr/>
        </p:nvSpPr>
        <p:spPr>
          <a:xfrm>
            <a:off x="5479510" y="227448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Warfare Platoon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8067388" y="226341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Bridging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10508186" y="22640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77" name="object 60">
            <a:extLst>
              <a:ext uri="{FF2B5EF4-FFF2-40B4-BE49-F238E27FC236}">
                <a16:creationId xmlns:a16="http://schemas.microsoft.com/office/drawing/2014/main" id="{E426BBA5-2ECC-4738-817C-246FBC4547BB}"/>
              </a:ext>
            </a:extLst>
          </p:cNvPr>
          <p:cNvSpPr/>
          <p:nvPr/>
        </p:nvSpPr>
        <p:spPr>
          <a:xfrm>
            <a:off x="2978814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 Reconnaissance Squad</a:t>
            </a:r>
          </a:p>
        </p:txBody>
      </p:sp>
      <p:sp>
        <p:nvSpPr>
          <p:cNvPr id="81" name="object 60">
            <a:extLst>
              <a:ext uri="{FF2B5EF4-FFF2-40B4-BE49-F238E27FC236}">
                <a16:creationId xmlns:a16="http://schemas.microsoft.com/office/drawing/2014/main" id="{45D52A1E-AE54-45BC-A01B-E25A206BEFF5}"/>
              </a:ext>
            </a:extLst>
          </p:cNvPr>
          <p:cNvSpPr/>
          <p:nvPr/>
        </p:nvSpPr>
        <p:spPr>
          <a:xfrm>
            <a:off x="8065970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 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278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588854" y="182822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668077" y="181112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16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3570188" y="5280196"/>
            <a:ext cx="5090142" cy="704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6" name="Straight Connector 125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3579712" y="52711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EC20E863-413F-48FC-993B-A2524972F2F4}"/>
              </a:ext>
            </a:extLst>
          </p:cNvPr>
          <p:cNvCxnSpPr/>
          <p:nvPr/>
        </p:nvCxnSpPr>
        <p:spPr>
          <a:xfrm>
            <a:off x="8660330" y="52764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TextBox 4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29388" y="5234986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393415" y="5234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88392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Team</a:t>
            </a:r>
            <a:endParaRPr sz="1200" dirty="0"/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1413959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  <a:endParaRPr sz="1200" dirty="0"/>
          </a:p>
        </p:txBody>
      </p: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686120" y="315583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1999175" y="315583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687174" y="3166891"/>
            <a:ext cx="2703472" cy="113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86" name="Straight Connector 8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19863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TextBox 86"/>
          <p:cNvSpPr txBox="1"/>
          <p:nvPr/>
        </p:nvSpPr>
        <p:spPr>
          <a:xfrm>
            <a:off x="1114" y="4133883"/>
            <a:ext cx="843501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</p:txBody>
      </p:sp>
      <p:sp>
        <p:nvSpPr>
          <p:cNvPr id="88" name="TextBox 87"/>
          <p:cNvSpPr txBox="1"/>
          <p:nvPr/>
        </p:nvSpPr>
        <p:spPr>
          <a:xfrm>
            <a:off x="1342752" y="4133883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791655" y="35791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  <a:endParaRPr sz="1200" dirty="0"/>
          </a:p>
        </p:txBody>
      </p: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3395159" y="316193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TextBox 40"/>
          <p:cNvSpPr txBox="1"/>
          <p:nvPr/>
        </p:nvSpPr>
        <p:spPr>
          <a:xfrm>
            <a:off x="2720448" y="4139979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10832638" y="181087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823489" y="183008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8407660" y="181087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1" name="TextBox 50"/>
          <p:cNvSpPr txBox="1"/>
          <p:nvPr/>
        </p:nvSpPr>
        <p:spPr>
          <a:xfrm>
            <a:off x="2897943" y="2787089"/>
            <a:ext cx="66556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BMP-2</a:t>
            </a:r>
          </a:p>
        </p:txBody>
      </p:sp>
      <p:sp>
        <p:nvSpPr>
          <p:cNvPr id="52" name="TextBox 51"/>
          <p:cNvSpPr txBox="1"/>
          <p:nvPr/>
        </p:nvSpPr>
        <p:spPr>
          <a:xfrm>
            <a:off x="7990387" y="2830289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TMM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MT55A AVLB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2" name="TextBox 61"/>
          <p:cNvSpPr txBox="1"/>
          <p:nvPr/>
        </p:nvSpPr>
        <p:spPr>
          <a:xfrm>
            <a:off x="10426806" y="2829068"/>
            <a:ext cx="1415772" cy="120032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 Dump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KMT-7 Mine Roller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8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7" name="TextBox 66"/>
          <p:cNvSpPr txBox="1"/>
          <p:nvPr/>
        </p:nvSpPr>
        <p:spPr>
          <a:xfrm>
            <a:off x="2897943" y="6281765"/>
            <a:ext cx="133081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IRM Reconnaissance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BMP-2</a:t>
            </a:r>
          </a:p>
        </p:txBody>
      </p:sp>
    </p:spTree>
    <p:extLst>
      <p:ext uri="{BB962C8B-B14F-4D97-AF65-F5344CB8AC3E}">
        <p14:creationId xmlns:p14="http://schemas.microsoft.com/office/powerpoint/2010/main" val="4035353265"/>
      </p:ext>
    </p:extLst>
  </p:cSld>
  <p:clrMapOvr>
    <a:masterClrMapping/>
  </p:clrMapOvr>
</p:sld>
</file>

<file path=ppt/slides/slide10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Company, Mechanized Infantry (IFV)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650 Mechanized Infantry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Mechanized Infantry Company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83035" y="644092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 Mechanized Infantry Company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Mechanized Infantry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Mechanized Infantry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72625" y="223301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Mechanized Infantry 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66556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BMP-2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27300" y="2222490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376763" y="223301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66556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BMP-2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66556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BMP-2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45745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Team</a:t>
            </a:r>
            <a:endParaRPr sz="1200" dirty="0"/>
          </a:p>
        </p:txBody>
      </p:sp>
      <p:sp>
        <p:nvSpPr>
          <p:cNvPr id="26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2223307" y="45745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  <a:endParaRPr sz="1200" dirty="0"/>
          </a:p>
        </p:txBody>
      </p:sp>
      <p:sp>
        <p:nvSpPr>
          <p:cNvPr id="2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055121" y="45745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  <a:endParaRPr sz="1200" dirty="0"/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1088729" y="4119195"/>
            <a:ext cx="3568439" cy="1573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85409" y="325743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695" y="411381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817667" y="411381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649481" y="411063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7" name="TextBox 36"/>
          <p:cNvSpPr txBox="1"/>
          <p:nvPr/>
        </p:nvSpPr>
        <p:spPr>
          <a:xfrm>
            <a:off x="3983914" y="5114683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152100" y="5114683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19842" y="5114683"/>
            <a:ext cx="66556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BMP-2</a:t>
            </a:r>
          </a:p>
        </p:txBody>
      </p:sp>
    </p:spTree>
    <p:extLst>
      <p:ext uri="{BB962C8B-B14F-4D97-AF65-F5344CB8AC3E}">
        <p14:creationId xmlns:p14="http://schemas.microsoft.com/office/powerpoint/2010/main" val="1391354613"/>
      </p:ext>
    </p:extLst>
  </p:cSld>
  <p:clrMapOvr>
    <a:masterClrMapping/>
  </p:clrMapOvr>
</p:sld>
</file>

<file path=ppt/slides/slide10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666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Mortar Battery, Mechanized Infantry (IFV)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650 Mechanized Infantry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3621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134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Mortar Battery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83035" y="605992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208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665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 Mortar Battery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1949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615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Mortar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665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Mortar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72625" y="219491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665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  <a:br>
              <a:rPr lang="en-US" sz="1200" dirty="0"/>
            </a:br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208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095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079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09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10178"/>
            <a:ext cx="535724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2S9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1843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376763" y="219491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19334"/>
            <a:ext cx="535724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2S9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193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45364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Team</a:t>
            </a:r>
            <a:endParaRPr sz="1200" dirty="0"/>
          </a:p>
        </p:txBody>
      </p:sp>
      <p:sp>
        <p:nvSpPr>
          <p:cNvPr id="26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2223307" y="45364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Fires</a:t>
            </a:r>
          </a:p>
          <a:p>
            <a:pPr algn="ctr"/>
            <a:r>
              <a:rPr lang="en-US" sz="1200" dirty="0"/>
              <a:t>Team</a:t>
            </a:r>
            <a:endParaRPr sz="1200" dirty="0"/>
          </a:p>
        </p:txBody>
      </p:sp>
      <p:sp>
        <p:nvSpPr>
          <p:cNvPr id="2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055121" y="45364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Observation</a:t>
            </a:r>
          </a:p>
          <a:p>
            <a:pPr algn="ctr"/>
            <a:r>
              <a:rPr lang="en-US" sz="1200" dirty="0"/>
              <a:t>Team</a:t>
            </a:r>
            <a:endParaRPr sz="1200" dirty="0"/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1088729" y="4081095"/>
            <a:ext cx="3568439" cy="1573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85409" y="321933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695" y="407571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817667" y="407571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649481" y="407253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7" name="TextBox 36"/>
          <p:cNvSpPr txBox="1"/>
          <p:nvPr/>
        </p:nvSpPr>
        <p:spPr>
          <a:xfrm>
            <a:off x="3983914" y="5076583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152100" y="5076583"/>
            <a:ext cx="65114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1V152</a:t>
            </a:r>
          </a:p>
        </p:txBody>
      </p:sp>
      <p:sp>
        <p:nvSpPr>
          <p:cNvPr id="39" name="TextBox 38"/>
          <p:cNvSpPr txBox="1"/>
          <p:nvPr/>
        </p:nvSpPr>
        <p:spPr>
          <a:xfrm>
            <a:off x="419842" y="5076583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53745362"/>
      </p:ext>
    </p:extLst>
  </p:cSld>
  <p:clrMapOvr>
    <a:masterClrMapping/>
  </p:clrMapOvr>
</p:sld>
</file>

<file path=ppt/slides/slide10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Mechanized Infantry (IFV)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650 Mechanized Infantry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3118925685"/>
      </p:ext>
    </p:extLst>
  </p:cSld>
  <p:clrMapOvr>
    <a:masterClrMapping/>
  </p:clrMapOvr>
</p:sld>
</file>

<file path=ppt/slides/slide10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Mechanized Infantry (IFV)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650 Mechanized Infantry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48825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197764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BREM 2 Recovery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71874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6608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BMM-1 Ambulance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BMM-2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Bn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 Aid Station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9668" cy="144655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Generic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340652519"/>
      </p:ext>
    </p:extLst>
  </p:cSld>
  <p:clrMapOvr>
    <a:masterClrMapping/>
  </p:clrMapOvr>
</p:sld>
</file>

<file path=ppt/slides/slide10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8572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650 Mechanized Infantry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381150"/>
            <a:ext cx="186" cy="39017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25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Tank 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271" y="62504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278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72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Tank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4533" y="182316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387517" y="227181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Tank</a:t>
            </a:r>
          </a:p>
          <a:p>
            <a:pPr algn="ctr"/>
            <a:r>
              <a:rPr lang="en-US" sz="1200" dirty="0"/>
              <a:t>Squadron</a:t>
            </a: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2879633" y="2063975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9A89BBAF-B244-4635-BB3A-EE4E6C4C7EC1}"/>
              </a:ext>
            </a:extLst>
          </p:cNvPr>
          <p:cNvSpPr/>
          <p:nvPr/>
        </p:nvSpPr>
        <p:spPr>
          <a:xfrm>
            <a:off x="4148915" y="22640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Tank</a:t>
            </a:r>
          </a:p>
          <a:p>
            <a:pPr algn="ctr"/>
            <a:r>
              <a:rPr lang="en-US" sz="1200" dirty="0"/>
              <a:t>Squadron</a:t>
            </a: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4BD9400B-F589-4279-AD5E-60332F5DE2A8}"/>
              </a:ext>
            </a:extLst>
          </p:cNvPr>
          <p:cNvSpPr txBox="1"/>
          <p:nvPr/>
        </p:nvSpPr>
        <p:spPr>
          <a:xfrm>
            <a:off x="4630363" y="205616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6782604" y="229082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Tank</a:t>
            </a:r>
          </a:p>
          <a:p>
            <a:pPr algn="ctr"/>
            <a:r>
              <a:rPr lang="en-US" sz="1200" dirty="0"/>
              <a:t>Squadron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7265147" y="205572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652108" y="227181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130000" y="2063975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7" name="object 60">
            <a:extLst>
              <a:ext uri="{FF2B5EF4-FFF2-40B4-BE49-F238E27FC236}">
                <a16:creationId xmlns:a16="http://schemas.microsoft.com/office/drawing/2014/main" id="{D576C08F-F0D8-4233-93FB-C028CB9730F7}"/>
              </a:ext>
            </a:extLst>
          </p:cNvPr>
          <p:cNvSpPr/>
          <p:nvPr/>
        </p:nvSpPr>
        <p:spPr>
          <a:xfrm>
            <a:off x="10523288" y="224475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331D7C80-462A-455C-98B5-3D005060109E}"/>
              </a:ext>
            </a:extLst>
          </p:cNvPr>
          <p:cNvSpPr txBox="1"/>
          <p:nvPr/>
        </p:nvSpPr>
        <p:spPr>
          <a:xfrm>
            <a:off x="10832423" y="1808313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7" name="object 60">
            <a:extLst>
              <a:ext uri="{FF2B5EF4-FFF2-40B4-BE49-F238E27FC236}">
                <a16:creationId xmlns:a16="http://schemas.microsoft.com/office/drawing/2014/main" id="{E426BBA5-2ECC-4738-817C-246FBC4547BB}"/>
              </a:ext>
            </a:extLst>
          </p:cNvPr>
          <p:cNvSpPr/>
          <p:nvPr/>
        </p:nvSpPr>
        <p:spPr>
          <a:xfrm>
            <a:off x="2978814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1" name="object 60">
            <a:extLst>
              <a:ext uri="{FF2B5EF4-FFF2-40B4-BE49-F238E27FC236}">
                <a16:creationId xmlns:a16="http://schemas.microsoft.com/office/drawing/2014/main" id="{45D52A1E-AE54-45BC-A01B-E25A206BEFF5}"/>
              </a:ext>
            </a:extLst>
          </p:cNvPr>
          <p:cNvSpPr/>
          <p:nvPr/>
        </p:nvSpPr>
        <p:spPr>
          <a:xfrm>
            <a:off x="8065970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278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2993345" y="181961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7" name="Straight Connector 11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4750488" y="182532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7383293" y="18385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1" name="Straight Connector 120">
            <a:extLst>
              <a:ext uri="{FF2B5EF4-FFF2-40B4-BE49-F238E27FC236}">
                <a16:creationId xmlns:a16="http://schemas.microsoft.com/office/drawing/2014/main" id="{C25D53DF-DB09-4C20-9566-1A8035555AC8}"/>
              </a:ext>
            </a:extLst>
          </p:cNvPr>
          <p:cNvCxnSpPr/>
          <p:nvPr/>
        </p:nvCxnSpPr>
        <p:spPr>
          <a:xfrm>
            <a:off x="9241506" y="18343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16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3570188" y="5280196"/>
            <a:ext cx="5090142" cy="704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6" name="Straight Connector 125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3579712" y="52711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EC20E863-413F-48FC-993B-A2524972F2F4}"/>
              </a:ext>
            </a:extLst>
          </p:cNvPr>
          <p:cNvCxnSpPr/>
          <p:nvPr/>
        </p:nvCxnSpPr>
        <p:spPr>
          <a:xfrm>
            <a:off x="8660330" y="52764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TextBox 4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10516" y="5234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393415" y="5234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0" name="TextBox 69"/>
          <p:cNvSpPr txBox="1"/>
          <p:nvPr/>
        </p:nvSpPr>
        <p:spPr>
          <a:xfrm>
            <a:off x="8560934" y="2819863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BRM-3K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Skylark IV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160197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86" name="Straight Connector 8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19863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TextBox 86"/>
          <p:cNvSpPr txBox="1"/>
          <p:nvPr/>
        </p:nvSpPr>
        <p:spPr>
          <a:xfrm>
            <a:off x="156562" y="4133883"/>
            <a:ext cx="665567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T-90A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BMP-2</a:t>
            </a:r>
          </a:p>
        </p:txBody>
      </p:sp>
      <p:sp>
        <p:nvSpPr>
          <p:cNvPr id="88" name="TextBox 87"/>
          <p:cNvSpPr txBox="1"/>
          <p:nvPr/>
        </p:nvSpPr>
        <p:spPr>
          <a:xfrm>
            <a:off x="1973688" y="4133883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9" name="TextBox 68"/>
          <p:cNvSpPr txBox="1"/>
          <p:nvPr/>
        </p:nvSpPr>
        <p:spPr>
          <a:xfrm>
            <a:off x="10459431" y="2812650"/>
            <a:ext cx="109837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SA-18 Launcher</a:t>
            </a:r>
          </a:p>
        </p:txBody>
      </p:sp>
    </p:spTree>
    <p:extLst>
      <p:ext uri="{BB962C8B-B14F-4D97-AF65-F5344CB8AC3E}">
        <p14:creationId xmlns:p14="http://schemas.microsoft.com/office/powerpoint/2010/main" val="1556995142"/>
      </p:ext>
    </p:extLst>
  </p:cSld>
  <p:clrMapOvr>
    <a:masterClrMapping/>
  </p:clrMapOvr>
</p:sld>
</file>

<file path=ppt/slides/slide10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Squadron, Tank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650 Mechanized Infantry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Tank</a:t>
            </a:r>
          </a:p>
          <a:p>
            <a:pPr algn="ctr"/>
            <a:r>
              <a:rPr lang="en-US" sz="1200" dirty="0"/>
              <a:t>Squadron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Tank</a:t>
            </a:r>
          </a:p>
          <a:p>
            <a:pPr algn="ctr"/>
            <a:r>
              <a:rPr lang="en-US" sz="1200" dirty="0"/>
              <a:t>Troop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Tank</a:t>
            </a:r>
          </a:p>
          <a:p>
            <a:pPr algn="ctr"/>
            <a:r>
              <a:rPr lang="en-US" sz="1200" dirty="0"/>
              <a:t>Troop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91675" y="223301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Tank</a:t>
            </a:r>
          </a:p>
          <a:p>
            <a:pPr algn="ctr"/>
            <a:r>
              <a:rPr lang="en-US" sz="1200" dirty="0"/>
              <a:t>Troop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631904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T90-A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55875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5338" y="223301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631904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T90-A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631904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T90-A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85938" y="325108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2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575" y="444118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27" name="Straight Connector 26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78263" y="4109864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0289" y="410711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66640" y="410711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024230" y="410711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35427" y="444372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72280" y="444814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3" name="TextBox 32"/>
          <p:cNvSpPr txBox="1"/>
          <p:nvPr/>
        </p:nvSpPr>
        <p:spPr>
          <a:xfrm>
            <a:off x="392265" y="4989828"/>
            <a:ext cx="631904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T-90A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2351161" y="4989828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4310057" y="4989828"/>
            <a:ext cx="109036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402524"/>
      </p:ext>
    </p:extLst>
  </p:cSld>
  <p:clrMapOvr>
    <a:masterClrMapping/>
  </p:clrMapOvr>
</p:sld>
</file>

<file path=ppt/slides/slide10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Tank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650 Mechanized Infantry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3559256939"/>
      </p:ext>
    </p:extLst>
  </p:cSld>
  <p:clrMapOvr>
    <a:masterClrMapping/>
  </p:clrMapOvr>
</p:sld>
</file>

<file path=ppt/slides/slide10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Tank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650 Mechanized Infantry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48825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197764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BREM 2 Recovery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71874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6608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BMM-1 Ambulance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BMM-2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Bn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 Aid Station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9668" cy="144655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7 x URAL 375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7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493280218"/>
      </p:ext>
    </p:extLst>
  </p:cSld>
  <p:clrMapOvr>
    <a:masterClrMapping/>
  </p:clrMapOvr>
</p:sld>
</file>

<file path=ppt/slides/slide10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8572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650 Mechanized Infantry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381150"/>
            <a:ext cx="186" cy="39017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25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 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271" y="62504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278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72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Field Artillery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4533" y="182316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3068869" y="227853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 Battery</a:t>
            </a: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3560985" y="2070695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838534" y="22586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 Battery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16426" y="205081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7" name="object 60">
            <a:extLst>
              <a:ext uri="{FF2B5EF4-FFF2-40B4-BE49-F238E27FC236}">
                <a16:creationId xmlns:a16="http://schemas.microsoft.com/office/drawing/2014/main" id="{D576C08F-F0D8-4233-93FB-C028CB9730F7}"/>
              </a:ext>
            </a:extLst>
          </p:cNvPr>
          <p:cNvSpPr/>
          <p:nvPr/>
        </p:nvSpPr>
        <p:spPr>
          <a:xfrm>
            <a:off x="10523288" y="224475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 Battery</a:t>
            </a:r>
          </a:p>
        </p:txBody>
      </p:sp>
      <p:sp>
        <p:nvSpPr>
          <p:cNvPr id="77" name="object 60">
            <a:extLst>
              <a:ext uri="{FF2B5EF4-FFF2-40B4-BE49-F238E27FC236}">
                <a16:creationId xmlns:a16="http://schemas.microsoft.com/office/drawing/2014/main" id="{E426BBA5-2ECC-4738-817C-246FBC4547BB}"/>
              </a:ext>
            </a:extLst>
          </p:cNvPr>
          <p:cNvSpPr/>
          <p:nvPr/>
        </p:nvSpPr>
        <p:spPr>
          <a:xfrm>
            <a:off x="2978814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1" name="object 60">
            <a:extLst>
              <a:ext uri="{FF2B5EF4-FFF2-40B4-BE49-F238E27FC236}">
                <a16:creationId xmlns:a16="http://schemas.microsoft.com/office/drawing/2014/main" id="{45D52A1E-AE54-45BC-A01B-E25A206BEFF5}"/>
              </a:ext>
            </a:extLst>
          </p:cNvPr>
          <p:cNvSpPr/>
          <p:nvPr/>
        </p:nvSpPr>
        <p:spPr>
          <a:xfrm>
            <a:off x="8065970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278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674697" y="18263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1" name="Straight Connector 120">
            <a:extLst>
              <a:ext uri="{FF2B5EF4-FFF2-40B4-BE49-F238E27FC236}">
                <a16:creationId xmlns:a16="http://schemas.microsoft.com/office/drawing/2014/main" id="{C25D53DF-DB09-4C20-9566-1A8035555AC8}"/>
              </a:ext>
            </a:extLst>
          </p:cNvPr>
          <p:cNvCxnSpPr/>
          <p:nvPr/>
        </p:nvCxnSpPr>
        <p:spPr>
          <a:xfrm>
            <a:off x="8427932" y="182113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16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3570188" y="5280196"/>
            <a:ext cx="5090142" cy="704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6" name="Straight Connector 125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3579712" y="52711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EC20E863-413F-48FC-993B-A2524972F2F4}"/>
              </a:ext>
            </a:extLst>
          </p:cNvPr>
          <p:cNvCxnSpPr/>
          <p:nvPr/>
        </p:nvCxnSpPr>
        <p:spPr>
          <a:xfrm>
            <a:off x="8660330" y="52764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TextBox 4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10516" y="5234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160197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86" name="Straight Connector 8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19863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TextBox 86"/>
          <p:cNvSpPr txBox="1"/>
          <p:nvPr/>
        </p:nvSpPr>
        <p:spPr>
          <a:xfrm>
            <a:off x="156562" y="4133883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1V15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8" name="TextBox 87"/>
          <p:cNvSpPr txBox="1"/>
          <p:nvPr/>
        </p:nvSpPr>
        <p:spPr>
          <a:xfrm>
            <a:off x="1973688" y="4133883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1V16 FDC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84433" y="2024623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549562" y="547649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</p:spTree>
    <p:extLst>
      <p:ext uri="{BB962C8B-B14F-4D97-AF65-F5344CB8AC3E}">
        <p14:creationId xmlns:p14="http://schemas.microsoft.com/office/powerpoint/2010/main" val="374765042"/>
      </p:ext>
    </p:extLst>
  </p:cSld>
  <p:clrMapOvr>
    <a:masterClrMapping/>
  </p:clrMapOvr>
</p:sld>
</file>

<file path=ppt/slides/slide10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Battery, Field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650 Mechanized Infantry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</a:t>
            </a:r>
          </a:p>
          <a:p>
            <a:pPr algn="ctr"/>
            <a:r>
              <a:rPr lang="en-US" sz="1200"/>
              <a:t>Battery</a:t>
            </a:r>
            <a:endParaRPr lang="en-US"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Fire Support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223301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83227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1V13 FDC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PRP 4</a:t>
            </a:r>
          </a:p>
          <a:p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1528" y="223301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09677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2S19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181734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7126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226066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30432" y="3261275"/>
            <a:ext cx="109677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2S19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224601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85938" y="325108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575" y="444118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78263" y="4109864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0289" y="410711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66640" y="410711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024230" y="410711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35427" y="444372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72280" y="444814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92265" y="4989828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1V14 CP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351161" y="4989828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310057" y="4989828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87963" y="6263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</p:spTree>
    <p:extLst>
      <p:ext uri="{BB962C8B-B14F-4D97-AF65-F5344CB8AC3E}">
        <p14:creationId xmlns:p14="http://schemas.microsoft.com/office/powerpoint/2010/main" val="242334765"/>
      </p:ext>
    </p:extLst>
  </p:cSld>
  <p:clrMapOvr>
    <a:masterClrMapping/>
  </p:clrMapOvr>
</p:sld>
</file>

<file path=ppt/slides/slide1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Mine Warfare Platoon, Engineer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Warfare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Layer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Scatter Mine</a:t>
            </a:r>
          </a:p>
          <a:p>
            <a:pPr algn="ctr"/>
            <a:r>
              <a:rPr lang="en-US" sz="1200" dirty="0"/>
              <a:t>Squad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Minefield Breach Squad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94545" y="223301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Squad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13685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UMZ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508208" y="223301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713931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IMR-2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UAZ 452B DIM Mine Detector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UR77 Minefield 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Breacher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136850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GMZ-3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PMZ-4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108522241"/>
      </p:ext>
    </p:extLst>
  </p:cSld>
  <p:clrMapOvr>
    <a:masterClrMapping/>
  </p:clrMapOvr>
</p:sld>
</file>

<file path=ppt/slides/slide10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Company, Field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650 Mechanized Infantry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6924" y="1664706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1528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2699650"/>
            <a:ext cx="1181734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168823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3640152" y="2699650"/>
            <a:ext cx="2788" cy="676893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4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785682" y="37014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</a:p>
        </p:txBody>
      </p: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2371420" y="3367387"/>
            <a:ext cx="2531212" cy="915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377396" y="33673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891291" y="336738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296931" y="370841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1679372" y="4250099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9" name="TextBox 48"/>
          <p:cNvSpPr txBox="1"/>
          <p:nvPr/>
        </p:nvSpPr>
        <p:spPr>
          <a:xfrm>
            <a:off x="4234708" y="4250099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cxnSp>
        <p:nvCxnSpPr>
          <p:cNvPr id="55" name="Straight Connector 54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8518821" y="2690494"/>
            <a:ext cx="2788" cy="676893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9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6664351" y="369230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Section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7250089" y="3358231"/>
            <a:ext cx="2531212" cy="915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7256065" y="33582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Straight Connector 6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9769960" y="335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9175600" y="369925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Section</a:t>
            </a:r>
          </a:p>
        </p:txBody>
      </p:sp>
      <p:sp>
        <p:nvSpPr>
          <p:cNvPr id="67" name="TextBox 66"/>
          <p:cNvSpPr txBox="1"/>
          <p:nvPr/>
        </p:nvSpPr>
        <p:spPr>
          <a:xfrm>
            <a:off x="6558041" y="4240943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68" name="TextBox 67"/>
          <p:cNvSpPr txBox="1"/>
          <p:nvPr/>
        </p:nvSpPr>
        <p:spPr>
          <a:xfrm>
            <a:off x="9113377" y="4240943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69" name="TextBox 6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179700" y="328776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691573" y="32956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7065683" y="328094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3" name="TextBox 7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564588" y="32956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1732898419"/>
      </p:ext>
    </p:extLst>
  </p:cSld>
  <p:clrMapOvr>
    <a:masterClrMapping/>
  </p:clrMapOvr>
</p:sld>
</file>

<file path=ppt/slides/slide10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Support Company, Field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650 Mechanized Infantry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1429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5855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3337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68320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672335" y="272554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267100" y="22735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7601127" y="3274183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080550" y="225892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3FFC76B5-7230-4098-834A-DA9BFF6577DF}"/>
              </a:ext>
            </a:extLst>
          </p:cNvPr>
          <p:cNvSpPr/>
          <p:nvPr/>
        </p:nvSpPr>
        <p:spPr>
          <a:xfrm>
            <a:off x="3379274" y="27135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40324C41-417F-49A7-B00A-BC0FF1DB0B7C}"/>
              </a:ext>
            </a:extLst>
          </p:cNvPr>
          <p:cNvCxnSpPr/>
          <p:nvPr/>
        </p:nvCxnSpPr>
        <p:spPr>
          <a:xfrm>
            <a:off x="3974039" y="226158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371C7BDB-AFF7-4E88-B344-3403047B0DFA}"/>
              </a:ext>
            </a:extLst>
          </p:cNvPr>
          <p:cNvSpPr txBox="1"/>
          <p:nvPr/>
        </p:nvSpPr>
        <p:spPr>
          <a:xfrm>
            <a:off x="3308066" y="3262196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9FDD1770-F41A-4441-B148-003405CE76E7}"/>
              </a:ext>
            </a:extLst>
          </p:cNvPr>
          <p:cNvSpPr txBox="1"/>
          <p:nvPr/>
        </p:nvSpPr>
        <p:spPr>
          <a:xfrm>
            <a:off x="3787489" y="224693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1112449757"/>
      </p:ext>
    </p:extLst>
  </p:cSld>
  <p:clrMapOvr>
    <a:masterClrMapping/>
  </p:clrMapOvr>
</p:sld>
</file>

<file path=ppt/slides/slide10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Field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650 Mechanized Infantry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3399907568"/>
      </p:ext>
    </p:extLst>
  </p:cSld>
  <p:clrMapOvr>
    <a:masterClrMapping/>
  </p:clrMapOvr>
</p:sld>
</file>

<file path=ppt/slides/slide10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8572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650 Mechanized Infantry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381150"/>
            <a:ext cx="186" cy="39017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25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 Defense Artillery 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271" y="62504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278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72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Air Defense Artillery Battalion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4533" y="182316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9A89BBAF-B244-4635-BB3A-EE4E6C4C7EC1}"/>
              </a:ext>
            </a:extLst>
          </p:cNvPr>
          <p:cNvSpPr/>
          <p:nvPr/>
        </p:nvSpPr>
        <p:spPr>
          <a:xfrm>
            <a:off x="4148915" y="22640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 Aircraft</a:t>
            </a:r>
          </a:p>
          <a:p>
            <a:pPr algn="ctr"/>
            <a:r>
              <a:rPr lang="en-US" sz="1200" dirty="0"/>
              <a:t>Battery</a:t>
            </a: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4BD9400B-F589-4279-AD5E-60332F5DE2A8}"/>
              </a:ext>
            </a:extLst>
          </p:cNvPr>
          <p:cNvSpPr txBox="1"/>
          <p:nvPr/>
        </p:nvSpPr>
        <p:spPr>
          <a:xfrm>
            <a:off x="4630363" y="205616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6782604" y="229082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SAM</a:t>
            </a:r>
          </a:p>
          <a:p>
            <a:pPr algn="ctr"/>
            <a:r>
              <a:rPr lang="en-US" sz="1200" dirty="0"/>
              <a:t>Battery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7265147" y="205572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7" name="object 60">
            <a:extLst>
              <a:ext uri="{FF2B5EF4-FFF2-40B4-BE49-F238E27FC236}">
                <a16:creationId xmlns:a16="http://schemas.microsoft.com/office/drawing/2014/main" id="{D576C08F-F0D8-4233-93FB-C028CB9730F7}"/>
              </a:ext>
            </a:extLst>
          </p:cNvPr>
          <p:cNvSpPr/>
          <p:nvPr/>
        </p:nvSpPr>
        <p:spPr>
          <a:xfrm>
            <a:off x="10523288" y="224475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Battery</a:t>
            </a:r>
            <a:endParaRPr sz="1200" dirty="0"/>
          </a:p>
        </p:txBody>
      </p:sp>
      <p:sp>
        <p:nvSpPr>
          <p:cNvPr id="77" name="object 60">
            <a:extLst>
              <a:ext uri="{FF2B5EF4-FFF2-40B4-BE49-F238E27FC236}">
                <a16:creationId xmlns:a16="http://schemas.microsoft.com/office/drawing/2014/main" id="{E426BBA5-2ECC-4738-817C-246FBC4547BB}"/>
              </a:ext>
            </a:extLst>
          </p:cNvPr>
          <p:cNvSpPr/>
          <p:nvPr/>
        </p:nvSpPr>
        <p:spPr>
          <a:xfrm>
            <a:off x="2978814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1" name="object 60">
            <a:extLst>
              <a:ext uri="{FF2B5EF4-FFF2-40B4-BE49-F238E27FC236}">
                <a16:creationId xmlns:a16="http://schemas.microsoft.com/office/drawing/2014/main" id="{45D52A1E-AE54-45BC-A01B-E25A206BEFF5}"/>
              </a:ext>
            </a:extLst>
          </p:cNvPr>
          <p:cNvSpPr/>
          <p:nvPr/>
        </p:nvSpPr>
        <p:spPr>
          <a:xfrm>
            <a:off x="8065970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278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7" name="Straight Connector 11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4750488" y="182532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7383293" y="18385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16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3570188" y="5280196"/>
            <a:ext cx="5090142" cy="704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6" name="Straight Connector 125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3579712" y="52711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EC20E863-413F-48FC-993B-A2524972F2F4}"/>
              </a:ext>
            </a:extLst>
          </p:cNvPr>
          <p:cNvCxnSpPr/>
          <p:nvPr/>
        </p:nvCxnSpPr>
        <p:spPr>
          <a:xfrm>
            <a:off x="8660330" y="52764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TextBox 4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10516" y="5234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393415" y="5234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160197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86" name="Straight Connector 8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19863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TextBox 86"/>
          <p:cNvSpPr txBox="1"/>
          <p:nvPr/>
        </p:nvSpPr>
        <p:spPr>
          <a:xfrm>
            <a:off x="156562" y="4133883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DOG EAR Radar</a:t>
            </a:r>
          </a:p>
        </p:txBody>
      </p:sp>
      <p:sp>
        <p:nvSpPr>
          <p:cNvPr id="88" name="TextBox 87"/>
          <p:cNvSpPr txBox="1"/>
          <p:nvPr/>
        </p:nvSpPr>
        <p:spPr>
          <a:xfrm>
            <a:off x="1973688" y="4133883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10984433" y="2035102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</p:spTree>
    <p:extLst>
      <p:ext uri="{BB962C8B-B14F-4D97-AF65-F5344CB8AC3E}">
        <p14:creationId xmlns:p14="http://schemas.microsoft.com/office/powerpoint/2010/main" val="1668200827"/>
      </p:ext>
    </p:extLst>
  </p:cSld>
  <p:clrMapOvr>
    <a:masterClrMapping/>
  </p:clrMapOvr>
</p:sld>
</file>

<file path=ppt/slides/slide10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Anti Aircraft Battery, 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650 Mechanized Infantry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 Aircraft</a:t>
            </a:r>
          </a:p>
          <a:p>
            <a:pPr algn="ctr"/>
            <a:r>
              <a:rPr lang="en-US" sz="1200" dirty="0"/>
              <a:t>Battery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 Aircraft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 Aircraft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2644" y="166470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1528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2699650"/>
            <a:ext cx="1181734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 Aircraft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168823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DOG EAR Radar</a:t>
            </a: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2966987" y="2699650"/>
            <a:ext cx="121700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SA-19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Transloader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2S6</a:t>
            </a:r>
          </a:p>
        </p:txBody>
      </p:sp>
      <p:sp>
        <p:nvSpPr>
          <p:cNvPr id="74" name="TextBox 73"/>
          <p:cNvSpPr txBox="1"/>
          <p:nvPr/>
        </p:nvSpPr>
        <p:spPr>
          <a:xfrm>
            <a:off x="5423624" y="2695610"/>
            <a:ext cx="121700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SA-19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Transloader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2S6</a:t>
            </a:r>
          </a:p>
        </p:txBody>
      </p:sp>
      <p:sp>
        <p:nvSpPr>
          <p:cNvPr id="75" name="TextBox 74"/>
          <p:cNvSpPr txBox="1"/>
          <p:nvPr/>
        </p:nvSpPr>
        <p:spPr>
          <a:xfrm>
            <a:off x="7869850" y="2699650"/>
            <a:ext cx="121700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SA-19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Transloader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2S6</a:t>
            </a:r>
          </a:p>
        </p:txBody>
      </p:sp>
    </p:spTree>
    <p:extLst>
      <p:ext uri="{BB962C8B-B14F-4D97-AF65-F5344CB8AC3E}">
        <p14:creationId xmlns:p14="http://schemas.microsoft.com/office/powerpoint/2010/main" val="3955206657"/>
      </p:ext>
    </p:extLst>
  </p:cSld>
  <p:clrMapOvr>
    <a:masterClrMapping/>
  </p:clrMapOvr>
</p:sld>
</file>

<file path=ppt/slides/slide10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SAM Battery, 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650 Mechanized Infantry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SAM</a:t>
            </a:r>
          </a:p>
          <a:p>
            <a:pPr algn="ctr"/>
            <a:r>
              <a:rPr lang="en-US" sz="1200" dirty="0"/>
              <a:t>Battery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SAM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SAM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2644" y="166470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1528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2699650"/>
            <a:ext cx="1181734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SAM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168823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2966987" y="2699650"/>
            <a:ext cx="121700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SA-11 TELAR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SA-11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Transloader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4" name="TextBox 73"/>
          <p:cNvSpPr txBox="1"/>
          <p:nvPr/>
        </p:nvSpPr>
        <p:spPr>
          <a:xfrm>
            <a:off x="5423624" y="2695610"/>
            <a:ext cx="121700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SA-11 TELAR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SA-11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Transloader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5" name="TextBox 74"/>
          <p:cNvSpPr txBox="1"/>
          <p:nvPr/>
        </p:nvSpPr>
        <p:spPr>
          <a:xfrm>
            <a:off x="7869850" y="2699650"/>
            <a:ext cx="121700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SA-11 TELAR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SA-11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Transloader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810952150"/>
      </p:ext>
    </p:extLst>
  </p:cSld>
  <p:clrMapOvr>
    <a:masterClrMapping/>
  </p:clrMapOvr>
</p:sld>
</file>

<file path=ppt/slides/slide10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MANPAD Battery, 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650 Mechanized Infantry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Battery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2644" y="166470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1528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2699650"/>
            <a:ext cx="1181734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168823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2966987" y="2699650"/>
            <a:ext cx="160653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SA-18 MANPAD Launcher</a:t>
            </a:r>
          </a:p>
        </p:txBody>
      </p:sp>
      <p:sp>
        <p:nvSpPr>
          <p:cNvPr id="74" name="TextBox 73"/>
          <p:cNvSpPr txBox="1"/>
          <p:nvPr/>
        </p:nvSpPr>
        <p:spPr>
          <a:xfrm>
            <a:off x="5423624" y="2695610"/>
            <a:ext cx="156645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SA-18 MANPAD Launcher</a:t>
            </a:r>
          </a:p>
        </p:txBody>
      </p:sp>
      <p:sp>
        <p:nvSpPr>
          <p:cNvPr id="75" name="TextBox 74"/>
          <p:cNvSpPr txBox="1"/>
          <p:nvPr/>
        </p:nvSpPr>
        <p:spPr>
          <a:xfrm>
            <a:off x="7869850" y="2699650"/>
            <a:ext cx="156645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SA-18 MANPAD Launcher</a:t>
            </a:r>
          </a:p>
        </p:txBody>
      </p:sp>
    </p:spTree>
    <p:extLst>
      <p:ext uri="{BB962C8B-B14F-4D97-AF65-F5344CB8AC3E}">
        <p14:creationId xmlns:p14="http://schemas.microsoft.com/office/powerpoint/2010/main" val="1523814424"/>
      </p:ext>
    </p:extLst>
  </p:cSld>
  <p:clrMapOvr>
    <a:masterClrMapping/>
  </p:clrMapOvr>
</p:sld>
</file>

<file path=ppt/slides/slide10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650 Mechanized Infantry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1368866791"/>
      </p:ext>
    </p:extLst>
  </p:cSld>
  <p:clrMapOvr>
    <a:masterClrMapping/>
  </p:clrMapOvr>
</p:sld>
</file>

<file path=ppt/slides/slide10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650 Mechanized Infantry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48825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197764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BREM 2 Recovery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71874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6608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BMM-1 Ambulance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BMM-2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Bn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 Aid Station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9668" cy="144655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7 x URAL 375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7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824433113"/>
      </p:ext>
    </p:extLst>
  </p:cSld>
  <p:clrMapOvr>
    <a:masterClrMapping/>
  </p:clrMapOvr>
</p:sld>
</file>

<file path=ppt/slides/slide10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8572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Anti-Tank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650 Mechanized Infantry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381150"/>
            <a:ext cx="186" cy="39017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25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 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271" y="62504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278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72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Anti-Tank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4533" y="182316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983026" y="228042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</a:t>
            </a:r>
          </a:p>
          <a:p>
            <a:pPr algn="ctr"/>
            <a:r>
              <a:rPr lang="en-US" sz="1200" dirty="0"/>
              <a:t>Gun Battery</a:t>
            </a: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3475142" y="2072584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9A89BBAF-B244-4635-BB3A-EE4E6C4C7EC1}"/>
              </a:ext>
            </a:extLst>
          </p:cNvPr>
          <p:cNvSpPr/>
          <p:nvPr/>
        </p:nvSpPr>
        <p:spPr>
          <a:xfrm>
            <a:off x="5479510" y="227448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</a:t>
            </a:r>
          </a:p>
          <a:p>
            <a:pPr algn="ctr"/>
            <a:r>
              <a:rPr lang="en-US" sz="1200" dirty="0"/>
              <a:t>Gun Battery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8067388" y="226341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</a:t>
            </a:r>
          </a:p>
          <a:p>
            <a:pPr algn="ctr"/>
            <a:r>
              <a:rPr lang="en-US" sz="1200" dirty="0"/>
              <a:t>Guided Missile Battery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8549931" y="2028312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10508186" y="22640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</a:t>
            </a:r>
          </a:p>
          <a:p>
            <a:pPr algn="ctr"/>
            <a:r>
              <a:rPr lang="en-US" sz="1200" dirty="0"/>
              <a:t>Guided Missile Battery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86078" y="205616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77" name="object 60">
            <a:extLst>
              <a:ext uri="{FF2B5EF4-FFF2-40B4-BE49-F238E27FC236}">
                <a16:creationId xmlns:a16="http://schemas.microsoft.com/office/drawing/2014/main" id="{E426BBA5-2ECC-4738-817C-246FBC4547BB}"/>
              </a:ext>
            </a:extLst>
          </p:cNvPr>
          <p:cNvSpPr/>
          <p:nvPr/>
        </p:nvSpPr>
        <p:spPr>
          <a:xfrm>
            <a:off x="2978814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1" name="object 60">
            <a:extLst>
              <a:ext uri="{FF2B5EF4-FFF2-40B4-BE49-F238E27FC236}">
                <a16:creationId xmlns:a16="http://schemas.microsoft.com/office/drawing/2014/main" id="{45D52A1E-AE54-45BC-A01B-E25A206BEFF5}"/>
              </a:ext>
            </a:extLst>
          </p:cNvPr>
          <p:cNvSpPr/>
          <p:nvPr/>
        </p:nvSpPr>
        <p:spPr>
          <a:xfrm>
            <a:off x="8065970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278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588854" y="182822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7" name="Straight Connector 11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6081083" y="1835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668077" y="181112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16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3570188" y="5280196"/>
            <a:ext cx="5090142" cy="704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6" name="Straight Connector 125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3579712" y="52711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EC20E863-413F-48FC-993B-A2524972F2F4}"/>
              </a:ext>
            </a:extLst>
          </p:cNvPr>
          <p:cNvCxnSpPr/>
          <p:nvPr/>
        </p:nvCxnSpPr>
        <p:spPr>
          <a:xfrm>
            <a:off x="8660330" y="52764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TextBox 4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10516" y="5234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393415" y="5234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160197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86" name="Straight Connector 8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19863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TextBox 86"/>
          <p:cNvSpPr txBox="1"/>
          <p:nvPr/>
        </p:nvSpPr>
        <p:spPr>
          <a:xfrm>
            <a:off x="156562" y="4133883"/>
            <a:ext cx="843501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</p:txBody>
      </p:sp>
      <p:sp>
        <p:nvSpPr>
          <p:cNvPr id="88" name="TextBox 87"/>
          <p:cNvSpPr txBox="1"/>
          <p:nvPr/>
        </p:nvSpPr>
        <p:spPr>
          <a:xfrm>
            <a:off x="1973688" y="4133883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05413687"/>
      </p:ext>
    </p:extLst>
  </p:cSld>
  <p:clrMapOvr>
    <a:masterClrMapping/>
  </p:clrMapOvr>
</p:sld>
</file>

<file path=ppt/slides/slide1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Engineer Support Platoon, Engineer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 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Movement Support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General 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449436" cy="144655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Water Purification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Front Loader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MDK-3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305V Crane Shovel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3241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IMR-2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BAT-2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842223882"/>
      </p:ext>
    </p:extLst>
  </p:cSld>
  <p:clrMapOvr>
    <a:masterClrMapping/>
  </p:clrMapOvr>
</p:sld>
</file>

<file path=ppt/slides/slide10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Anti-Tank Gun Battery, Anti-Tank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650 Mechanized Infantry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 Gun Battery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Control 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 Gun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2644" y="166470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56392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2699650"/>
            <a:ext cx="106150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375Dshk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 Gun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168823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66556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BMP-2</a:t>
            </a: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2966987" y="2699650"/>
            <a:ext cx="65434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PRP-4</a:t>
            </a:r>
          </a:p>
        </p:txBody>
      </p:sp>
      <p:sp>
        <p:nvSpPr>
          <p:cNvPr id="74" name="TextBox 73"/>
          <p:cNvSpPr txBox="1"/>
          <p:nvPr/>
        </p:nvSpPr>
        <p:spPr>
          <a:xfrm>
            <a:off x="5423624" y="2695610"/>
            <a:ext cx="970137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2A45M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5" name="TextBox 74"/>
          <p:cNvSpPr txBox="1"/>
          <p:nvPr/>
        </p:nvSpPr>
        <p:spPr>
          <a:xfrm>
            <a:off x="7869850" y="2699650"/>
            <a:ext cx="970137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2A45M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716564485"/>
      </p:ext>
    </p:extLst>
  </p:cSld>
  <p:clrMapOvr>
    <a:masterClrMapping/>
  </p:clrMapOvr>
</p:sld>
</file>

<file path=ppt/slides/slide10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Anti-Tank Guided Missile Battery, Anti-Tank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650 Mechanized Infantry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 Guided Missile Battery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66955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 Guided Missile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7998480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26547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2644" y="166470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2699650"/>
            <a:ext cx="106150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375Dshk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311088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 Guided Missile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905853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633578" y="168823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66556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BMP-2</a:t>
            </a: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74" name="TextBox 73"/>
          <p:cNvSpPr txBox="1"/>
          <p:nvPr/>
        </p:nvSpPr>
        <p:spPr>
          <a:xfrm>
            <a:off x="3233072" y="2695610"/>
            <a:ext cx="65114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9P149</a:t>
            </a:r>
          </a:p>
        </p:txBody>
      </p:sp>
      <p:sp>
        <p:nvSpPr>
          <p:cNvPr id="75" name="TextBox 74"/>
          <p:cNvSpPr txBox="1"/>
          <p:nvPr/>
        </p:nvSpPr>
        <p:spPr>
          <a:xfrm>
            <a:off x="7605230" y="2699650"/>
            <a:ext cx="65114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9P149</a:t>
            </a:r>
          </a:p>
        </p:txBody>
      </p:sp>
    </p:spTree>
    <p:extLst>
      <p:ext uri="{BB962C8B-B14F-4D97-AF65-F5344CB8AC3E}">
        <p14:creationId xmlns:p14="http://schemas.microsoft.com/office/powerpoint/2010/main" val="1995083592"/>
      </p:ext>
    </p:extLst>
  </p:cSld>
  <p:clrMapOvr>
    <a:masterClrMapping/>
  </p:clrMapOvr>
</p:sld>
</file>

<file path=ppt/slides/slide10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Anti-Tank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650 Mechanized Infantry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3809165420"/>
      </p:ext>
    </p:extLst>
  </p:cSld>
  <p:clrMapOvr>
    <a:masterClrMapping/>
  </p:clrMapOvr>
</p:sld>
</file>

<file path=ppt/slides/slide10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Anti-Tank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650 Mechanized Infantry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48825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197764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BREM 2 Recovery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71874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6608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BMM-1 Ambulance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BMM-2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Bn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 Aid Station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9668" cy="144655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Generic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532807579"/>
      </p:ext>
    </p:extLst>
  </p:cSld>
  <p:clrMapOvr>
    <a:masterClrMapping/>
  </p:clrMapOvr>
</p:sld>
</file>

<file path=ppt/slides/slide10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Reconnaissance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650 Mechanized Infantry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 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 Reconnaissance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 Sensor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90532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High Mobility Reconnaissance 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6924" y="1664706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374096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2699650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9 x IMZ-8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Tracked Reconnaissance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60706" y="168823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73930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BRM-3K</a:t>
            </a: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2966987" y="2699650"/>
            <a:ext cx="107593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BRDM-2 HOT 3</a:t>
            </a:r>
          </a:p>
        </p:txBody>
      </p:sp>
      <p:sp>
        <p:nvSpPr>
          <p:cNvPr id="74" name="TextBox 73"/>
          <p:cNvSpPr txBox="1"/>
          <p:nvPr/>
        </p:nvSpPr>
        <p:spPr>
          <a:xfrm>
            <a:off x="5423624" y="2695610"/>
            <a:ext cx="73930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BRM-3K</a:t>
            </a:r>
          </a:p>
        </p:txBody>
      </p:sp>
      <p:sp>
        <p:nvSpPr>
          <p:cNvPr id="75" name="TextBox 74"/>
          <p:cNvSpPr txBox="1"/>
          <p:nvPr/>
        </p:nvSpPr>
        <p:spPr>
          <a:xfrm>
            <a:off x="7869850" y="2699650"/>
            <a:ext cx="134844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HJ62C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724341707"/>
      </p:ext>
    </p:extLst>
  </p:cSld>
  <p:clrMapOvr>
    <a:masterClrMapping/>
  </p:clrMapOvr>
</p:sld>
</file>

<file path=ppt/slides/slide10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Sniper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650 Mechanized Infantry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Sniper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Sniper Squad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46936" y="223301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Sniper Squad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58364" y="2222490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0922" y="27256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Sniper Squad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85687" y="22736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19714" y="3274258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44857" y="225899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3619289250"/>
      </p:ext>
    </p:extLst>
  </p:cSld>
  <p:clrMapOvr>
    <a:masterClrMapping/>
  </p:clrMapOvr>
</p:sld>
</file>

<file path=ppt/slides/slide10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8572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Engineer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650 Mechanized Infantry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381150"/>
            <a:ext cx="186" cy="39017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25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</a:t>
            </a:r>
            <a:br>
              <a:rPr lang="en-US" sz="1200" dirty="0"/>
            </a:br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84559" y="625042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278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72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Engineer Company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97685" y="182316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983026" y="228042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Combat Engineer Platoon</a:t>
            </a: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3319694" y="1816552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9A89BBAF-B244-4635-BB3A-EE4E6C4C7EC1}"/>
              </a:ext>
            </a:extLst>
          </p:cNvPr>
          <p:cNvSpPr/>
          <p:nvPr/>
        </p:nvSpPr>
        <p:spPr>
          <a:xfrm>
            <a:off x="5479510" y="227448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Warfare Platoon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8067388" y="226341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Bridging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10508186" y="22640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77" name="object 60">
            <a:extLst>
              <a:ext uri="{FF2B5EF4-FFF2-40B4-BE49-F238E27FC236}">
                <a16:creationId xmlns:a16="http://schemas.microsoft.com/office/drawing/2014/main" id="{E426BBA5-2ECC-4738-817C-246FBC4547BB}"/>
              </a:ext>
            </a:extLst>
          </p:cNvPr>
          <p:cNvSpPr/>
          <p:nvPr/>
        </p:nvSpPr>
        <p:spPr>
          <a:xfrm>
            <a:off x="2978814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 Reconnaissance Squad</a:t>
            </a:r>
          </a:p>
        </p:txBody>
      </p:sp>
      <p:sp>
        <p:nvSpPr>
          <p:cNvPr id="81" name="object 60">
            <a:extLst>
              <a:ext uri="{FF2B5EF4-FFF2-40B4-BE49-F238E27FC236}">
                <a16:creationId xmlns:a16="http://schemas.microsoft.com/office/drawing/2014/main" id="{45D52A1E-AE54-45BC-A01B-E25A206BEFF5}"/>
              </a:ext>
            </a:extLst>
          </p:cNvPr>
          <p:cNvSpPr/>
          <p:nvPr/>
        </p:nvSpPr>
        <p:spPr>
          <a:xfrm>
            <a:off x="8065970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 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278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588854" y="182822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668077" y="181112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16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3570188" y="5280196"/>
            <a:ext cx="5090142" cy="704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6" name="Straight Connector 125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3579712" y="52711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EC20E863-413F-48FC-993B-A2524972F2F4}"/>
              </a:ext>
            </a:extLst>
          </p:cNvPr>
          <p:cNvCxnSpPr/>
          <p:nvPr/>
        </p:nvCxnSpPr>
        <p:spPr>
          <a:xfrm>
            <a:off x="8660330" y="52764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TextBox 4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29388" y="5234986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393415" y="5234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88392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Team</a:t>
            </a:r>
            <a:endParaRPr sz="1200" dirty="0"/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1413959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  <a:endParaRPr sz="1200" dirty="0"/>
          </a:p>
        </p:txBody>
      </p: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686120" y="315583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1999175" y="315583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687174" y="3166891"/>
            <a:ext cx="2703472" cy="113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86" name="Straight Connector 8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19863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TextBox 86"/>
          <p:cNvSpPr txBox="1"/>
          <p:nvPr/>
        </p:nvSpPr>
        <p:spPr>
          <a:xfrm>
            <a:off x="1114" y="4133883"/>
            <a:ext cx="84350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</p:txBody>
      </p:sp>
      <p:sp>
        <p:nvSpPr>
          <p:cNvPr id="88" name="TextBox 87"/>
          <p:cNvSpPr txBox="1"/>
          <p:nvPr/>
        </p:nvSpPr>
        <p:spPr>
          <a:xfrm>
            <a:off x="1342752" y="4133883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791655" y="35791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  <a:endParaRPr sz="1200" dirty="0"/>
          </a:p>
        </p:txBody>
      </p: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3395159" y="316193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TextBox 40"/>
          <p:cNvSpPr txBox="1"/>
          <p:nvPr/>
        </p:nvSpPr>
        <p:spPr>
          <a:xfrm>
            <a:off x="2720448" y="4139979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10832638" y="181087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823489" y="183008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8407660" y="181087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1" name="TextBox 50"/>
          <p:cNvSpPr txBox="1"/>
          <p:nvPr/>
        </p:nvSpPr>
        <p:spPr>
          <a:xfrm>
            <a:off x="2897943" y="2787089"/>
            <a:ext cx="66556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BMP-2</a:t>
            </a:r>
          </a:p>
        </p:txBody>
      </p:sp>
      <p:sp>
        <p:nvSpPr>
          <p:cNvPr id="52" name="TextBox 51"/>
          <p:cNvSpPr txBox="1"/>
          <p:nvPr/>
        </p:nvSpPr>
        <p:spPr>
          <a:xfrm>
            <a:off x="7990387" y="2830289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TMM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MT55A AVLB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2" name="TextBox 61"/>
          <p:cNvSpPr txBox="1"/>
          <p:nvPr/>
        </p:nvSpPr>
        <p:spPr>
          <a:xfrm>
            <a:off x="10426806" y="2829068"/>
            <a:ext cx="1415772" cy="120032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 Dump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KMT-7 Mine Roller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8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7" name="TextBox 66"/>
          <p:cNvSpPr txBox="1"/>
          <p:nvPr/>
        </p:nvSpPr>
        <p:spPr>
          <a:xfrm>
            <a:off x="2897943" y="6281765"/>
            <a:ext cx="133081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IRM Reconnaissance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BMP-2</a:t>
            </a:r>
          </a:p>
        </p:txBody>
      </p:sp>
    </p:spTree>
    <p:extLst>
      <p:ext uri="{BB962C8B-B14F-4D97-AF65-F5344CB8AC3E}">
        <p14:creationId xmlns:p14="http://schemas.microsoft.com/office/powerpoint/2010/main" val="2437293496"/>
      </p:ext>
    </p:extLst>
  </p:cSld>
  <p:clrMapOvr>
    <a:masterClrMapping/>
  </p:clrMapOvr>
</p:sld>
</file>

<file path=ppt/slides/slide10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Mine Warfare Platoon, Engineer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650 Mechanized Infantry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Warfare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Layer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Scatter Mine</a:t>
            </a:r>
          </a:p>
          <a:p>
            <a:pPr algn="ctr"/>
            <a:r>
              <a:rPr lang="en-US" sz="1200" dirty="0"/>
              <a:t>Squad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Minefield Breach Squad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94545" y="223301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Squad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13685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UMZ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508208" y="223301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713931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IMR-2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UAZ 452B DIM Mine Detector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UR77 Minefield 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Breacher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136850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GMZ-3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PMZ-4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690001024"/>
      </p:ext>
    </p:extLst>
  </p:cSld>
  <p:clrMapOvr>
    <a:masterClrMapping/>
  </p:clrMapOvr>
</p:sld>
</file>

<file path=ppt/slides/slide10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Engineer Support Platoon, Engineer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650 Mechanized Infantry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 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Movement Support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General 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449436" cy="144655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Water Purification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Front Loader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MDK-3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305V Crane Shovel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3241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IMR-2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BAT-2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65112977"/>
      </p:ext>
    </p:extLst>
  </p:cSld>
  <p:clrMapOvr>
    <a:masterClrMapping/>
  </p:clrMapOvr>
</p:sld>
</file>

<file path=ppt/slides/slide10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650 Mechanized Infantry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 Signals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90532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 Squad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58364" y="1664706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374096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60706" y="168823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73289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</a:t>
            </a: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0" name="TextBox 39"/>
          <p:cNvSpPr txBox="1"/>
          <p:nvPr/>
        </p:nvSpPr>
        <p:spPr>
          <a:xfrm>
            <a:off x="10422506" y="2703491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830926260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44632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Staff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 Integrated Fires Command,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84858" y="1326842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492496" y="77820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 Company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89204" y="552960"/>
            <a:ext cx="27777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1050" b="1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79585" y="1547255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87865" y="191016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21495" y="192827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Military Intelligence Platoon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852305" y="150315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79585" y="15472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0728" y="153592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11666" y="147875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5" name="Straight Connector 14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39838" y="2458613"/>
            <a:ext cx="8293" cy="2352655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656400" y="4809692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1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73824" y="52449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Fire Support Section</a:t>
            </a:r>
            <a:endParaRPr sz="1200" dirty="0"/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77859" y="478362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621944" y="525033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Future Operations Team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3105242" y="504248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21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501848" y="525410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 Operations Team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7840296" y="4783712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3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071151" y="525410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Functional </a:t>
            </a:r>
            <a:r>
              <a:rPr lang="en-US" sz="1200"/>
              <a:t>Staff Section</a:t>
            </a:r>
            <a:endParaRPr lang="en-US" sz="1200" dirty="0"/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558694" y="504626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665544" y="48005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216709" y="479836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Straight Connector 26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097768" y="480432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0667543" y="480154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" name="TextBox 28"/>
          <p:cNvSpPr txBox="1"/>
          <p:nvPr/>
        </p:nvSpPr>
        <p:spPr>
          <a:xfrm>
            <a:off x="-1998" y="583216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1122650" y="2477605"/>
            <a:ext cx="0" cy="27473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5797890" y="2715526"/>
            <a:ext cx="5332594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6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5215696" y="31456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 Management Section</a:t>
            </a:r>
            <a:endParaRPr sz="1200" dirty="0"/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619731" y="268431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8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763434" y="315616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Information Operations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8246732" y="2948322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2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26258" y="317013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1013801" y="2962293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5807416" y="271076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358199" y="270419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122650" y="272574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" name="TextBox 48"/>
          <p:cNvSpPr txBox="1"/>
          <p:nvPr/>
        </p:nvSpPr>
        <p:spPr>
          <a:xfrm>
            <a:off x="5139874" y="3732857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/>
          <p:cNvSpPr txBox="1"/>
          <p:nvPr/>
        </p:nvSpPr>
        <p:spPr>
          <a:xfrm>
            <a:off x="2536176" y="5832168"/>
            <a:ext cx="134844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5" name="TextBox 44"/>
          <p:cNvSpPr txBox="1"/>
          <p:nvPr/>
        </p:nvSpPr>
        <p:spPr>
          <a:xfrm>
            <a:off x="7416374" y="5829385"/>
            <a:ext cx="134844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7" name="TextBox 46"/>
          <p:cNvSpPr txBox="1"/>
          <p:nvPr/>
        </p:nvSpPr>
        <p:spPr>
          <a:xfrm>
            <a:off x="9994132" y="5829384"/>
            <a:ext cx="106150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375D C3</a:t>
            </a:r>
          </a:p>
        </p:txBody>
      </p:sp>
      <p:sp>
        <p:nvSpPr>
          <p:cNvPr id="50" name="TextBox 49"/>
          <p:cNvSpPr txBox="1"/>
          <p:nvPr/>
        </p:nvSpPr>
        <p:spPr>
          <a:xfrm>
            <a:off x="7677666" y="3730121"/>
            <a:ext cx="134844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1" name="TextBox 50"/>
          <p:cNvSpPr txBox="1"/>
          <p:nvPr/>
        </p:nvSpPr>
        <p:spPr>
          <a:xfrm>
            <a:off x="10415100" y="3726928"/>
            <a:ext cx="134844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663713285"/>
      </p:ext>
    </p:extLst>
  </p:cSld>
  <p:clrMapOvr>
    <a:masterClrMapping/>
  </p:clrMapOvr>
</p:sld>
</file>

<file path=ppt/slides/slide1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/>
              <a:t>Signals</a:t>
            </a:r>
          </a:p>
          <a:p>
            <a:pPr algn="ctr"/>
            <a:r>
              <a:rPr lang="en-US" sz="1200"/>
              <a:t>Company</a:t>
            </a:r>
            <a:endParaRPr lang="en-US"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 Signals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90532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 Squad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58364" y="1664706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374096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60706" y="168823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73289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</a:t>
            </a: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0" name="TextBox 39"/>
          <p:cNvSpPr txBox="1"/>
          <p:nvPr/>
        </p:nvSpPr>
        <p:spPr>
          <a:xfrm>
            <a:off x="10422506" y="2703491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1174867320"/>
      </p:ext>
    </p:extLst>
  </p:cSld>
  <p:clrMapOvr>
    <a:masterClrMapping/>
  </p:clrMapOvr>
</p:sld>
</file>

<file path=ppt/slides/slide1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Digital Platoon, Signals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650 Mechanized Infantry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Team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24751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601892" y="270966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Light 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Light 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2919516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9197812" y="22522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253543" y="3248278"/>
            <a:ext cx="84350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84350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15249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4742591" y="226740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6783209" y="272939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Light 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7379129" y="227200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3" name="TextBox 32"/>
          <p:cNvSpPr txBox="1"/>
          <p:nvPr/>
        </p:nvSpPr>
        <p:spPr>
          <a:xfrm>
            <a:off x="4052752" y="3248278"/>
            <a:ext cx="84350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6683468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8505886" y="3248278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036616496"/>
      </p:ext>
    </p:extLst>
  </p:cSld>
  <p:clrMapOvr>
    <a:masterClrMapping/>
  </p:clrMapOvr>
</p:sld>
</file>

<file path=ppt/slides/slide1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Radio Platoon, Signals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650 Mechanized Infantry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32213" y="270430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1420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523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5680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61005" y="3252945"/>
            <a:ext cx="84350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84350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884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6094769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4" name="TextBox 33"/>
          <p:cNvSpPr txBox="1"/>
          <p:nvPr/>
        </p:nvSpPr>
        <p:spPr>
          <a:xfrm>
            <a:off x="5392758" y="3237796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7979073" y="325281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34854" y="223617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80393" y="223066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06121" y="222569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08284" y="222921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129418758"/>
      </p:ext>
    </p:extLst>
  </p:cSld>
  <p:clrMapOvr>
    <a:masterClrMapping/>
  </p:clrMapOvr>
</p:sld>
</file>

<file path=ppt/slides/slide11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Long Range Signals Platoon, Signals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650 Mechanized Infantry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</a:t>
            </a:r>
          </a:p>
          <a:p>
            <a:pPr algn="ctr"/>
            <a:r>
              <a:rPr lang="en-US" sz="1200" dirty="0"/>
              <a:t>Signals 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</a:t>
            </a:r>
          </a:p>
          <a:p>
            <a:pPr algn="ctr"/>
            <a:r>
              <a:rPr lang="en-US" sz="1200" dirty="0"/>
              <a:t>Signals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IBACS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GAZ 66 Signals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 Radio Relay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 Sat Com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Veh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20445096"/>
      </p:ext>
    </p:extLst>
  </p:cSld>
  <p:clrMapOvr>
    <a:masterClrMapping/>
  </p:clrMapOvr>
</p:sld>
</file>

<file path=ppt/slides/slide11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650 Mechanized Infantry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Sect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32213" y="270430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Transport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1420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523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5680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79600" y="6190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884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Transport Platoon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6094769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90892" y="223617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36433" y="223066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853369" y="2225697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55531" y="2229212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58781" y="3252051"/>
            <a:ext cx="2668" cy="212608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60943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7" name="Straight Connector 36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50156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55832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35358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86598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97795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4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34648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45" name="TextBox 44"/>
          <p:cNvSpPr txBox="1"/>
          <p:nvPr/>
        </p:nvSpPr>
        <p:spPr>
          <a:xfrm>
            <a:off x="35463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6" name="TextBox 45"/>
          <p:cNvSpPr txBox="1"/>
          <p:nvPr/>
        </p:nvSpPr>
        <p:spPr>
          <a:xfrm>
            <a:off x="2313529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7" name="TextBox 46"/>
          <p:cNvSpPr txBox="1"/>
          <p:nvPr/>
        </p:nvSpPr>
        <p:spPr>
          <a:xfrm>
            <a:off x="4272425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277054617"/>
      </p:ext>
    </p:extLst>
  </p:cSld>
  <p:clrMapOvr>
    <a:masterClrMapping/>
  </p:clrMapOvr>
</p:sld>
</file>

<file path=ppt/slides/slide11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Ammunition Transport Platoon, Support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650 Mechanized Infantry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Transport 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Transport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Transport 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13685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13685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595740884"/>
      </p:ext>
    </p:extLst>
  </p:cSld>
  <p:clrMapOvr>
    <a:masterClrMapping/>
  </p:clrMapOvr>
</p:sld>
</file>

<file path=ppt/slides/slide11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POL Platoon, Support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650 Mechanized Infantry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9690640" cy="840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186959" y="272099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0783351" y="226525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586979" y="224007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115752" y="3275018"/>
            <a:ext cx="186942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891865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</p:spTree>
    <p:extLst>
      <p:ext uri="{BB962C8B-B14F-4D97-AF65-F5344CB8AC3E}">
        <p14:creationId xmlns:p14="http://schemas.microsoft.com/office/powerpoint/2010/main" val="2782730986"/>
      </p:ext>
    </p:extLst>
  </p:cSld>
  <p:clrMapOvr>
    <a:masterClrMapping/>
  </p:clrMapOvr>
</p:sld>
</file>

<file path=ppt/slides/slide11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Support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650 Mechanized Infantry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624008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218773" y="225143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7552800" y="3252051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032223" y="22367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6991CB9F-9858-4A43-A2AB-4021A555CDC8}"/>
              </a:ext>
            </a:extLst>
          </p:cNvPr>
          <p:cNvSpPr/>
          <p:nvPr/>
        </p:nvSpPr>
        <p:spPr>
          <a:xfrm>
            <a:off x="3379274" y="27135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204A8FC9-CB70-4F40-8F0D-52208E9C9F6F}"/>
              </a:ext>
            </a:extLst>
          </p:cNvPr>
          <p:cNvCxnSpPr/>
          <p:nvPr/>
        </p:nvCxnSpPr>
        <p:spPr>
          <a:xfrm>
            <a:off x="3974039" y="226158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40BBCB34-3E63-4840-83DB-1D25A2CEFF08}"/>
              </a:ext>
            </a:extLst>
          </p:cNvPr>
          <p:cNvSpPr txBox="1"/>
          <p:nvPr/>
        </p:nvSpPr>
        <p:spPr>
          <a:xfrm>
            <a:off x="3308066" y="3262196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DA7E8E2C-D4A8-42A3-BE93-301AF4290344}"/>
              </a:ext>
            </a:extLst>
          </p:cNvPr>
          <p:cNvSpPr txBox="1"/>
          <p:nvPr/>
        </p:nvSpPr>
        <p:spPr>
          <a:xfrm>
            <a:off x="3787489" y="224693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1677962178"/>
      </p:ext>
    </p:extLst>
  </p:cSld>
  <p:clrMapOvr>
    <a:masterClrMapping/>
  </p:clrMapOvr>
</p:sld>
</file>

<file path=ppt/slides/slide11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8636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650 Mechanized Infantry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89240" y="1449344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9007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91959" y="69323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669757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03267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72379" y="206510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3383667" y="162187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03267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Wheeled Vehicle Maintenance 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533" y="20507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 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66975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5842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5677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584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object 60">
            <a:extLst>
              <a:ext uri="{FF2B5EF4-FFF2-40B4-BE49-F238E27FC236}">
                <a16:creationId xmlns:a16="http://schemas.microsoft.com/office/drawing/2014/main" id="{DD8AF79A-6A15-4294-8618-D792E6C1658B}"/>
              </a:ext>
            </a:extLst>
          </p:cNvPr>
          <p:cNvSpPr/>
          <p:nvPr/>
        </p:nvSpPr>
        <p:spPr>
          <a:xfrm>
            <a:off x="5493335" y="203506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8CD90A9A-2C86-4FFE-8C97-78A95DDD3056}"/>
              </a:ext>
            </a:extLst>
          </p:cNvPr>
          <p:cNvCxnSpPr/>
          <p:nvPr/>
        </p:nvCxnSpPr>
        <p:spPr>
          <a:xfrm>
            <a:off x="6089255" y="16591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97010" y="160125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67821" y="1598860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26324" y="1609122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853629" y="1631733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85389" y="5310479"/>
            <a:ext cx="668" cy="38491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91131" y="5714622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640" y="610997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Recovery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505018" y="60775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Specialist Maintenance Platoon</a:t>
            </a:r>
          </a:p>
        </p:txBody>
      </p:sp>
      <p:sp>
        <p:nvSpPr>
          <p:cNvPr id="37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4935" y="609564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1131" y="57146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6085389" y="57188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102274" y="570329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0" name="TextBox 4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6659" y="567249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58934" y="5641527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864824" y="567659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67" name="Straight Connector 66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86058" y="5312742"/>
            <a:ext cx="1138607" cy="798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8" name="Straight Connector 6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7224665" y="1659017"/>
            <a:ext cx="0" cy="365292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62400" y="2588167"/>
            <a:ext cx="17537" cy="118227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49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73354" y="41045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52" name="Straight Connector 51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62567" y="3773194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58" name="Straight Connector 5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68243" y="377044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47769" y="37704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" name="Straight Connector 6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99009" y="37704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10206" y="41070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7059" y="411147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3" name="TextBox 72"/>
          <p:cNvSpPr txBox="1"/>
          <p:nvPr/>
        </p:nvSpPr>
        <p:spPr>
          <a:xfrm>
            <a:off x="367044" y="4653158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4" name="TextBox 73"/>
          <p:cNvSpPr txBox="1"/>
          <p:nvPr/>
        </p:nvSpPr>
        <p:spPr>
          <a:xfrm>
            <a:off x="2325940" y="4653158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5" name="TextBox 74"/>
          <p:cNvSpPr txBox="1"/>
          <p:nvPr/>
        </p:nvSpPr>
        <p:spPr>
          <a:xfrm>
            <a:off x="4284836" y="4653158"/>
            <a:ext cx="109036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786229226"/>
      </p:ext>
    </p:extLst>
  </p:cSld>
  <p:clrMapOvr>
    <a:masterClrMapping/>
  </p:clrMapOvr>
</p:sld>
</file>

<file path=ppt/slides/slide11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Maintenance Platoon, 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650 Mechanized Infantry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07914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2157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9714" y="27080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4479" y="225606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28506" y="3256674"/>
            <a:ext cx="152157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07929" y="224141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421528144"/>
      </p:ext>
    </p:extLst>
  </p:cSld>
  <p:clrMapOvr>
    <a:masterClrMapping/>
  </p:clrMapOvr>
</p:sld>
</file>

<file path=ppt/slides/slide11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Wheeled Vehicle Maintenance Platoon, 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650 Mechanized Infantry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Wheeled Vehicle Maintenance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Wheeled Vehicle 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07914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9714" y="26992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Wheeled Vehicle 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4479" y="22472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28506" y="3247882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07929" y="223262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809949401"/>
      </p:ext>
    </p:extLst>
  </p:cSld>
  <p:clrMapOvr>
    <a:masterClrMapping/>
  </p:clrMapOvr>
</p:sld>
</file>

<file path=ppt/slides/slide1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Digital Platoon, Signals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Team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24751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601892" y="270966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Light 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Light 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2919516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9197812" y="22522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253543" y="3248278"/>
            <a:ext cx="84350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84350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15249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4742591" y="226740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6783209" y="272939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Light 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7379129" y="227200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3" name="TextBox 32"/>
          <p:cNvSpPr txBox="1"/>
          <p:nvPr/>
        </p:nvSpPr>
        <p:spPr>
          <a:xfrm>
            <a:off x="4052752" y="3248278"/>
            <a:ext cx="84350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6683468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8505886" y="3248278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299657063"/>
      </p:ext>
    </p:extLst>
  </p:cSld>
  <p:clrMapOvr>
    <a:masterClrMapping/>
  </p:clrMapOvr>
</p:sld>
</file>

<file path=ppt/slides/slide11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Ordnance Maintenance Platoon, 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650 Mechanized Infantry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 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52157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2157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965339233"/>
      </p:ext>
    </p:extLst>
  </p:cSld>
  <p:clrMapOvr>
    <a:masterClrMapping/>
  </p:clrMapOvr>
</p:sld>
</file>

<file path=ppt/slides/slide11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Recovery Platoon, 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650 Mechanized Infantry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Recovery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Recovery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Recovery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52157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T55T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07144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T55T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165495610"/>
      </p:ext>
    </p:extLst>
  </p:cSld>
  <p:clrMapOvr>
    <a:masterClrMapping/>
  </p:clrMapOvr>
</p:sld>
</file>

<file path=ppt/slides/slide11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Specialist Maintenance Platoon, 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650 Mechanized Infantry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Specialist Maintenance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Specialist Maintenance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Specialist 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347014094"/>
      </p:ext>
    </p:extLst>
  </p:cSld>
  <p:clrMapOvr>
    <a:masterClrMapping/>
  </p:clrMapOvr>
</p:sld>
</file>

<file path=ppt/slides/slide11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650 Mechanized Infantry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624008" y="27261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218773" y="22741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7552800" y="3274791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032223" y="225953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16A175C8-0627-4E6F-B03D-59277CBB04C8}"/>
              </a:ext>
            </a:extLst>
          </p:cNvPr>
          <p:cNvSpPr/>
          <p:nvPr/>
        </p:nvSpPr>
        <p:spPr>
          <a:xfrm>
            <a:off x="3379274" y="27135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E25C0AA1-F61B-4F4A-8501-A7C7C5773BEE}"/>
              </a:ext>
            </a:extLst>
          </p:cNvPr>
          <p:cNvCxnSpPr/>
          <p:nvPr/>
        </p:nvCxnSpPr>
        <p:spPr>
          <a:xfrm>
            <a:off x="3974039" y="226158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52A10EEE-5C5C-4A8B-B4C3-203E98F99056}"/>
              </a:ext>
            </a:extLst>
          </p:cNvPr>
          <p:cNvSpPr txBox="1"/>
          <p:nvPr/>
        </p:nvSpPr>
        <p:spPr>
          <a:xfrm>
            <a:off x="3308066" y="3262196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7BFCC598-B2EC-4F4A-BAE3-C7B265592986}"/>
              </a:ext>
            </a:extLst>
          </p:cNvPr>
          <p:cNvSpPr txBox="1"/>
          <p:nvPr/>
        </p:nvSpPr>
        <p:spPr>
          <a:xfrm>
            <a:off x="3787489" y="224693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4263111933"/>
      </p:ext>
    </p:extLst>
  </p:cSld>
  <p:clrMapOvr>
    <a:masterClrMapping/>
  </p:clrMapOvr>
</p:sld>
</file>

<file path=ppt/slides/slide11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Chemical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650 Mechanized Infantry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Chemical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666652" y="2267803"/>
            <a:ext cx="8980160" cy="11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86094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NBC Reconnaissance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490301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055073" y="271220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Personnel Decontamination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677814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0651465" y="225646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455093" y="223128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1244093" y="5341108"/>
            <a:ext cx="112242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BTR-80 RKHM 4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9714" y="27256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Vehicle Decontamination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4479" y="22736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07929" y="225899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338436" y="476668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20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210945" y="456350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22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83454" y="436032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NBC Reconnaissance Squad</a:t>
            </a:r>
            <a:endParaRPr sz="1200" dirty="0"/>
          </a:p>
        </p:txBody>
      </p:sp>
      <p:sp>
        <p:nvSpPr>
          <p:cNvPr id="23" name="TextBox 22"/>
          <p:cNvSpPr txBox="1"/>
          <p:nvPr/>
        </p:nvSpPr>
        <p:spPr>
          <a:xfrm>
            <a:off x="5668316" y="5341126"/>
            <a:ext cx="77617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ARS 14K</a:t>
            </a: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5762659" y="476669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30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5635168" y="45635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31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5507677" y="43603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Vehicle Decontamination</a:t>
            </a:r>
          </a:p>
          <a:p>
            <a:pPr algn="ctr"/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32" name="TextBox 31"/>
          <p:cNvSpPr txBox="1"/>
          <p:nvPr/>
        </p:nvSpPr>
        <p:spPr>
          <a:xfrm>
            <a:off x="10215712" y="5335248"/>
            <a:ext cx="180209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3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310055" y="476082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34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182564" y="4557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35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055073" y="43544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Personnel Decontamination</a:t>
            </a:r>
          </a:p>
          <a:p>
            <a:pPr algn="ctr"/>
            <a:r>
              <a:rPr lang="en-US" sz="1200" dirty="0"/>
              <a:t>Squad</a:t>
            </a:r>
            <a:endParaRPr sz="1200" dirty="0"/>
          </a:p>
        </p:txBody>
      </p: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663861" y="3249800"/>
            <a:ext cx="2791" cy="112390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7" name="Straight Connector 36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0417" y="3277556"/>
            <a:ext cx="2791" cy="109615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648558" y="3252051"/>
            <a:ext cx="2791" cy="112390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79610408"/>
      </p:ext>
    </p:extLst>
  </p:cSld>
  <p:clrMapOvr>
    <a:masterClrMapping/>
  </p:clrMapOvr>
</p:sld>
</file>

<file path=ppt/slides/slide11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Medical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650 Mechanized Infantry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Treatment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32213" y="270430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Casualty</a:t>
            </a:r>
          </a:p>
          <a:p>
            <a:pPr algn="ctr"/>
            <a:r>
              <a:rPr lang="en-US" sz="1200" dirty="0"/>
              <a:t>Collection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1420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ADM Disposal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523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5680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61005" y="3252945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UAZ 452D Ambulance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718740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TMS 65M Decontamination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Field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79889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BMM-3 Mobile Dressing Station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884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Casualty</a:t>
            </a:r>
          </a:p>
          <a:p>
            <a:pPr algn="ctr"/>
            <a:r>
              <a:rPr lang="en-US" sz="1200" dirty="0"/>
              <a:t>Collection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6094769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4" name="TextBox 33"/>
          <p:cNvSpPr txBox="1"/>
          <p:nvPr/>
        </p:nvSpPr>
        <p:spPr>
          <a:xfrm>
            <a:off x="5392758" y="3237796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UAZ 452D Ambulance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7979073" y="3252814"/>
            <a:ext cx="1148071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34854" y="223617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80393" y="223066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06121" y="222569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08284" y="222921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4133374378"/>
      </p:ext>
    </p:extLst>
  </p:cSld>
  <p:clrMapOvr>
    <a:masterClrMapping/>
  </p:clrMapOvr>
</p:sld>
</file>

<file path=ppt/slides/slide11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644 Reconnaissance Brigade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389" cy="380145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644 Reconnaissance Brigade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190" y="644092"/>
            <a:ext cx="27443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X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4694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644 Reconnaissance Brigade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82521" y="208351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632760" y="230069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6441 Reconnaissance Battalion</a:t>
            </a:r>
            <a:endParaRPr sz="1200" dirty="0"/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3097952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663116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6442 Reconnaissance Battalion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5146970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641202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6443 Reconnaissance Battalion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6886544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69" name="object 60">
            <a:extLst>
              <a:ext uri="{FF2B5EF4-FFF2-40B4-BE49-F238E27FC236}">
                <a16:creationId xmlns:a16="http://schemas.microsoft.com/office/drawing/2014/main" id="{6CB944C2-9388-41D9-967D-D1C47186E2B5}"/>
              </a:ext>
            </a:extLst>
          </p:cNvPr>
          <p:cNvSpPr/>
          <p:nvPr/>
        </p:nvSpPr>
        <p:spPr>
          <a:xfrm>
            <a:off x="8413684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6444 Mechanized Infantry Battalion</a:t>
            </a: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8636FCD9-5D82-4416-99AE-35DAE638FB74}"/>
              </a:ext>
            </a:extLst>
          </p:cNvPr>
          <p:cNvSpPr txBox="1"/>
          <p:nvPr/>
        </p:nvSpPr>
        <p:spPr>
          <a:xfrm>
            <a:off x="8878655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81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6445 Mechanized Infantry Battalion</a:t>
            </a:r>
            <a:endParaRPr sz="1200" dirty="0"/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971725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73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500144" y="39534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6446 Tank Battalion</a:t>
            </a:r>
            <a:endParaRPr sz="1200" dirty="0"/>
          </a:p>
        </p:txBody>
      </p:sp>
      <p:sp>
        <p:nvSpPr>
          <p:cNvPr id="74" name="TextBox 73">
            <a:extLst>
              <a:ext uri="{FF2B5EF4-FFF2-40B4-BE49-F238E27FC236}">
                <a16:creationId xmlns:a16="http://schemas.microsoft.com/office/drawing/2014/main" id="{61D16797-20A4-43C5-A45C-BD62C451772D}"/>
              </a:ext>
            </a:extLst>
          </p:cNvPr>
          <p:cNvSpPr txBox="1"/>
          <p:nvPr/>
        </p:nvSpPr>
        <p:spPr>
          <a:xfrm>
            <a:off x="965336" y="3745590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77" name="object 60">
            <a:extLst>
              <a:ext uri="{FF2B5EF4-FFF2-40B4-BE49-F238E27FC236}">
                <a16:creationId xmlns:a16="http://schemas.microsoft.com/office/drawing/2014/main" id="{E426BBA5-2ECC-4738-817C-246FBC4547BB}"/>
              </a:ext>
            </a:extLst>
          </p:cNvPr>
          <p:cNvSpPr/>
          <p:nvPr/>
        </p:nvSpPr>
        <p:spPr>
          <a:xfrm>
            <a:off x="2614395" y="39634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6447 Anti-Tank</a:t>
            </a:r>
          </a:p>
          <a:p>
            <a:pPr algn="ctr"/>
            <a:r>
              <a:rPr lang="en-US" sz="1200" dirty="0"/>
              <a:t>Battalion</a:t>
            </a:r>
          </a:p>
        </p:txBody>
      </p:sp>
      <p:sp>
        <p:nvSpPr>
          <p:cNvPr id="78" name="TextBox 77">
            <a:extLst>
              <a:ext uri="{FF2B5EF4-FFF2-40B4-BE49-F238E27FC236}">
                <a16:creationId xmlns:a16="http://schemas.microsoft.com/office/drawing/2014/main" id="{085E1DB8-A27F-40ED-9267-207F44EBAC45}"/>
              </a:ext>
            </a:extLst>
          </p:cNvPr>
          <p:cNvSpPr txBox="1"/>
          <p:nvPr/>
        </p:nvSpPr>
        <p:spPr>
          <a:xfrm>
            <a:off x="3073079" y="3751578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81" name="object 60">
            <a:extLst>
              <a:ext uri="{FF2B5EF4-FFF2-40B4-BE49-F238E27FC236}">
                <a16:creationId xmlns:a16="http://schemas.microsoft.com/office/drawing/2014/main" id="{45D52A1E-AE54-45BC-A01B-E25A206BEFF5}"/>
              </a:ext>
            </a:extLst>
          </p:cNvPr>
          <p:cNvSpPr/>
          <p:nvPr/>
        </p:nvSpPr>
        <p:spPr>
          <a:xfrm>
            <a:off x="8409496" y="39634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644 Sniper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2" name="TextBox 81">
            <a:extLst>
              <a:ext uri="{FF2B5EF4-FFF2-40B4-BE49-F238E27FC236}">
                <a16:creationId xmlns:a16="http://schemas.microsoft.com/office/drawing/2014/main" id="{22EEC7CF-531C-4252-BA0A-171997BFBFC2}"/>
              </a:ext>
            </a:extLst>
          </p:cNvPr>
          <p:cNvSpPr txBox="1"/>
          <p:nvPr/>
        </p:nvSpPr>
        <p:spPr>
          <a:xfrm>
            <a:off x="6890332" y="3741715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83" name="object 60">
            <a:extLst>
              <a:ext uri="{FF2B5EF4-FFF2-40B4-BE49-F238E27FC236}">
                <a16:creationId xmlns:a16="http://schemas.microsoft.com/office/drawing/2014/main" id="{7801212E-E563-45A8-BE47-E51BC0001469}"/>
              </a:ext>
            </a:extLst>
          </p:cNvPr>
          <p:cNvSpPr/>
          <p:nvPr/>
        </p:nvSpPr>
        <p:spPr>
          <a:xfrm>
            <a:off x="10510949" y="39534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644 Engineer Battalion</a:t>
            </a:r>
            <a:endParaRPr sz="1200" dirty="0"/>
          </a:p>
        </p:txBody>
      </p:sp>
      <p:sp>
        <p:nvSpPr>
          <p:cNvPr id="84" name="TextBox 83">
            <a:extLst>
              <a:ext uri="{FF2B5EF4-FFF2-40B4-BE49-F238E27FC236}">
                <a16:creationId xmlns:a16="http://schemas.microsoft.com/office/drawing/2014/main" id="{AAC108ED-2E79-4A7D-B158-235511B997D2}"/>
              </a:ext>
            </a:extLst>
          </p:cNvPr>
          <p:cNvSpPr txBox="1"/>
          <p:nvPr/>
        </p:nvSpPr>
        <p:spPr>
          <a:xfrm>
            <a:off x="10981748" y="3745590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85" name="object 60">
            <a:extLst>
              <a:ext uri="{FF2B5EF4-FFF2-40B4-BE49-F238E27FC236}">
                <a16:creationId xmlns:a16="http://schemas.microsoft.com/office/drawing/2014/main" id="{285CFD51-242C-414A-972C-E19FC4FF4C2C}"/>
              </a:ext>
            </a:extLst>
          </p:cNvPr>
          <p:cNvSpPr/>
          <p:nvPr/>
        </p:nvSpPr>
        <p:spPr>
          <a:xfrm>
            <a:off x="4658478" y="394996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6448 Field Artillery Battalion</a:t>
            </a:r>
            <a:endParaRPr sz="1200" dirty="0"/>
          </a:p>
        </p:txBody>
      </p:sp>
      <p:sp>
        <p:nvSpPr>
          <p:cNvPr id="87" name="object 60">
            <a:extLst>
              <a:ext uri="{FF2B5EF4-FFF2-40B4-BE49-F238E27FC236}">
                <a16:creationId xmlns:a16="http://schemas.microsoft.com/office/drawing/2014/main" id="{6884C3F7-C906-4D04-BBFA-03B6F9F31984}"/>
              </a:ext>
            </a:extLst>
          </p:cNvPr>
          <p:cNvSpPr/>
          <p:nvPr/>
        </p:nvSpPr>
        <p:spPr>
          <a:xfrm>
            <a:off x="492675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644 Support</a:t>
            </a:r>
            <a:br>
              <a:rPr lang="en-US" sz="1200" dirty="0"/>
            </a:br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968104" y="539969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91" name="object 60">
            <a:extLst>
              <a:ext uri="{FF2B5EF4-FFF2-40B4-BE49-F238E27FC236}">
                <a16:creationId xmlns:a16="http://schemas.microsoft.com/office/drawing/2014/main" id="{B8F41D20-0B04-4042-83D7-4D5FBC21619E}"/>
              </a:ext>
            </a:extLst>
          </p:cNvPr>
          <p:cNvSpPr/>
          <p:nvPr/>
        </p:nvSpPr>
        <p:spPr>
          <a:xfrm>
            <a:off x="3112225" y="561899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644 Maintenance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3599355" y="540716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93" name="object 60">
            <a:extLst>
              <a:ext uri="{FF2B5EF4-FFF2-40B4-BE49-F238E27FC236}">
                <a16:creationId xmlns:a16="http://schemas.microsoft.com/office/drawing/2014/main" id="{66F1F12B-68E3-441E-A4D8-30E9A2393C4A}"/>
              </a:ext>
            </a:extLst>
          </p:cNvPr>
          <p:cNvSpPr/>
          <p:nvPr/>
        </p:nvSpPr>
        <p:spPr>
          <a:xfrm>
            <a:off x="7891057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644 Chemical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2AC091A-8990-4C1B-A48B-D3EE9C25DE2A}"/>
              </a:ext>
            </a:extLst>
          </p:cNvPr>
          <p:cNvSpPr/>
          <p:nvPr/>
        </p:nvSpPr>
        <p:spPr>
          <a:xfrm>
            <a:off x="10503480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644 Medical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469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228509" y="18391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5272201" y="18390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7016284" y="18363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" name="Straight Connector 121">
            <a:extLst>
              <a:ext uri="{FF2B5EF4-FFF2-40B4-BE49-F238E27FC236}">
                <a16:creationId xmlns:a16="http://schemas.microsoft.com/office/drawing/2014/main" id="{CE5B60CE-A550-477F-8408-109AE267E6C9}"/>
              </a:ext>
            </a:extLst>
          </p:cNvPr>
          <p:cNvCxnSpPr/>
          <p:nvPr/>
        </p:nvCxnSpPr>
        <p:spPr>
          <a:xfrm>
            <a:off x="9003856" y="184255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356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4" name="Straight Connector 123">
            <a:extLst>
              <a:ext uri="{FF2B5EF4-FFF2-40B4-BE49-F238E27FC236}">
                <a16:creationId xmlns:a16="http://schemas.microsoft.com/office/drawing/2014/main" id="{E8E2C687-8F55-4AA9-87AF-313368FB2932}"/>
              </a:ext>
            </a:extLst>
          </p:cNvPr>
          <p:cNvCxnSpPr/>
          <p:nvPr/>
        </p:nvCxnSpPr>
        <p:spPr>
          <a:xfrm>
            <a:off x="1098487" y="354305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1093493" y="3551485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6" name="Straight Connector 125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3218524" y="355863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EC20E863-413F-48FC-993B-A2524972F2F4}"/>
              </a:ext>
            </a:extLst>
          </p:cNvPr>
          <p:cNvCxnSpPr/>
          <p:nvPr/>
        </p:nvCxnSpPr>
        <p:spPr>
          <a:xfrm>
            <a:off x="9002447" y="355302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0" name="Straight Connector 129">
            <a:extLst>
              <a:ext uri="{FF2B5EF4-FFF2-40B4-BE49-F238E27FC236}">
                <a16:creationId xmlns:a16="http://schemas.microsoft.com/office/drawing/2014/main" id="{5954BBA4-D4DF-4BB1-AF39-FA119786AB0D}"/>
              </a:ext>
            </a:extLst>
          </p:cNvPr>
          <p:cNvCxnSpPr/>
          <p:nvPr/>
        </p:nvCxnSpPr>
        <p:spPr>
          <a:xfrm>
            <a:off x="11095461" y="354930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1" name="Straight Connector 130">
            <a:extLst>
              <a:ext uri="{FF2B5EF4-FFF2-40B4-BE49-F238E27FC236}">
                <a16:creationId xmlns:a16="http://schemas.microsoft.com/office/drawing/2014/main" id="{553762B7-D256-4E75-A67C-D8A7519362A3}"/>
              </a:ext>
            </a:extLst>
          </p:cNvPr>
          <p:cNvCxnSpPr/>
          <p:nvPr/>
        </p:nvCxnSpPr>
        <p:spPr>
          <a:xfrm>
            <a:off x="1092156" y="520165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2" name="Straight Connector 131">
            <a:extLst>
              <a:ext uri="{FF2B5EF4-FFF2-40B4-BE49-F238E27FC236}">
                <a16:creationId xmlns:a16="http://schemas.microsoft.com/office/drawing/2014/main" id="{358526AA-416E-4593-8B14-1668F1F64820}"/>
              </a:ext>
            </a:extLst>
          </p:cNvPr>
          <p:cNvCxnSpPr/>
          <p:nvPr/>
        </p:nvCxnSpPr>
        <p:spPr>
          <a:xfrm>
            <a:off x="1087162" y="5210090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4" name="Straight Connector 133">
            <a:extLst>
              <a:ext uri="{FF2B5EF4-FFF2-40B4-BE49-F238E27FC236}">
                <a16:creationId xmlns:a16="http://schemas.microsoft.com/office/drawing/2014/main" id="{213CDB34-7CA4-4C13-A5B9-4224E9CAA58E}"/>
              </a:ext>
            </a:extLst>
          </p:cNvPr>
          <p:cNvCxnSpPr/>
          <p:nvPr/>
        </p:nvCxnSpPr>
        <p:spPr>
          <a:xfrm>
            <a:off x="3716388" y="522352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5" name="Straight Connector 134">
            <a:extLst>
              <a:ext uri="{FF2B5EF4-FFF2-40B4-BE49-F238E27FC236}">
                <a16:creationId xmlns:a16="http://schemas.microsoft.com/office/drawing/2014/main" id="{A7141411-C0E1-4D5A-8DDE-DF669A3F3608}"/>
              </a:ext>
            </a:extLst>
          </p:cNvPr>
          <p:cNvCxnSpPr/>
          <p:nvPr/>
        </p:nvCxnSpPr>
        <p:spPr>
          <a:xfrm>
            <a:off x="8479548" y="52093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7" name="Straight Connector 136">
            <a:extLst>
              <a:ext uri="{FF2B5EF4-FFF2-40B4-BE49-F238E27FC236}">
                <a16:creationId xmlns:a16="http://schemas.microsoft.com/office/drawing/2014/main" id="{27EDB0D3-5FF7-4634-A7A7-C37AA246980D}"/>
              </a:ext>
            </a:extLst>
          </p:cNvPr>
          <p:cNvCxnSpPr/>
          <p:nvPr/>
        </p:nvCxnSpPr>
        <p:spPr>
          <a:xfrm>
            <a:off x="11089130" y="52079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6" name="TextBox 85">
            <a:extLst>
              <a:ext uri="{FF2B5EF4-FFF2-40B4-BE49-F238E27FC236}">
                <a16:creationId xmlns:a16="http://schemas.microsoft.com/office/drawing/2014/main" id="{797FBB6A-B5BF-4669-AAF9-3FB030696A93}"/>
              </a:ext>
            </a:extLst>
          </p:cNvPr>
          <p:cNvSpPr txBox="1"/>
          <p:nvPr/>
        </p:nvSpPr>
        <p:spPr>
          <a:xfrm>
            <a:off x="5138165" y="3741715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75" name="Straight Connector 74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5256139" y="355863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6" name="object 60">
            <a:extLst>
              <a:ext uri="{FF2B5EF4-FFF2-40B4-BE49-F238E27FC236}">
                <a16:creationId xmlns:a16="http://schemas.microsoft.com/office/drawing/2014/main" id="{285CFD51-242C-414A-972C-E19FC4FF4C2C}"/>
              </a:ext>
            </a:extLst>
          </p:cNvPr>
          <p:cNvSpPr/>
          <p:nvPr/>
        </p:nvSpPr>
        <p:spPr>
          <a:xfrm>
            <a:off x="6406740" y="394996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6449 Air Defense Artillery Battalion</a:t>
            </a:r>
            <a:endParaRPr sz="1200" dirty="0"/>
          </a:p>
        </p:txBody>
      </p:sp>
      <p:sp>
        <p:nvSpPr>
          <p:cNvPr id="79" name="TextBox 78">
            <a:extLst>
              <a:ext uri="{FF2B5EF4-FFF2-40B4-BE49-F238E27FC236}">
                <a16:creationId xmlns:a16="http://schemas.microsoft.com/office/drawing/2014/main" id="{797FBB6A-B5BF-4669-AAF9-3FB030696A93}"/>
              </a:ext>
            </a:extLst>
          </p:cNvPr>
          <p:cNvSpPr txBox="1"/>
          <p:nvPr/>
        </p:nvSpPr>
        <p:spPr>
          <a:xfrm>
            <a:off x="8737217" y="351219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80" name="Straight Connector 79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7004401" y="355863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1" name="object 60">
            <a:extLst>
              <a:ext uri="{FF2B5EF4-FFF2-40B4-BE49-F238E27FC236}">
                <a16:creationId xmlns:a16="http://schemas.microsoft.com/office/drawing/2014/main" id="{E80BCF74-B4F5-7B29-D334-C5510262CB57}"/>
              </a:ext>
            </a:extLst>
          </p:cNvPr>
          <p:cNvSpPr/>
          <p:nvPr/>
        </p:nvSpPr>
        <p:spPr>
          <a:xfrm>
            <a:off x="5503458" y="561813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644 Signals Company</a:t>
            </a:r>
            <a:endParaRPr sz="1200" dirty="0"/>
          </a:p>
        </p:txBody>
      </p:sp>
      <p:cxnSp>
        <p:nvCxnSpPr>
          <p:cNvPr id="67" name="Straight Connector 66">
            <a:extLst>
              <a:ext uri="{FF2B5EF4-FFF2-40B4-BE49-F238E27FC236}">
                <a16:creationId xmlns:a16="http://schemas.microsoft.com/office/drawing/2014/main" id="{1B092A6D-9C1E-CB44-793A-C5F288525F10}"/>
              </a:ext>
            </a:extLst>
          </p:cNvPr>
          <p:cNvCxnSpPr/>
          <p:nvPr/>
        </p:nvCxnSpPr>
        <p:spPr>
          <a:xfrm>
            <a:off x="6091949" y="521995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8" name="TextBox 67">
            <a:extLst>
              <a:ext uri="{FF2B5EF4-FFF2-40B4-BE49-F238E27FC236}">
                <a16:creationId xmlns:a16="http://schemas.microsoft.com/office/drawing/2014/main" id="{ABF88FBA-D06F-973B-3AB1-4320CE1D842C}"/>
              </a:ext>
            </a:extLst>
          </p:cNvPr>
          <p:cNvSpPr txBox="1"/>
          <p:nvPr/>
        </p:nvSpPr>
        <p:spPr>
          <a:xfrm>
            <a:off x="5980534" y="5407162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89" name="TextBox 88">
            <a:extLst>
              <a:ext uri="{FF2B5EF4-FFF2-40B4-BE49-F238E27FC236}">
                <a16:creationId xmlns:a16="http://schemas.microsoft.com/office/drawing/2014/main" id="{AC8D221C-4CA0-07D9-D127-321D83BB427E}"/>
              </a:ext>
            </a:extLst>
          </p:cNvPr>
          <p:cNvSpPr txBox="1"/>
          <p:nvPr/>
        </p:nvSpPr>
        <p:spPr>
          <a:xfrm>
            <a:off x="8360357" y="5413765"/>
            <a:ext cx="221536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0" name="TextBox 89">
            <a:extLst>
              <a:ext uri="{FF2B5EF4-FFF2-40B4-BE49-F238E27FC236}">
                <a16:creationId xmlns:a16="http://schemas.microsoft.com/office/drawing/2014/main" id="{F8855EAD-26F9-5798-8F00-3725F336BF6D}"/>
              </a:ext>
            </a:extLst>
          </p:cNvPr>
          <p:cNvSpPr txBox="1"/>
          <p:nvPr/>
        </p:nvSpPr>
        <p:spPr>
          <a:xfrm>
            <a:off x="10980603" y="5399052"/>
            <a:ext cx="221536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</p:spTree>
    <p:extLst>
      <p:ext uri="{BB962C8B-B14F-4D97-AF65-F5344CB8AC3E}">
        <p14:creationId xmlns:p14="http://schemas.microsoft.com/office/powerpoint/2010/main" val="3740717790"/>
      </p:ext>
    </p:extLst>
  </p:cSld>
  <p:clrMapOvr>
    <a:masterClrMapping/>
  </p:clrMapOvr>
</p:sld>
</file>

<file path=ppt/slides/slide11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96712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Headquarters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644 Reconnaissance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4002" y="1378965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032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 644 Reconnaissance Brigade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59937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19622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72379" y="199473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 Company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30639" y="198039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825922" y="154004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59937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5880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58805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40970" y="153087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383087" y="2549498"/>
            <a:ext cx="66556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BMP-2</a:t>
            </a:r>
          </a:p>
        </p:txBody>
      </p: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2085409" y="2758480"/>
            <a:ext cx="3077141" cy="54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491049" y="312929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38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4564923" y="31270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41" name="Straight Connector 4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086831" y="275848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3647671" y="276140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8" name="TextBox 4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845419" y="270062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55952" y="270062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0" name="TextBox 49"/>
          <p:cNvSpPr txBox="1"/>
          <p:nvPr/>
        </p:nvSpPr>
        <p:spPr>
          <a:xfrm>
            <a:off x="10403626" y="5957905"/>
            <a:ext cx="171874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1" name="TextBox 50"/>
          <p:cNvSpPr txBox="1"/>
          <p:nvPr/>
        </p:nvSpPr>
        <p:spPr>
          <a:xfrm>
            <a:off x="2949756" y="3705487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BMP-1Ksh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2" name="TextBox 51"/>
          <p:cNvSpPr txBox="1"/>
          <p:nvPr/>
        </p:nvSpPr>
        <p:spPr>
          <a:xfrm>
            <a:off x="4468556" y="3705487"/>
            <a:ext cx="1735810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967099" y="2700621"/>
            <a:ext cx="38436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3647671" y="2543370"/>
            <a:ext cx="0" cy="22157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48654" y="4896630"/>
            <a:ext cx="433075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6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54294" y="53126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68" name="Straight Connector 6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58385" y="489887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5" name="TextBox 74"/>
          <p:cNvSpPr txBox="1"/>
          <p:nvPr/>
        </p:nvSpPr>
        <p:spPr>
          <a:xfrm>
            <a:off x="378551" y="5880819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BMP-1Ksh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0" name="TextBox 7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83953" y="1553870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82830" y="589774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9" name="Straight Connector 58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5152699" y="276855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4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3053311" y="313219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Military Intelligence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66" name="Straight Connector 65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082735" y="3675680"/>
            <a:ext cx="2674" cy="122095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9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897880" y="531646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Future</a:t>
            </a:r>
          </a:p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341466" y="53158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 Operations Team</a:t>
            </a:r>
          </a:p>
        </p:txBody>
      </p:sp>
      <p:sp>
        <p:nvSpPr>
          <p:cNvPr id="7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785052" y="53158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Functional Staff Section</a:t>
            </a:r>
          </a:p>
        </p:txBody>
      </p:sp>
      <p:cxnSp>
        <p:nvCxnSpPr>
          <p:cNvPr id="81" name="Straight Connector 8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492240" y="489663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" name="Straight Connector 8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935826" y="48922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3" name="Straight Connector 8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5386469" y="488476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4" name="TextBox 8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66666" y="485864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85" name="TextBox 8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350820" y="485754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6" name="TextBox 8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787349" y="485754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7" name="TextBox 8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194750" y="485754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88" name="TextBox 87"/>
          <p:cNvSpPr txBox="1"/>
          <p:nvPr/>
        </p:nvSpPr>
        <p:spPr>
          <a:xfrm>
            <a:off x="1812406" y="5880819"/>
            <a:ext cx="134844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9" name="TextBox 88"/>
          <p:cNvSpPr txBox="1"/>
          <p:nvPr/>
        </p:nvSpPr>
        <p:spPr>
          <a:xfrm>
            <a:off x="3263502" y="5878291"/>
            <a:ext cx="134844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0" name="TextBox 89"/>
          <p:cNvSpPr txBox="1"/>
          <p:nvPr/>
        </p:nvSpPr>
        <p:spPr>
          <a:xfrm>
            <a:off x="4697357" y="5878291"/>
            <a:ext cx="106150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375D C3</a:t>
            </a:r>
          </a:p>
        </p:txBody>
      </p:sp>
      <p:cxnSp>
        <p:nvCxnSpPr>
          <p:cNvPr id="91" name="Straight Connector 9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1095793" y="2529037"/>
            <a:ext cx="2674" cy="24740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" name="Straight Connector 91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8025405" y="2887446"/>
            <a:ext cx="3077141" cy="54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93" name="Straight Connector 92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8025405" y="5002461"/>
            <a:ext cx="3077141" cy="54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65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7439741" y="330140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67" name="Straight Connector 66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034101" y="288444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Straight Connector 6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9753827" y="289570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020616" y="499908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9581583" y="49955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11098857" y="500087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5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9165276" y="330140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Tactical Security Section</a:t>
            </a:r>
          </a:p>
        </p:txBody>
      </p:sp>
      <p:sp>
        <p:nvSpPr>
          <p:cNvPr id="96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7439741" y="54109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8987223" y="54109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Squad</a:t>
            </a:r>
          </a:p>
        </p:txBody>
      </p:sp>
      <p:sp>
        <p:nvSpPr>
          <p:cNvPr id="98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0054" y="54109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99" name="TextBox 9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559598" y="286768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7832629" y="49704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01" name="TextBox 10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12695" y="49704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02" name="TextBox 101"/>
          <p:cNvSpPr txBox="1"/>
          <p:nvPr/>
        </p:nvSpPr>
        <p:spPr>
          <a:xfrm>
            <a:off x="7340821" y="3883453"/>
            <a:ext cx="135005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3" name="TextBox 102"/>
          <p:cNvSpPr txBox="1"/>
          <p:nvPr/>
        </p:nvSpPr>
        <p:spPr>
          <a:xfrm>
            <a:off x="9073587" y="3888591"/>
            <a:ext cx="13500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AGS-17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4" name="TextBox 103"/>
          <p:cNvSpPr txBox="1"/>
          <p:nvPr/>
        </p:nvSpPr>
        <p:spPr>
          <a:xfrm>
            <a:off x="7345451" y="5950298"/>
            <a:ext cx="137730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5" name="TextBox 104"/>
          <p:cNvSpPr txBox="1"/>
          <p:nvPr/>
        </p:nvSpPr>
        <p:spPr>
          <a:xfrm>
            <a:off x="8890837" y="5957905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693533069"/>
      </p:ext>
    </p:extLst>
  </p:cSld>
  <p:clrMapOvr>
    <a:masterClrMapping/>
  </p:clrMapOvr>
</p:sld>
</file>

<file path=ppt/slides/slide11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Reconnaissance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644 Reconnaissance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389" cy="380145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190" y="64409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4694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632760" y="230069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</a:t>
            </a:r>
            <a:br>
              <a:rPr lang="en-US" sz="1200" dirty="0"/>
            </a:br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663116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</a:t>
            </a:r>
            <a:br>
              <a:rPr lang="en-US" sz="1200" dirty="0"/>
            </a:br>
            <a:r>
              <a:rPr lang="en-US" sz="1200" dirty="0"/>
              <a:t>Company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641202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 Reconnaissance</a:t>
            </a:r>
            <a:br>
              <a:rPr lang="en-US" sz="1200" dirty="0"/>
            </a:br>
            <a:r>
              <a:rPr lang="en-US" sz="1200" dirty="0"/>
              <a:t>Company</a:t>
            </a:r>
          </a:p>
        </p:txBody>
      </p:sp>
      <p:sp>
        <p:nvSpPr>
          <p:cNvPr id="69" name="object 60">
            <a:extLst>
              <a:ext uri="{FF2B5EF4-FFF2-40B4-BE49-F238E27FC236}">
                <a16:creationId xmlns:a16="http://schemas.microsoft.com/office/drawing/2014/main" id="{6CB944C2-9388-41D9-967D-D1C47186E2B5}"/>
              </a:ext>
            </a:extLst>
          </p:cNvPr>
          <p:cNvSpPr/>
          <p:nvPr/>
        </p:nvSpPr>
        <p:spPr>
          <a:xfrm>
            <a:off x="8413684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High Mobility Reconnaissance</a:t>
            </a:r>
            <a:br>
              <a:rPr lang="en-US" sz="1200" dirty="0"/>
            </a:br>
            <a:r>
              <a:rPr lang="en-US" sz="1200" dirty="0"/>
              <a:t>Company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81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Electronic Warfare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87" name="object 60">
            <a:extLst>
              <a:ext uri="{FF2B5EF4-FFF2-40B4-BE49-F238E27FC236}">
                <a16:creationId xmlns:a16="http://schemas.microsoft.com/office/drawing/2014/main" id="{6884C3F7-C906-4D04-BBFA-03B6F9F31984}"/>
              </a:ext>
            </a:extLst>
          </p:cNvPr>
          <p:cNvSpPr/>
          <p:nvPr/>
        </p:nvSpPr>
        <p:spPr>
          <a:xfrm>
            <a:off x="492675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8893088" y="207219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10996403" y="207219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3" name="object 60">
            <a:extLst>
              <a:ext uri="{FF2B5EF4-FFF2-40B4-BE49-F238E27FC236}">
                <a16:creationId xmlns:a16="http://schemas.microsoft.com/office/drawing/2014/main" id="{66F1F12B-68E3-441E-A4D8-30E9A2393C4A}"/>
              </a:ext>
            </a:extLst>
          </p:cNvPr>
          <p:cNvSpPr/>
          <p:nvPr/>
        </p:nvSpPr>
        <p:spPr>
          <a:xfrm>
            <a:off x="5502231" y="56115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4" name="TextBox 93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5825500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2AC091A-8990-4C1B-A48B-D3EE9C25DE2A}"/>
              </a:ext>
            </a:extLst>
          </p:cNvPr>
          <p:cNvSpPr/>
          <p:nvPr/>
        </p:nvSpPr>
        <p:spPr>
          <a:xfrm>
            <a:off x="10503480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5149BB2E-240D-4B14-B16F-0516662D06A9}"/>
              </a:ext>
            </a:extLst>
          </p:cNvPr>
          <p:cNvSpPr txBox="1"/>
          <p:nvPr/>
        </p:nvSpPr>
        <p:spPr>
          <a:xfrm>
            <a:off x="10824533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469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228509" y="18391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5272201" y="18390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7016284" y="18363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" name="Straight Connector 121">
            <a:extLst>
              <a:ext uri="{FF2B5EF4-FFF2-40B4-BE49-F238E27FC236}">
                <a16:creationId xmlns:a16="http://schemas.microsoft.com/office/drawing/2014/main" id="{CE5B60CE-A550-477F-8408-109AE267E6C9}"/>
              </a:ext>
            </a:extLst>
          </p:cNvPr>
          <p:cNvCxnSpPr/>
          <p:nvPr/>
        </p:nvCxnSpPr>
        <p:spPr>
          <a:xfrm>
            <a:off x="9003856" y="184255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356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1" name="Straight Connector 130">
            <a:extLst>
              <a:ext uri="{FF2B5EF4-FFF2-40B4-BE49-F238E27FC236}">
                <a16:creationId xmlns:a16="http://schemas.microsoft.com/office/drawing/2014/main" id="{553762B7-D256-4E75-A67C-D8A7519362A3}"/>
              </a:ext>
            </a:extLst>
          </p:cNvPr>
          <p:cNvCxnSpPr/>
          <p:nvPr/>
        </p:nvCxnSpPr>
        <p:spPr>
          <a:xfrm>
            <a:off x="1092156" y="520165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2" name="Straight Connector 131">
            <a:extLst>
              <a:ext uri="{FF2B5EF4-FFF2-40B4-BE49-F238E27FC236}">
                <a16:creationId xmlns:a16="http://schemas.microsoft.com/office/drawing/2014/main" id="{358526AA-416E-4593-8B14-1668F1F64820}"/>
              </a:ext>
            </a:extLst>
          </p:cNvPr>
          <p:cNvCxnSpPr/>
          <p:nvPr/>
        </p:nvCxnSpPr>
        <p:spPr>
          <a:xfrm>
            <a:off x="1087162" y="5210090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5" name="Straight Connector 134">
            <a:extLst>
              <a:ext uri="{FF2B5EF4-FFF2-40B4-BE49-F238E27FC236}">
                <a16:creationId xmlns:a16="http://schemas.microsoft.com/office/drawing/2014/main" id="{A7141411-C0E1-4D5A-8DDE-DF669A3F3608}"/>
              </a:ext>
            </a:extLst>
          </p:cNvPr>
          <p:cNvCxnSpPr/>
          <p:nvPr/>
        </p:nvCxnSpPr>
        <p:spPr>
          <a:xfrm>
            <a:off x="6090722" y="521333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7" name="Straight Connector 136">
            <a:extLst>
              <a:ext uri="{FF2B5EF4-FFF2-40B4-BE49-F238E27FC236}">
                <a16:creationId xmlns:a16="http://schemas.microsoft.com/office/drawing/2014/main" id="{27EDB0D3-5FF7-4634-A7A7-C37AA246980D}"/>
              </a:ext>
            </a:extLst>
          </p:cNvPr>
          <p:cNvCxnSpPr/>
          <p:nvPr/>
        </p:nvCxnSpPr>
        <p:spPr>
          <a:xfrm>
            <a:off x="11089130" y="52079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15467" y="190840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6" name="Straight Connector 7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230533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90199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0" name="TextBox 79"/>
          <p:cNvSpPr txBox="1"/>
          <p:nvPr/>
        </p:nvSpPr>
        <p:spPr>
          <a:xfrm>
            <a:off x="156562" y="4204219"/>
            <a:ext cx="133241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9" name="TextBox 88"/>
          <p:cNvSpPr txBox="1"/>
          <p:nvPr/>
        </p:nvSpPr>
        <p:spPr>
          <a:xfrm>
            <a:off x="1973688" y="4204219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0" name="TextBox 89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3119943" y="207506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5" name="TextBox 94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5170504" y="206627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6" name="TextBox 95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6905519" y="206041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826050" y="516450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410724" y="6163561"/>
            <a:ext cx="156645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SA-18 MANPAD Launcher</a:t>
            </a:r>
          </a:p>
        </p:txBody>
      </p:sp>
    </p:spTree>
    <p:extLst>
      <p:ext uri="{BB962C8B-B14F-4D97-AF65-F5344CB8AC3E}">
        <p14:creationId xmlns:p14="http://schemas.microsoft.com/office/powerpoint/2010/main" val="2722678752"/>
      </p:ext>
    </p:extLst>
  </p:cSld>
  <p:clrMapOvr>
    <a:masterClrMapping/>
  </p:clrMapOvr>
</p:sld>
</file>

<file path=ppt/slides/slide11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Reconnaissance Company, Reconnaissance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644 Reconnaissance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2277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741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81572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367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 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</a:t>
            </a:r>
            <a:endParaRPr lang="en-US" sz="1200" b="1" dirty="0"/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81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7490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7938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702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TextBox 23"/>
          <p:cNvSpPr txBox="1"/>
          <p:nvPr/>
        </p:nvSpPr>
        <p:spPr>
          <a:xfrm>
            <a:off x="10432273" y="3280008"/>
            <a:ext cx="120097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BRM-3K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ZALA 421-08 UAS</a:t>
            </a: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3026582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2920491" y="3260370"/>
            <a:ext cx="120097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BRM-3K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ZALA 421-08 UAS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7979073" y="3275388"/>
            <a:ext cx="120097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BRM-3K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ZALA 421-08 UAS</a:t>
            </a: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5559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23948" y="2253235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849676" y="224827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79572" y="2251786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5989235" y="65330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3285416"/>
            <a:ext cx="2668" cy="20927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4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46" name="TextBox 45"/>
          <p:cNvSpPr txBox="1"/>
          <p:nvPr/>
        </p:nvSpPr>
        <p:spPr>
          <a:xfrm>
            <a:off x="328257" y="6260844"/>
            <a:ext cx="120097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BRM-3K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ZALA 431-08 UAS</a:t>
            </a:r>
          </a:p>
        </p:txBody>
      </p:sp>
      <p:sp>
        <p:nvSpPr>
          <p:cNvPr id="47" name="TextBox 46"/>
          <p:cNvSpPr txBox="1"/>
          <p:nvPr/>
        </p:nvSpPr>
        <p:spPr>
          <a:xfrm>
            <a:off x="2287153" y="6260844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8" name="TextBox 47"/>
          <p:cNvSpPr txBox="1"/>
          <p:nvPr/>
        </p:nvSpPr>
        <p:spPr>
          <a:xfrm>
            <a:off x="4246049" y="6260844"/>
            <a:ext cx="109036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524126022"/>
      </p:ext>
    </p:extLst>
  </p:cSld>
  <p:clrMapOvr>
    <a:masterClrMapping/>
  </p:clrMapOvr>
</p:sld>
</file>

<file path=ppt/slides/slide1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Radio Platoon, Signals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32213" y="270430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1420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523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5680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61005" y="3252945"/>
            <a:ext cx="84350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84350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884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6094769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4" name="TextBox 33"/>
          <p:cNvSpPr txBox="1"/>
          <p:nvPr/>
        </p:nvSpPr>
        <p:spPr>
          <a:xfrm>
            <a:off x="5392758" y="3237796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7979073" y="325281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34854" y="223617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80393" y="223066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06121" y="222569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08284" y="222921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1080670458"/>
      </p:ext>
    </p:extLst>
  </p:cSld>
  <p:clrMapOvr>
    <a:masterClrMapping/>
  </p:clrMapOvr>
</p:sld>
</file>

<file path=ppt/slides/slide11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Long Range Reconnaissance Company , Reconnaissance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644 Reconnaissance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2277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741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 Reconnaissance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81572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367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 Reconnaissance 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 Reconnaissance</a:t>
            </a:r>
            <a:endParaRPr lang="en-US" sz="1200" b="1" dirty="0"/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81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7490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7938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702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TextBox 23"/>
          <p:cNvSpPr txBox="1"/>
          <p:nvPr/>
        </p:nvSpPr>
        <p:spPr>
          <a:xfrm>
            <a:off x="10432273" y="3280008"/>
            <a:ext cx="107593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BRDM-2 HOT 3</a:t>
            </a: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3026582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 Reconnaissance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2920491" y="3260370"/>
            <a:ext cx="107593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BRDM-2 HOT 3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7979073" y="3275388"/>
            <a:ext cx="107593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BRDM-2 HOT 3</a:t>
            </a: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5559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23948" y="2253235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849676" y="224827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79572" y="2251786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5989235" y="65330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3285416"/>
            <a:ext cx="2668" cy="20927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4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46" name="TextBox 45"/>
          <p:cNvSpPr txBox="1"/>
          <p:nvPr/>
        </p:nvSpPr>
        <p:spPr>
          <a:xfrm>
            <a:off x="328257" y="6260844"/>
            <a:ext cx="744114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BRDM-2</a:t>
            </a:r>
          </a:p>
        </p:txBody>
      </p:sp>
      <p:sp>
        <p:nvSpPr>
          <p:cNvPr id="47" name="TextBox 46"/>
          <p:cNvSpPr txBox="1"/>
          <p:nvPr/>
        </p:nvSpPr>
        <p:spPr>
          <a:xfrm>
            <a:off x="2287153" y="6260844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8" name="TextBox 47"/>
          <p:cNvSpPr txBox="1"/>
          <p:nvPr/>
        </p:nvSpPr>
        <p:spPr>
          <a:xfrm>
            <a:off x="4246049" y="6260844"/>
            <a:ext cx="109036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191773706"/>
      </p:ext>
    </p:extLst>
  </p:cSld>
  <p:clrMapOvr>
    <a:masterClrMapping/>
  </p:clrMapOvr>
</p:sld>
</file>

<file path=ppt/slides/slide11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High Mobility Reconnaissance Company , Reconnaissance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644 Reconnaissance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2277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741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High Mobility Reconnaissance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81572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367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High Mobility Reconnaissance 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High Mobility Reconnaissance</a:t>
            </a:r>
            <a:endParaRPr lang="en-US" sz="1200" b="1" dirty="0"/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81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7490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7938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702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TextBox 23"/>
          <p:cNvSpPr txBox="1"/>
          <p:nvPr/>
        </p:nvSpPr>
        <p:spPr>
          <a:xfrm>
            <a:off x="10432273" y="3280008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9 x IMZ-8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3026582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High Mobility Reconnaissance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2920491" y="3260370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9 x IMZ-8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7979073" y="3275388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9 x IMZ-8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5559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23948" y="2253235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849676" y="224827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79572" y="2251786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5989235" y="65330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3285416"/>
            <a:ext cx="2668" cy="20927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4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46" name="TextBox 45"/>
          <p:cNvSpPr txBox="1"/>
          <p:nvPr/>
        </p:nvSpPr>
        <p:spPr>
          <a:xfrm>
            <a:off x="328257" y="6260844"/>
            <a:ext cx="96051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BRM-3K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ZALA 421-08</a:t>
            </a:r>
          </a:p>
        </p:txBody>
      </p:sp>
      <p:sp>
        <p:nvSpPr>
          <p:cNvPr id="47" name="TextBox 46"/>
          <p:cNvSpPr txBox="1"/>
          <p:nvPr/>
        </p:nvSpPr>
        <p:spPr>
          <a:xfrm>
            <a:off x="2287153" y="6260844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8" name="TextBox 47"/>
          <p:cNvSpPr txBox="1"/>
          <p:nvPr/>
        </p:nvSpPr>
        <p:spPr>
          <a:xfrm>
            <a:off x="4246049" y="6260844"/>
            <a:ext cx="109036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479681517"/>
      </p:ext>
    </p:extLst>
  </p:cSld>
  <p:clrMapOvr>
    <a:masterClrMapping/>
  </p:clrMapOvr>
</p:sld>
</file>

<file path=ppt/slides/slide11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Electronic Warfare Company , Reconnaissance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644 Reconnaissance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2277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741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Electronic Warfare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81572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367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Radar Reconnaissance 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Unmanned Aerial Vehicle</a:t>
            </a:r>
            <a:endParaRPr lang="en-US" sz="1200" b="1" dirty="0"/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81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7490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7938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702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TextBox 23"/>
          <p:cNvSpPr txBox="1"/>
          <p:nvPr/>
        </p:nvSpPr>
        <p:spPr>
          <a:xfrm>
            <a:off x="10432273" y="3280008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8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ORLAN 10 UAS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ZALA 421-08 UAS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8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3026582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Electronic Warfare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2920491" y="3260370"/>
            <a:ext cx="142699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LUCH KOSAR EA UAS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7979073" y="3275388"/>
            <a:ext cx="158408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BMP-1Ksh Radar Intercept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ZALA 421-08</a:t>
            </a: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5559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23948" y="2253235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849676" y="224827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36017" y="225178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5989235" y="65330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3285416"/>
            <a:ext cx="2668" cy="20927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4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46" name="TextBox 45"/>
          <p:cNvSpPr txBox="1"/>
          <p:nvPr/>
        </p:nvSpPr>
        <p:spPr>
          <a:xfrm>
            <a:off x="328257" y="6260844"/>
            <a:ext cx="96051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BRM-3K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ZALA 421-08</a:t>
            </a:r>
          </a:p>
        </p:txBody>
      </p:sp>
      <p:sp>
        <p:nvSpPr>
          <p:cNvPr id="47" name="TextBox 46"/>
          <p:cNvSpPr txBox="1"/>
          <p:nvPr/>
        </p:nvSpPr>
        <p:spPr>
          <a:xfrm>
            <a:off x="2287153" y="6260844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8" name="TextBox 47"/>
          <p:cNvSpPr txBox="1"/>
          <p:nvPr/>
        </p:nvSpPr>
        <p:spPr>
          <a:xfrm>
            <a:off x="4246049" y="6260844"/>
            <a:ext cx="109036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3599" y="226926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3203" y="272033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 Reconnaissance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49" name="TextBox 48"/>
          <p:cNvSpPr txBox="1"/>
          <p:nvPr/>
        </p:nvSpPr>
        <p:spPr>
          <a:xfrm>
            <a:off x="5387112" y="3254724"/>
            <a:ext cx="16241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BMP-1Ksh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Comms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 Jammer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ZALA 421-08</a:t>
            </a: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46193" y="224614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</p:spTree>
    <p:extLst>
      <p:ext uri="{BB962C8B-B14F-4D97-AF65-F5344CB8AC3E}">
        <p14:creationId xmlns:p14="http://schemas.microsoft.com/office/powerpoint/2010/main" val="2812340263"/>
      </p:ext>
    </p:extLst>
  </p:cSld>
  <p:clrMapOvr>
    <a:masterClrMapping/>
  </p:clrMapOvr>
</p:sld>
</file>

<file path=ppt/slides/slide11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 , Reconnaissance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644 Reconnaissance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4844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707095" y="272695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301860" y="227498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7635887" y="3275592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115310" y="226033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67031378-9249-4100-B3EE-27B5140F262C}"/>
              </a:ext>
            </a:extLst>
          </p:cNvPr>
          <p:cNvSpPr/>
          <p:nvPr/>
        </p:nvSpPr>
        <p:spPr>
          <a:xfrm>
            <a:off x="3379274" y="27135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979838DE-77D9-4341-BD31-7A94DB7508FF}"/>
              </a:ext>
            </a:extLst>
          </p:cNvPr>
          <p:cNvCxnSpPr/>
          <p:nvPr/>
        </p:nvCxnSpPr>
        <p:spPr>
          <a:xfrm>
            <a:off x="3974039" y="226158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11E65FE6-866C-4713-8E7A-33B323B6F00F}"/>
              </a:ext>
            </a:extLst>
          </p:cNvPr>
          <p:cNvSpPr txBox="1"/>
          <p:nvPr/>
        </p:nvSpPr>
        <p:spPr>
          <a:xfrm>
            <a:off x="3308066" y="3262196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D48004D8-3D15-4462-A21C-B8E6155904A4}"/>
              </a:ext>
            </a:extLst>
          </p:cNvPr>
          <p:cNvSpPr txBox="1"/>
          <p:nvPr/>
        </p:nvSpPr>
        <p:spPr>
          <a:xfrm>
            <a:off x="3787489" y="224693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2682523182"/>
      </p:ext>
    </p:extLst>
  </p:cSld>
  <p:clrMapOvr>
    <a:masterClrMapping/>
  </p:clrMapOvr>
</p:sld>
</file>

<file path=ppt/slides/slide11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8572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(IFV)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644 Reconnaissance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381150"/>
            <a:ext cx="186" cy="39017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25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Mechanized Infantry (IFV) 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271" y="62504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278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72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Mechanized Infantry Battalion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4533" y="182316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387517" y="227181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Mechanized Infantry Company</a:t>
            </a:r>
            <a:endParaRPr sz="1200" dirty="0"/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2879633" y="2063975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9A89BBAF-B244-4635-BB3A-EE4E6C4C7EC1}"/>
              </a:ext>
            </a:extLst>
          </p:cNvPr>
          <p:cNvSpPr/>
          <p:nvPr/>
        </p:nvSpPr>
        <p:spPr>
          <a:xfrm>
            <a:off x="4148915" y="22640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Mechanized Infantry Company</a:t>
            </a: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4BD9400B-F589-4279-AD5E-60332F5DE2A8}"/>
              </a:ext>
            </a:extLst>
          </p:cNvPr>
          <p:cNvSpPr txBox="1"/>
          <p:nvPr/>
        </p:nvSpPr>
        <p:spPr>
          <a:xfrm>
            <a:off x="4630363" y="205616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6782604" y="229082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Mechanized Infantry Company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7265147" y="205572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652108" y="227181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Mortar</a:t>
            </a:r>
          </a:p>
          <a:p>
            <a:pPr algn="ctr"/>
            <a:r>
              <a:rPr lang="en-US" sz="1200" dirty="0"/>
              <a:t>Battery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130000" y="2063975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7" name="object 60">
            <a:extLst>
              <a:ext uri="{FF2B5EF4-FFF2-40B4-BE49-F238E27FC236}">
                <a16:creationId xmlns:a16="http://schemas.microsoft.com/office/drawing/2014/main" id="{D576C08F-F0D8-4233-93FB-C028CB9730F7}"/>
              </a:ext>
            </a:extLst>
          </p:cNvPr>
          <p:cNvSpPr/>
          <p:nvPr/>
        </p:nvSpPr>
        <p:spPr>
          <a:xfrm>
            <a:off x="10523288" y="224475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 Platoon</a:t>
            </a:r>
            <a:endParaRPr sz="1200" dirty="0"/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331D7C80-462A-455C-98B5-3D005060109E}"/>
              </a:ext>
            </a:extLst>
          </p:cNvPr>
          <p:cNvSpPr txBox="1"/>
          <p:nvPr/>
        </p:nvSpPr>
        <p:spPr>
          <a:xfrm>
            <a:off x="10832423" y="1808313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3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500144" y="572508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Weapons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77" name="object 60">
            <a:extLst>
              <a:ext uri="{FF2B5EF4-FFF2-40B4-BE49-F238E27FC236}">
                <a16:creationId xmlns:a16="http://schemas.microsoft.com/office/drawing/2014/main" id="{E426BBA5-2ECC-4738-817C-246FBC4547BB}"/>
              </a:ext>
            </a:extLst>
          </p:cNvPr>
          <p:cNvSpPr/>
          <p:nvPr/>
        </p:nvSpPr>
        <p:spPr>
          <a:xfrm>
            <a:off x="2978814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1" name="object 60">
            <a:extLst>
              <a:ext uri="{FF2B5EF4-FFF2-40B4-BE49-F238E27FC236}">
                <a16:creationId xmlns:a16="http://schemas.microsoft.com/office/drawing/2014/main" id="{45D52A1E-AE54-45BC-A01B-E25A206BEFF5}"/>
              </a:ext>
            </a:extLst>
          </p:cNvPr>
          <p:cNvSpPr/>
          <p:nvPr/>
        </p:nvSpPr>
        <p:spPr>
          <a:xfrm>
            <a:off x="8065970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3" name="object 60">
            <a:extLst>
              <a:ext uri="{FF2B5EF4-FFF2-40B4-BE49-F238E27FC236}">
                <a16:creationId xmlns:a16="http://schemas.microsoft.com/office/drawing/2014/main" id="{7801212E-E563-45A8-BE47-E51BC0001469}"/>
              </a:ext>
            </a:extLst>
          </p:cNvPr>
          <p:cNvSpPr/>
          <p:nvPr/>
        </p:nvSpPr>
        <p:spPr>
          <a:xfrm>
            <a:off x="10508186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278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2993345" y="181961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7" name="Straight Connector 11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4750488" y="182532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7383293" y="18385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1" name="Straight Connector 120">
            <a:extLst>
              <a:ext uri="{FF2B5EF4-FFF2-40B4-BE49-F238E27FC236}">
                <a16:creationId xmlns:a16="http://schemas.microsoft.com/office/drawing/2014/main" id="{C25D53DF-DB09-4C20-9566-1A8035555AC8}"/>
              </a:ext>
            </a:extLst>
          </p:cNvPr>
          <p:cNvCxnSpPr/>
          <p:nvPr/>
        </p:nvCxnSpPr>
        <p:spPr>
          <a:xfrm>
            <a:off x="9241506" y="18343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16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4" name="Straight Connector 123">
            <a:extLst>
              <a:ext uri="{FF2B5EF4-FFF2-40B4-BE49-F238E27FC236}">
                <a16:creationId xmlns:a16="http://schemas.microsoft.com/office/drawing/2014/main" id="{E8E2C687-8F55-4AA9-87AF-313368FB2932}"/>
              </a:ext>
            </a:extLst>
          </p:cNvPr>
          <p:cNvCxnSpPr/>
          <p:nvPr/>
        </p:nvCxnSpPr>
        <p:spPr>
          <a:xfrm>
            <a:off x="1098487" y="527660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1093493" y="5285035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6" name="Straight Connector 125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3579712" y="529259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EC20E863-413F-48FC-993B-A2524972F2F4}"/>
              </a:ext>
            </a:extLst>
          </p:cNvPr>
          <p:cNvCxnSpPr/>
          <p:nvPr/>
        </p:nvCxnSpPr>
        <p:spPr>
          <a:xfrm>
            <a:off x="8660330" y="52764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0" name="Straight Connector 129">
            <a:extLst>
              <a:ext uri="{FF2B5EF4-FFF2-40B4-BE49-F238E27FC236}">
                <a16:creationId xmlns:a16="http://schemas.microsoft.com/office/drawing/2014/main" id="{5954BBA4-D4DF-4BB1-AF39-FA119786AB0D}"/>
              </a:ext>
            </a:extLst>
          </p:cNvPr>
          <p:cNvCxnSpPr/>
          <p:nvPr/>
        </p:nvCxnSpPr>
        <p:spPr>
          <a:xfrm>
            <a:off x="11095461" y="528285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6" name="TextBox 4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2129" y="527453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07842" y="527453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392486" y="527453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830676" y="527453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0" name="TextBox 49"/>
          <p:cNvSpPr txBox="1"/>
          <p:nvPr/>
        </p:nvSpPr>
        <p:spPr>
          <a:xfrm>
            <a:off x="408895" y="6278087"/>
            <a:ext cx="66556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BMP-2</a:t>
            </a:r>
          </a:p>
        </p:txBody>
      </p:sp>
      <p:sp>
        <p:nvSpPr>
          <p:cNvPr id="51" name="TextBox 50"/>
          <p:cNvSpPr txBox="1"/>
          <p:nvPr/>
        </p:nvSpPr>
        <p:spPr>
          <a:xfrm>
            <a:off x="2899877" y="6267097"/>
            <a:ext cx="135005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SA-18 SAM Launcher</a:t>
            </a:r>
          </a:p>
        </p:txBody>
      </p:sp>
      <p:sp>
        <p:nvSpPr>
          <p:cNvPr id="70" name="TextBox 69"/>
          <p:cNvSpPr txBox="1"/>
          <p:nvPr/>
        </p:nvSpPr>
        <p:spPr>
          <a:xfrm>
            <a:off x="10437814" y="2812650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BRM-3K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Skylark IV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160197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86" name="Straight Connector 8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19863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TextBox 86"/>
          <p:cNvSpPr txBox="1"/>
          <p:nvPr/>
        </p:nvSpPr>
        <p:spPr>
          <a:xfrm>
            <a:off x="156562" y="4133883"/>
            <a:ext cx="66556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BMP-2</a:t>
            </a:r>
          </a:p>
        </p:txBody>
      </p:sp>
      <p:sp>
        <p:nvSpPr>
          <p:cNvPr id="88" name="TextBox 87"/>
          <p:cNvSpPr txBox="1"/>
          <p:nvPr/>
        </p:nvSpPr>
        <p:spPr>
          <a:xfrm>
            <a:off x="1973688" y="4133883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798550116"/>
      </p:ext>
    </p:extLst>
  </p:cSld>
  <p:clrMapOvr>
    <a:masterClrMapping/>
  </p:clrMapOvr>
</p:sld>
</file>

<file path=ppt/slides/slide11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Company, Mechanized Infantry (IFV)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644 Reconnaissance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Mechanized Infantry Company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83035" y="644092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 Mechanized Infantry Company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Mechanized Infantry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Mechanized Infantry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72625" y="223301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Mechanized Infantry 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66556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BMP-2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27300" y="2222490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376763" y="223301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66556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BMP-2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66556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BMP-2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45745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Team</a:t>
            </a:r>
            <a:endParaRPr sz="1200" dirty="0"/>
          </a:p>
        </p:txBody>
      </p:sp>
      <p:sp>
        <p:nvSpPr>
          <p:cNvPr id="26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2223307" y="45745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  <a:endParaRPr sz="1200" dirty="0"/>
          </a:p>
        </p:txBody>
      </p:sp>
      <p:sp>
        <p:nvSpPr>
          <p:cNvPr id="2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055121" y="45745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  <a:endParaRPr sz="1200" dirty="0"/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1088729" y="4119195"/>
            <a:ext cx="3568439" cy="1573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85409" y="325743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695" y="411381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817667" y="411381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649481" y="411063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7" name="TextBox 36"/>
          <p:cNvSpPr txBox="1"/>
          <p:nvPr/>
        </p:nvSpPr>
        <p:spPr>
          <a:xfrm>
            <a:off x="3983914" y="5114683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152100" y="5114683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19842" y="5114683"/>
            <a:ext cx="66556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BMP-2</a:t>
            </a:r>
          </a:p>
        </p:txBody>
      </p:sp>
    </p:spTree>
    <p:extLst>
      <p:ext uri="{BB962C8B-B14F-4D97-AF65-F5344CB8AC3E}">
        <p14:creationId xmlns:p14="http://schemas.microsoft.com/office/powerpoint/2010/main" val="3398864769"/>
      </p:ext>
    </p:extLst>
  </p:cSld>
  <p:clrMapOvr>
    <a:masterClrMapping/>
  </p:clrMapOvr>
</p:sld>
</file>

<file path=ppt/slides/slide11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666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Mortar Battery, Mechanized Infantry (IFV)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644 Reconnaissance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3621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134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Mortar Battery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83035" y="605992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208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665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 Mortar Battery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1949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615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Mortar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665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Mortar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72625" y="219491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665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  <a:br>
              <a:rPr lang="en-US" sz="1200" dirty="0"/>
            </a:br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208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095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079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09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10178"/>
            <a:ext cx="535724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2S9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1843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376763" y="219491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19334"/>
            <a:ext cx="535724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2S9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193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45364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Team</a:t>
            </a:r>
            <a:endParaRPr sz="1200" dirty="0"/>
          </a:p>
        </p:txBody>
      </p:sp>
      <p:sp>
        <p:nvSpPr>
          <p:cNvPr id="26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2223307" y="45364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Fires</a:t>
            </a:r>
          </a:p>
          <a:p>
            <a:pPr algn="ctr"/>
            <a:r>
              <a:rPr lang="en-US" sz="1200" dirty="0"/>
              <a:t>Team</a:t>
            </a:r>
            <a:endParaRPr sz="1200" dirty="0"/>
          </a:p>
        </p:txBody>
      </p:sp>
      <p:sp>
        <p:nvSpPr>
          <p:cNvPr id="2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055121" y="45364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Observation</a:t>
            </a:r>
          </a:p>
          <a:p>
            <a:pPr algn="ctr"/>
            <a:r>
              <a:rPr lang="en-US" sz="1200" dirty="0"/>
              <a:t>Team</a:t>
            </a:r>
            <a:endParaRPr sz="1200" dirty="0"/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1088729" y="4081095"/>
            <a:ext cx="3568439" cy="1573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85409" y="321933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695" y="407571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817667" y="407571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649481" y="407253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7" name="TextBox 36"/>
          <p:cNvSpPr txBox="1"/>
          <p:nvPr/>
        </p:nvSpPr>
        <p:spPr>
          <a:xfrm>
            <a:off x="3983914" y="5076583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152100" y="5076583"/>
            <a:ext cx="65114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1V152</a:t>
            </a:r>
          </a:p>
        </p:txBody>
      </p:sp>
      <p:sp>
        <p:nvSpPr>
          <p:cNvPr id="39" name="TextBox 38"/>
          <p:cNvSpPr txBox="1"/>
          <p:nvPr/>
        </p:nvSpPr>
        <p:spPr>
          <a:xfrm>
            <a:off x="419842" y="5076583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428951416"/>
      </p:ext>
    </p:extLst>
  </p:cSld>
  <p:clrMapOvr>
    <a:masterClrMapping/>
  </p:clrMapOvr>
</p:sld>
</file>

<file path=ppt/slides/slide11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Mechanized Infantry (IFV)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644 Reconnaissance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3849254300"/>
      </p:ext>
    </p:extLst>
  </p:cSld>
  <p:clrMapOvr>
    <a:masterClrMapping/>
  </p:clrMapOvr>
</p:sld>
</file>

<file path=ppt/slides/slide11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Mechanized Infantry (IFV)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644 Reconnaissance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48825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197764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BREM 2 Recovery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71874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6608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BMM-1 Ambulance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BMM-2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Bn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 Aid Station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9668" cy="144655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Generic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305320381"/>
      </p:ext>
    </p:extLst>
  </p:cSld>
  <p:clrMapOvr>
    <a:masterClrMapping/>
  </p:clrMapOvr>
</p:sld>
</file>

<file path=ppt/slides/slide11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8572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644 Reconnaissance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381150"/>
            <a:ext cx="186" cy="39017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25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Tank 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271" y="62504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278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72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Tank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4533" y="182316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387517" y="227181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Tank</a:t>
            </a:r>
          </a:p>
          <a:p>
            <a:pPr algn="ctr"/>
            <a:r>
              <a:rPr lang="en-US" sz="1200" dirty="0"/>
              <a:t>Squadron</a:t>
            </a: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2879633" y="2063975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9A89BBAF-B244-4635-BB3A-EE4E6C4C7EC1}"/>
              </a:ext>
            </a:extLst>
          </p:cNvPr>
          <p:cNvSpPr/>
          <p:nvPr/>
        </p:nvSpPr>
        <p:spPr>
          <a:xfrm>
            <a:off x="4148915" y="22640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Tank</a:t>
            </a:r>
          </a:p>
          <a:p>
            <a:pPr algn="ctr"/>
            <a:r>
              <a:rPr lang="en-US" sz="1200" dirty="0"/>
              <a:t>Squadron</a:t>
            </a: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4BD9400B-F589-4279-AD5E-60332F5DE2A8}"/>
              </a:ext>
            </a:extLst>
          </p:cNvPr>
          <p:cNvSpPr txBox="1"/>
          <p:nvPr/>
        </p:nvSpPr>
        <p:spPr>
          <a:xfrm>
            <a:off x="4630363" y="205616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6782604" y="229082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Tank</a:t>
            </a:r>
          </a:p>
          <a:p>
            <a:pPr algn="ctr"/>
            <a:r>
              <a:rPr lang="en-US" sz="1200" dirty="0"/>
              <a:t>Squadron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7265147" y="205572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652108" y="227181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130000" y="2063975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7" name="object 60">
            <a:extLst>
              <a:ext uri="{FF2B5EF4-FFF2-40B4-BE49-F238E27FC236}">
                <a16:creationId xmlns:a16="http://schemas.microsoft.com/office/drawing/2014/main" id="{D576C08F-F0D8-4233-93FB-C028CB9730F7}"/>
              </a:ext>
            </a:extLst>
          </p:cNvPr>
          <p:cNvSpPr/>
          <p:nvPr/>
        </p:nvSpPr>
        <p:spPr>
          <a:xfrm>
            <a:off x="10523288" y="224475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331D7C80-462A-455C-98B5-3D005060109E}"/>
              </a:ext>
            </a:extLst>
          </p:cNvPr>
          <p:cNvSpPr txBox="1"/>
          <p:nvPr/>
        </p:nvSpPr>
        <p:spPr>
          <a:xfrm>
            <a:off x="10832423" y="1808313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7" name="object 60">
            <a:extLst>
              <a:ext uri="{FF2B5EF4-FFF2-40B4-BE49-F238E27FC236}">
                <a16:creationId xmlns:a16="http://schemas.microsoft.com/office/drawing/2014/main" id="{E426BBA5-2ECC-4738-817C-246FBC4547BB}"/>
              </a:ext>
            </a:extLst>
          </p:cNvPr>
          <p:cNvSpPr/>
          <p:nvPr/>
        </p:nvSpPr>
        <p:spPr>
          <a:xfrm>
            <a:off x="2978814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1" name="object 60">
            <a:extLst>
              <a:ext uri="{FF2B5EF4-FFF2-40B4-BE49-F238E27FC236}">
                <a16:creationId xmlns:a16="http://schemas.microsoft.com/office/drawing/2014/main" id="{45D52A1E-AE54-45BC-A01B-E25A206BEFF5}"/>
              </a:ext>
            </a:extLst>
          </p:cNvPr>
          <p:cNvSpPr/>
          <p:nvPr/>
        </p:nvSpPr>
        <p:spPr>
          <a:xfrm>
            <a:off x="8065970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278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2993345" y="181961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7" name="Straight Connector 11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4750488" y="182532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7383293" y="18385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1" name="Straight Connector 120">
            <a:extLst>
              <a:ext uri="{FF2B5EF4-FFF2-40B4-BE49-F238E27FC236}">
                <a16:creationId xmlns:a16="http://schemas.microsoft.com/office/drawing/2014/main" id="{C25D53DF-DB09-4C20-9566-1A8035555AC8}"/>
              </a:ext>
            </a:extLst>
          </p:cNvPr>
          <p:cNvCxnSpPr/>
          <p:nvPr/>
        </p:nvCxnSpPr>
        <p:spPr>
          <a:xfrm>
            <a:off x="9241506" y="18343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16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3570188" y="5280196"/>
            <a:ext cx="5090142" cy="704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6" name="Straight Connector 125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3579712" y="52711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EC20E863-413F-48FC-993B-A2524972F2F4}"/>
              </a:ext>
            </a:extLst>
          </p:cNvPr>
          <p:cNvCxnSpPr/>
          <p:nvPr/>
        </p:nvCxnSpPr>
        <p:spPr>
          <a:xfrm>
            <a:off x="8660330" y="52764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TextBox 4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10516" y="5234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393415" y="5234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0" name="TextBox 69"/>
          <p:cNvSpPr txBox="1"/>
          <p:nvPr/>
        </p:nvSpPr>
        <p:spPr>
          <a:xfrm>
            <a:off x="8560934" y="2819863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BRM-3K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Skylark IV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160197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86" name="Straight Connector 8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19863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TextBox 86"/>
          <p:cNvSpPr txBox="1"/>
          <p:nvPr/>
        </p:nvSpPr>
        <p:spPr>
          <a:xfrm>
            <a:off x="156562" y="4133883"/>
            <a:ext cx="665567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T-90A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BMP-2</a:t>
            </a:r>
          </a:p>
        </p:txBody>
      </p:sp>
      <p:sp>
        <p:nvSpPr>
          <p:cNvPr id="88" name="TextBox 87"/>
          <p:cNvSpPr txBox="1"/>
          <p:nvPr/>
        </p:nvSpPr>
        <p:spPr>
          <a:xfrm>
            <a:off x="1973688" y="4133883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9" name="TextBox 68"/>
          <p:cNvSpPr txBox="1"/>
          <p:nvPr/>
        </p:nvSpPr>
        <p:spPr>
          <a:xfrm>
            <a:off x="10459431" y="2812650"/>
            <a:ext cx="109837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SA-18 Launcher</a:t>
            </a:r>
          </a:p>
        </p:txBody>
      </p:sp>
    </p:spTree>
    <p:extLst>
      <p:ext uri="{BB962C8B-B14F-4D97-AF65-F5344CB8AC3E}">
        <p14:creationId xmlns:p14="http://schemas.microsoft.com/office/powerpoint/2010/main" val="1689619475"/>
      </p:ext>
    </p:extLst>
  </p:cSld>
  <p:clrMapOvr>
    <a:masterClrMapping/>
  </p:clrMapOvr>
</p:sld>
</file>

<file path=ppt/slides/slide1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Long Range Signals Platoon, Signals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</a:t>
            </a:r>
          </a:p>
          <a:p>
            <a:pPr algn="ctr"/>
            <a:r>
              <a:rPr lang="en-US" sz="1200" dirty="0"/>
              <a:t>Signals 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</a:t>
            </a:r>
          </a:p>
          <a:p>
            <a:pPr algn="ctr"/>
            <a:r>
              <a:rPr lang="en-US" sz="1200" dirty="0"/>
              <a:t>Signals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IBACS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GAZ 66 Signals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 Radio Relay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 Sat Com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Veh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613450540"/>
      </p:ext>
    </p:extLst>
  </p:cSld>
  <p:clrMapOvr>
    <a:masterClrMapping/>
  </p:clrMapOvr>
</p:sld>
</file>

<file path=ppt/slides/slide11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Squadron, Tank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644 Reconnaissance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Tank</a:t>
            </a:r>
          </a:p>
          <a:p>
            <a:pPr algn="ctr"/>
            <a:r>
              <a:rPr lang="en-US" sz="1200" dirty="0"/>
              <a:t>Squadron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Tank</a:t>
            </a:r>
          </a:p>
          <a:p>
            <a:pPr algn="ctr"/>
            <a:r>
              <a:rPr lang="en-US" sz="1200" dirty="0"/>
              <a:t>Troop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Tank</a:t>
            </a:r>
          </a:p>
          <a:p>
            <a:pPr algn="ctr"/>
            <a:r>
              <a:rPr lang="en-US" sz="1200" dirty="0"/>
              <a:t>Troop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91675" y="223301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Tank</a:t>
            </a:r>
          </a:p>
          <a:p>
            <a:pPr algn="ctr"/>
            <a:r>
              <a:rPr lang="en-US" sz="1200" dirty="0"/>
              <a:t>Troop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631904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T90-A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55875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5338" y="223301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631904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T90-A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631904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T90-A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85938" y="325108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2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575" y="444118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27" name="Straight Connector 26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78263" y="4109864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0289" y="410711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66640" y="410711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024230" y="410711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35427" y="444372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72280" y="444814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3" name="TextBox 32"/>
          <p:cNvSpPr txBox="1"/>
          <p:nvPr/>
        </p:nvSpPr>
        <p:spPr>
          <a:xfrm>
            <a:off x="392265" y="4989828"/>
            <a:ext cx="631904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T-90A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2351161" y="4989828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4310057" y="4989828"/>
            <a:ext cx="109036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338289601"/>
      </p:ext>
    </p:extLst>
  </p:cSld>
  <p:clrMapOvr>
    <a:masterClrMapping/>
  </p:clrMapOvr>
</p:sld>
</file>

<file path=ppt/slides/slide11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Tank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644 Reconnaissance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3848124683"/>
      </p:ext>
    </p:extLst>
  </p:cSld>
  <p:clrMapOvr>
    <a:masterClrMapping/>
  </p:clrMapOvr>
</p:sld>
</file>

<file path=ppt/slides/slide11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Tank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644 Reconnaissance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48825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197764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BREM 2 Recovery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71874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6608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BMM-1 Ambulance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BMM-2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Bn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 Aid Station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9668" cy="144655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7 x URAL 375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7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432805073"/>
      </p:ext>
    </p:extLst>
  </p:cSld>
  <p:clrMapOvr>
    <a:masterClrMapping/>
  </p:clrMapOvr>
</p:sld>
</file>

<file path=ppt/slides/slide11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8572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Anti-Tank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644 Reconnaissance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381150"/>
            <a:ext cx="186" cy="39017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25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 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271" y="62504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278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72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Anti-Tank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4533" y="182316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983026" y="228042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</a:t>
            </a:r>
          </a:p>
          <a:p>
            <a:pPr algn="ctr"/>
            <a:r>
              <a:rPr lang="en-US" sz="1200" dirty="0"/>
              <a:t>Gun Battery</a:t>
            </a: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3475142" y="2072584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9A89BBAF-B244-4635-BB3A-EE4E6C4C7EC1}"/>
              </a:ext>
            </a:extLst>
          </p:cNvPr>
          <p:cNvSpPr/>
          <p:nvPr/>
        </p:nvSpPr>
        <p:spPr>
          <a:xfrm>
            <a:off x="5479510" y="227448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</a:t>
            </a:r>
          </a:p>
          <a:p>
            <a:pPr algn="ctr"/>
            <a:r>
              <a:rPr lang="en-US" sz="1200" dirty="0"/>
              <a:t>Gun Battery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8067388" y="226341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</a:t>
            </a:r>
          </a:p>
          <a:p>
            <a:pPr algn="ctr"/>
            <a:r>
              <a:rPr lang="en-US" sz="1200" dirty="0"/>
              <a:t>Guided Missile Battery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8549931" y="2028312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10508186" y="22640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</a:t>
            </a:r>
          </a:p>
          <a:p>
            <a:pPr algn="ctr"/>
            <a:r>
              <a:rPr lang="en-US" sz="1200" dirty="0"/>
              <a:t>Guided Missile Battery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86078" y="205616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77" name="object 60">
            <a:extLst>
              <a:ext uri="{FF2B5EF4-FFF2-40B4-BE49-F238E27FC236}">
                <a16:creationId xmlns:a16="http://schemas.microsoft.com/office/drawing/2014/main" id="{E426BBA5-2ECC-4738-817C-246FBC4547BB}"/>
              </a:ext>
            </a:extLst>
          </p:cNvPr>
          <p:cNvSpPr/>
          <p:nvPr/>
        </p:nvSpPr>
        <p:spPr>
          <a:xfrm>
            <a:off x="2978814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1" name="object 60">
            <a:extLst>
              <a:ext uri="{FF2B5EF4-FFF2-40B4-BE49-F238E27FC236}">
                <a16:creationId xmlns:a16="http://schemas.microsoft.com/office/drawing/2014/main" id="{45D52A1E-AE54-45BC-A01B-E25A206BEFF5}"/>
              </a:ext>
            </a:extLst>
          </p:cNvPr>
          <p:cNvSpPr/>
          <p:nvPr/>
        </p:nvSpPr>
        <p:spPr>
          <a:xfrm>
            <a:off x="8065970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278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588854" y="182822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7" name="Straight Connector 11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6081083" y="1835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668077" y="181112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16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3570188" y="5280196"/>
            <a:ext cx="5090142" cy="704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6" name="Straight Connector 125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3579712" y="52711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EC20E863-413F-48FC-993B-A2524972F2F4}"/>
              </a:ext>
            </a:extLst>
          </p:cNvPr>
          <p:cNvCxnSpPr/>
          <p:nvPr/>
        </p:nvCxnSpPr>
        <p:spPr>
          <a:xfrm>
            <a:off x="8660330" y="52764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TextBox 4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10516" y="5234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393415" y="5234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160197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86" name="Straight Connector 8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19863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TextBox 86"/>
          <p:cNvSpPr txBox="1"/>
          <p:nvPr/>
        </p:nvSpPr>
        <p:spPr>
          <a:xfrm>
            <a:off x="156562" y="4133883"/>
            <a:ext cx="843501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</p:txBody>
      </p:sp>
      <p:sp>
        <p:nvSpPr>
          <p:cNvPr id="88" name="TextBox 87"/>
          <p:cNvSpPr txBox="1"/>
          <p:nvPr/>
        </p:nvSpPr>
        <p:spPr>
          <a:xfrm>
            <a:off x="1973688" y="4133883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81971312"/>
      </p:ext>
    </p:extLst>
  </p:cSld>
  <p:clrMapOvr>
    <a:masterClrMapping/>
  </p:clrMapOvr>
</p:sld>
</file>

<file path=ppt/slides/slide11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Anti-Tank Gun Battery, Anti-Tank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644 Reconnaissance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 Gun Battery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Control 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 Gun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2644" y="166470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56392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2699650"/>
            <a:ext cx="106150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375Dshk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 Gun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168823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66556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BMP-2</a:t>
            </a: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2966987" y="2699650"/>
            <a:ext cx="65434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PRP-4</a:t>
            </a:r>
          </a:p>
        </p:txBody>
      </p:sp>
      <p:sp>
        <p:nvSpPr>
          <p:cNvPr id="74" name="TextBox 73"/>
          <p:cNvSpPr txBox="1"/>
          <p:nvPr/>
        </p:nvSpPr>
        <p:spPr>
          <a:xfrm>
            <a:off x="5423624" y="2695610"/>
            <a:ext cx="970137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2A45M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5" name="TextBox 74"/>
          <p:cNvSpPr txBox="1"/>
          <p:nvPr/>
        </p:nvSpPr>
        <p:spPr>
          <a:xfrm>
            <a:off x="7869850" y="2699650"/>
            <a:ext cx="970137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2A45M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675320794"/>
      </p:ext>
    </p:extLst>
  </p:cSld>
  <p:clrMapOvr>
    <a:masterClrMapping/>
  </p:clrMapOvr>
</p:sld>
</file>

<file path=ppt/slides/slide11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Anti-Tank Guided Missile Battery, Anti-Tank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644 Reconnaissance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 Guided Missile Battery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66955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 Guided Missile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7998480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26547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2644" y="166470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2699650"/>
            <a:ext cx="106150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375Dshk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311088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 Guided Missile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905853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633578" y="168823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66556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BMP-2</a:t>
            </a: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74" name="TextBox 73"/>
          <p:cNvSpPr txBox="1"/>
          <p:nvPr/>
        </p:nvSpPr>
        <p:spPr>
          <a:xfrm>
            <a:off x="3233072" y="2695610"/>
            <a:ext cx="65114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9P149</a:t>
            </a:r>
          </a:p>
        </p:txBody>
      </p:sp>
      <p:sp>
        <p:nvSpPr>
          <p:cNvPr id="75" name="TextBox 74"/>
          <p:cNvSpPr txBox="1"/>
          <p:nvPr/>
        </p:nvSpPr>
        <p:spPr>
          <a:xfrm>
            <a:off x="7605230" y="2699650"/>
            <a:ext cx="65114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9P149</a:t>
            </a:r>
          </a:p>
        </p:txBody>
      </p:sp>
    </p:spTree>
    <p:extLst>
      <p:ext uri="{BB962C8B-B14F-4D97-AF65-F5344CB8AC3E}">
        <p14:creationId xmlns:p14="http://schemas.microsoft.com/office/powerpoint/2010/main" val="75160155"/>
      </p:ext>
    </p:extLst>
  </p:cSld>
  <p:clrMapOvr>
    <a:masterClrMapping/>
  </p:clrMapOvr>
</p:sld>
</file>

<file path=ppt/slides/slide11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Anti-Tank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644 Reconnaissance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1292522170"/>
      </p:ext>
    </p:extLst>
  </p:cSld>
  <p:clrMapOvr>
    <a:masterClrMapping/>
  </p:clrMapOvr>
</p:sld>
</file>

<file path=ppt/slides/slide11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Anti-Tank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644 Reconnaissance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48825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197764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BREM 2 Recovery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71874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6608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BMM-1 Ambulance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BMM-2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Bn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 Aid Station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9668" cy="144655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Generic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855938600"/>
      </p:ext>
    </p:extLst>
  </p:cSld>
  <p:clrMapOvr>
    <a:masterClrMapping/>
  </p:clrMapOvr>
</p:sld>
</file>

<file path=ppt/slides/slide11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8572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644 Reconnaissance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381150"/>
            <a:ext cx="186" cy="39017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25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 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271" y="62504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278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72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Field Artillery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4533" y="182316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3068869" y="227853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 Battery</a:t>
            </a: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3560985" y="2070695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838534" y="22586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 Battery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16426" y="205081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7" name="object 60">
            <a:extLst>
              <a:ext uri="{FF2B5EF4-FFF2-40B4-BE49-F238E27FC236}">
                <a16:creationId xmlns:a16="http://schemas.microsoft.com/office/drawing/2014/main" id="{D576C08F-F0D8-4233-93FB-C028CB9730F7}"/>
              </a:ext>
            </a:extLst>
          </p:cNvPr>
          <p:cNvSpPr/>
          <p:nvPr/>
        </p:nvSpPr>
        <p:spPr>
          <a:xfrm>
            <a:off x="10523288" y="224475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 Battery</a:t>
            </a:r>
          </a:p>
        </p:txBody>
      </p:sp>
      <p:sp>
        <p:nvSpPr>
          <p:cNvPr id="77" name="object 60">
            <a:extLst>
              <a:ext uri="{FF2B5EF4-FFF2-40B4-BE49-F238E27FC236}">
                <a16:creationId xmlns:a16="http://schemas.microsoft.com/office/drawing/2014/main" id="{E426BBA5-2ECC-4738-817C-246FBC4547BB}"/>
              </a:ext>
            </a:extLst>
          </p:cNvPr>
          <p:cNvSpPr/>
          <p:nvPr/>
        </p:nvSpPr>
        <p:spPr>
          <a:xfrm>
            <a:off x="2978814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1" name="object 60">
            <a:extLst>
              <a:ext uri="{FF2B5EF4-FFF2-40B4-BE49-F238E27FC236}">
                <a16:creationId xmlns:a16="http://schemas.microsoft.com/office/drawing/2014/main" id="{45D52A1E-AE54-45BC-A01B-E25A206BEFF5}"/>
              </a:ext>
            </a:extLst>
          </p:cNvPr>
          <p:cNvSpPr/>
          <p:nvPr/>
        </p:nvSpPr>
        <p:spPr>
          <a:xfrm>
            <a:off x="8065970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278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674697" y="18263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1" name="Straight Connector 120">
            <a:extLst>
              <a:ext uri="{FF2B5EF4-FFF2-40B4-BE49-F238E27FC236}">
                <a16:creationId xmlns:a16="http://schemas.microsoft.com/office/drawing/2014/main" id="{C25D53DF-DB09-4C20-9566-1A8035555AC8}"/>
              </a:ext>
            </a:extLst>
          </p:cNvPr>
          <p:cNvCxnSpPr/>
          <p:nvPr/>
        </p:nvCxnSpPr>
        <p:spPr>
          <a:xfrm>
            <a:off x="8427932" y="182113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16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3570188" y="5280196"/>
            <a:ext cx="5090142" cy="704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6" name="Straight Connector 125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3579712" y="52711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EC20E863-413F-48FC-993B-A2524972F2F4}"/>
              </a:ext>
            </a:extLst>
          </p:cNvPr>
          <p:cNvCxnSpPr/>
          <p:nvPr/>
        </p:nvCxnSpPr>
        <p:spPr>
          <a:xfrm>
            <a:off x="8660330" y="52764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TextBox 4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10516" y="5234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160197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86" name="Straight Connector 8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19863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TextBox 86"/>
          <p:cNvSpPr txBox="1"/>
          <p:nvPr/>
        </p:nvSpPr>
        <p:spPr>
          <a:xfrm>
            <a:off x="156562" y="4133883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1V15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8" name="TextBox 87"/>
          <p:cNvSpPr txBox="1"/>
          <p:nvPr/>
        </p:nvSpPr>
        <p:spPr>
          <a:xfrm>
            <a:off x="1973688" y="4133883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1V16 FDC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84433" y="2024623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549562" y="547649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</p:spTree>
    <p:extLst>
      <p:ext uri="{BB962C8B-B14F-4D97-AF65-F5344CB8AC3E}">
        <p14:creationId xmlns:p14="http://schemas.microsoft.com/office/powerpoint/2010/main" val="3036660670"/>
      </p:ext>
    </p:extLst>
  </p:cSld>
  <p:clrMapOvr>
    <a:masterClrMapping/>
  </p:clrMapOvr>
</p:sld>
</file>

<file path=ppt/slides/slide11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Battery, Field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644 Reconnaissance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</a:t>
            </a:r>
          </a:p>
          <a:p>
            <a:pPr algn="ctr"/>
            <a:r>
              <a:rPr lang="en-US" sz="1200"/>
              <a:t>Battery</a:t>
            </a:r>
            <a:endParaRPr lang="en-US"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Fire Support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223301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83227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1V13 FDC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PRP 4</a:t>
            </a:r>
          </a:p>
          <a:p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1528" y="223301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09677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2S19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181734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7126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226066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30432" y="3261275"/>
            <a:ext cx="109677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2S19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224601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85938" y="325108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575" y="444118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78263" y="4109864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0289" y="410711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66640" y="410711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024230" y="410711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35427" y="444372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72280" y="444814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92265" y="4989828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1V14 CP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351161" y="4989828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310057" y="4989828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87963" y="6263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</p:spTree>
    <p:extLst>
      <p:ext uri="{BB962C8B-B14F-4D97-AF65-F5344CB8AC3E}">
        <p14:creationId xmlns:p14="http://schemas.microsoft.com/office/powerpoint/2010/main" val="4057633466"/>
      </p:ext>
    </p:extLst>
  </p:cSld>
  <p:clrMapOvr>
    <a:masterClrMapping/>
  </p:clrMapOvr>
</p:sld>
</file>

<file path=ppt/slides/slide1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Sect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32213" y="270430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Transport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1420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523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5680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79600" y="6190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884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Transport Platoon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6094769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90892" y="223617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36433" y="223066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853369" y="2225697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55531" y="2229212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58781" y="3252051"/>
            <a:ext cx="2668" cy="212608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60943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7" name="Straight Connector 36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50156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55832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35358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86598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97795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4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34648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45" name="TextBox 44"/>
          <p:cNvSpPr txBox="1"/>
          <p:nvPr/>
        </p:nvSpPr>
        <p:spPr>
          <a:xfrm>
            <a:off x="35463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6" name="TextBox 45"/>
          <p:cNvSpPr txBox="1"/>
          <p:nvPr/>
        </p:nvSpPr>
        <p:spPr>
          <a:xfrm>
            <a:off x="2313529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7" name="TextBox 46"/>
          <p:cNvSpPr txBox="1"/>
          <p:nvPr/>
        </p:nvSpPr>
        <p:spPr>
          <a:xfrm>
            <a:off x="4272425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501648981"/>
      </p:ext>
    </p:extLst>
  </p:cSld>
  <p:clrMapOvr>
    <a:masterClrMapping/>
  </p:clrMapOvr>
</p:sld>
</file>

<file path=ppt/slides/slide11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Company, Field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644 Reconnaissance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6924" y="1664706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1528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2699650"/>
            <a:ext cx="1181734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168823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3640152" y="2699650"/>
            <a:ext cx="2788" cy="676893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4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785682" y="37014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</a:p>
        </p:txBody>
      </p: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2371420" y="3367387"/>
            <a:ext cx="2531212" cy="915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377396" y="33673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891291" y="336738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296931" y="370841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1679372" y="4250099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9" name="TextBox 48"/>
          <p:cNvSpPr txBox="1"/>
          <p:nvPr/>
        </p:nvSpPr>
        <p:spPr>
          <a:xfrm>
            <a:off x="4234708" y="4250099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cxnSp>
        <p:nvCxnSpPr>
          <p:cNvPr id="55" name="Straight Connector 54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8518821" y="2690494"/>
            <a:ext cx="2788" cy="676893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9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6664351" y="369230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Section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7250089" y="3358231"/>
            <a:ext cx="2531212" cy="915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7256065" y="33582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Straight Connector 6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9769960" y="335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9175600" y="369925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Section</a:t>
            </a:r>
          </a:p>
        </p:txBody>
      </p:sp>
      <p:sp>
        <p:nvSpPr>
          <p:cNvPr id="67" name="TextBox 66"/>
          <p:cNvSpPr txBox="1"/>
          <p:nvPr/>
        </p:nvSpPr>
        <p:spPr>
          <a:xfrm>
            <a:off x="6558041" y="4240943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68" name="TextBox 67"/>
          <p:cNvSpPr txBox="1"/>
          <p:nvPr/>
        </p:nvSpPr>
        <p:spPr>
          <a:xfrm>
            <a:off x="9113377" y="4240943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69" name="TextBox 6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179700" y="328776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691573" y="32956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7065683" y="328094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3" name="TextBox 7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564588" y="32956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2847496167"/>
      </p:ext>
    </p:extLst>
  </p:cSld>
  <p:clrMapOvr>
    <a:masterClrMapping/>
  </p:clrMapOvr>
</p:sld>
</file>

<file path=ppt/slides/slide11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Support Company, Field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644 Reconnaissance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1429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5855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3337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68320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672335" y="272554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267100" y="22735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7601127" y="3274183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080550" y="225892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3FFC76B5-7230-4098-834A-DA9BFF6577DF}"/>
              </a:ext>
            </a:extLst>
          </p:cNvPr>
          <p:cNvSpPr/>
          <p:nvPr/>
        </p:nvSpPr>
        <p:spPr>
          <a:xfrm>
            <a:off x="3379274" y="27135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40324C41-417F-49A7-B00A-BC0FF1DB0B7C}"/>
              </a:ext>
            </a:extLst>
          </p:cNvPr>
          <p:cNvCxnSpPr/>
          <p:nvPr/>
        </p:nvCxnSpPr>
        <p:spPr>
          <a:xfrm>
            <a:off x="3974039" y="226158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371C7BDB-AFF7-4E88-B344-3403047B0DFA}"/>
              </a:ext>
            </a:extLst>
          </p:cNvPr>
          <p:cNvSpPr txBox="1"/>
          <p:nvPr/>
        </p:nvSpPr>
        <p:spPr>
          <a:xfrm>
            <a:off x="3308066" y="3262196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9FDD1770-F41A-4441-B148-003405CE76E7}"/>
              </a:ext>
            </a:extLst>
          </p:cNvPr>
          <p:cNvSpPr txBox="1"/>
          <p:nvPr/>
        </p:nvSpPr>
        <p:spPr>
          <a:xfrm>
            <a:off x="3787489" y="224693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1798134812"/>
      </p:ext>
    </p:extLst>
  </p:cSld>
  <p:clrMapOvr>
    <a:masterClrMapping/>
  </p:clrMapOvr>
</p:sld>
</file>

<file path=ppt/slides/slide11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Field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644 Reconnaissance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2586034025"/>
      </p:ext>
    </p:extLst>
  </p:cSld>
  <p:clrMapOvr>
    <a:masterClrMapping/>
  </p:clrMapOvr>
</p:sld>
</file>

<file path=ppt/slides/slide11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8572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644 Reconnaissance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381150"/>
            <a:ext cx="186" cy="39017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25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 Defense Artillery 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271" y="62504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278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72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Air Defense Artillery Battalion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4533" y="182316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9A89BBAF-B244-4635-BB3A-EE4E6C4C7EC1}"/>
              </a:ext>
            </a:extLst>
          </p:cNvPr>
          <p:cNvSpPr/>
          <p:nvPr/>
        </p:nvSpPr>
        <p:spPr>
          <a:xfrm>
            <a:off x="4148915" y="22640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 Aircraft</a:t>
            </a:r>
          </a:p>
          <a:p>
            <a:pPr algn="ctr"/>
            <a:r>
              <a:rPr lang="en-US" sz="1200" dirty="0"/>
              <a:t>Battery</a:t>
            </a: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4BD9400B-F589-4279-AD5E-60332F5DE2A8}"/>
              </a:ext>
            </a:extLst>
          </p:cNvPr>
          <p:cNvSpPr txBox="1"/>
          <p:nvPr/>
        </p:nvSpPr>
        <p:spPr>
          <a:xfrm>
            <a:off x="4630363" y="205616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6782604" y="229082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SAM</a:t>
            </a:r>
          </a:p>
          <a:p>
            <a:pPr algn="ctr"/>
            <a:r>
              <a:rPr lang="en-US" sz="1200" dirty="0"/>
              <a:t>Battery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7265147" y="205572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7" name="object 60">
            <a:extLst>
              <a:ext uri="{FF2B5EF4-FFF2-40B4-BE49-F238E27FC236}">
                <a16:creationId xmlns:a16="http://schemas.microsoft.com/office/drawing/2014/main" id="{D576C08F-F0D8-4233-93FB-C028CB9730F7}"/>
              </a:ext>
            </a:extLst>
          </p:cNvPr>
          <p:cNvSpPr/>
          <p:nvPr/>
        </p:nvSpPr>
        <p:spPr>
          <a:xfrm>
            <a:off x="10523288" y="224475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Battery</a:t>
            </a:r>
            <a:endParaRPr sz="1200" dirty="0"/>
          </a:p>
        </p:txBody>
      </p:sp>
      <p:sp>
        <p:nvSpPr>
          <p:cNvPr id="77" name="object 60">
            <a:extLst>
              <a:ext uri="{FF2B5EF4-FFF2-40B4-BE49-F238E27FC236}">
                <a16:creationId xmlns:a16="http://schemas.microsoft.com/office/drawing/2014/main" id="{E426BBA5-2ECC-4738-817C-246FBC4547BB}"/>
              </a:ext>
            </a:extLst>
          </p:cNvPr>
          <p:cNvSpPr/>
          <p:nvPr/>
        </p:nvSpPr>
        <p:spPr>
          <a:xfrm>
            <a:off x="2978814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1" name="object 60">
            <a:extLst>
              <a:ext uri="{FF2B5EF4-FFF2-40B4-BE49-F238E27FC236}">
                <a16:creationId xmlns:a16="http://schemas.microsoft.com/office/drawing/2014/main" id="{45D52A1E-AE54-45BC-A01B-E25A206BEFF5}"/>
              </a:ext>
            </a:extLst>
          </p:cNvPr>
          <p:cNvSpPr/>
          <p:nvPr/>
        </p:nvSpPr>
        <p:spPr>
          <a:xfrm>
            <a:off x="8065970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278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7" name="Straight Connector 11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4750488" y="182532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7383293" y="18385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16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3570188" y="5280196"/>
            <a:ext cx="5090142" cy="704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6" name="Straight Connector 125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3579712" y="52711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EC20E863-413F-48FC-993B-A2524972F2F4}"/>
              </a:ext>
            </a:extLst>
          </p:cNvPr>
          <p:cNvCxnSpPr/>
          <p:nvPr/>
        </p:nvCxnSpPr>
        <p:spPr>
          <a:xfrm>
            <a:off x="8660330" y="52764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TextBox 4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10516" y="5234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393415" y="5234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160197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86" name="Straight Connector 8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19863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TextBox 86"/>
          <p:cNvSpPr txBox="1"/>
          <p:nvPr/>
        </p:nvSpPr>
        <p:spPr>
          <a:xfrm>
            <a:off x="156562" y="4133883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DOG EAR Radar</a:t>
            </a:r>
          </a:p>
        </p:txBody>
      </p:sp>
      <p:sp>
        <p:nvSpPr>
          <p:cNvPr id="88" name="TextBox 87"/>
          <p:cNvSpPr txBox="1"/>
          <p:nvPr/>
        </p:nvSpPr>
        <p:spPr>
          <a:xfrm>
            <a:off x="1973688" y="4133883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10984433" y="2035102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</p:spTree>
    <p:extLst>
      <p:ext uri="{BB962C8B-B14F-4D97-AF65-F5344CB8AC3E}">
        <p14:creationId xmlns:p14="http://schemas.microsoft.com/office/powerpoint/2010/main" val="1819248191"/>
      </p:ext>
    </p:extLst>
  </p:cSld>
  <p:clrMapOvr>
    <a:masterClrMapping/>
  </p:clrMapOvr>
</p:sld>
</file>

<file path=ppt/slides/slide11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Anti Aircraft Battery, 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644 Reconnaissance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 Aircraft</a:t>
            </a:r>
          </a:p>
          <a:p>
            <a:pPr algn="ctr"/>
            <a:r>
              <a:rPr lang="en-US" sz="1200" dirty="0"/>
              <a:t>Battery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 Aircraft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 Aircraft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2644" y="166470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1528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2699650"/>
            <a:ext cx="1181734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 Aircraft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168823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DOG EAR Radar</a:t>
            </a: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2966987" y="2699650"/>
            <a:ext cx="121700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SA-19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Transloader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2S6</a:t>
            </a:r>
          </a:p>
        </p:txBody>
      </p:sp>
      <p:sp>
        <p:nvSpPr>
          <p:cNvPr id="74" name="TextBox 73"/>
          <p:cNvSpPr txBox="1"/>
          <p:nvPr/>
        </p:nvSpPr>
        <p:spPr>
          <a:xfrm>
            <a:off x="5423624" y="2695610"/>
            <a:ext cx="121700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SA-19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Transloader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2S6</a:t>
            </a:r>
          </a:p>
        </p:txBody>
      </p:sp>
      <p:sp>
        <p:nvSpPr>
          <p:cNvPr id="75" name="TextBox 74"/>
          <p:cNvSpPr txBox="1"/>
          <p:nvPr/>
        </p:nvSpPr>
        <p:spPr>
          <a:xfrm>
            <a:off x="7869850" y="2699650"/>
            <a:ext cx="121700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SA-19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Transloader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2S6</a:t>
            </a:r>
          </a:p>
        </p:txBody>
      </p:sp>
    </p:spTree>
    <p:extLst>
      <p:ext uri="{BB962C8B-B14F-4D97-AF65-F5344CB8AC3E}">
        <p14:creationId xmlns:p14="http://schemas.microsoft.com/office/powerpoint/2010/main" val="2466695777"/>
      </p:ext>
    </p:extLst>
  </p:cSld>
  <p:clrMapOvr>
    <a:masterClrMapping/>
  </p:clrMapOvr>
</p:sld>
</file>

<file path=ppt/slides/slide11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SAM Battery, 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644 Reconnaissance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SAM</a:t>
            </a:r>
          </a:p>
          <a:p>
            <a:pPr algn="ctr"/>
            <a:r>
              <a:rPr lang="en-US" sz="1200" dirty="0"/>
              <a:t>Battery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SAM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SAM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2644" y="166470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1528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2699650"/>
            <a:ext cx="1181734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SAM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168823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2966987" y="2699650"/>
            <a:ext cx="121700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SA-11 TELAR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SA-11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Transloader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4" name="TextBox 73"/>
          <p:cNvSpPr txBox="1"/>
          <p:nvPr/>
        </p:nvSpPr>
        <p:spPr>
          <a:xfrm>
            <a:off x="5423624" y="2695610"/>
            <a:ext cx="121700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SA-11 TELAR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SA-11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Transloader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5" name="TextBox 74"/>
          <p:cNvSpPr txBox="1"/>
          <p:nvPr/>
        </p:nvSpPr>
        <p:spPr>
          <a:xfrm>
            <a:off x="7869850" y="2699650"/>
            <a:ext cx="121700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SA-11 TELAR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SA-11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Transloader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556729714"/>
      </p:ext>
    </p:extLst>
  </p:cSld>
  <p:clrMapOvr>
    <a:masterClrMapping/>
  </p:clrMapOvr>
</p:sld>
</file>

<file path=ppt/slides/slide11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MANPAD Battery, 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644 Reconnaissance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Battery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2644" y="166470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1528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2699650"/>
            <a:ext cx="1181734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168823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2966987" y="2699650"/>
            <a:ext cx="160653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SA-18 MANPAD Launcher</a:t>
            </a:r>
          </a:p>
        </p:txBody>
      </p:sp>
      <p:sp>
        <p:nvSpPr>
          <p:cNvPr id="74" name="TextBox 73"/>
          <p:cNvSpPr txBox="1"/>
          <p:nvPr/>
        </p:nvSpPr>
        <p:spPr>
          <a:xfrm>
            <a:off x="5423624" y="2695610"/>
            <a:ext cx="156645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SA-18 MANPAD Launcher</a:t>
            </a:r>
          </a:p>
        </p:txBody>
      </p:sp>
      <p:sp>
        <p:nvSpPr>
          <p:cNvPr id="75" name="TextBox 74"/>
          <p:cNvSpPr txBox="1"/>
          <p:nvPr/>
        </p:nvSpPr>
        <p:spPr>
          <a:xfrm>
            <a:off x="7869850" y="2699650"/>
            <a:ext cx="156645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SA-18 MANPAD Launcher</a:t>
            </a:r>
          </a:p>
        </p:txBody>
      </p:sp>
    </p:spTree>
    <p:extLst>
      <p:ext uri="{BB962C8B-B14F-4D97-AF65-F5344CB8AC3E}">
        <p14:creationId xmlns:p14="http://schemas.microsoft.com/office/powerpoint/2010/main" val="2079897182"/>
      </p:ext>
    </p:extLst>
  </p:cSld>
  <p:clrMapOvr>
    <a:masterClrMapping/>
  </p:clrMapOvr>
</p:sld>
</file>

<file path=ppt/slides/slide11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644 Reconnaissance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16323961"/>
      </p:ext>
    </p:extLst>
  </p:cSld>
  <p:clrMapOvr>
    <a:masterClrMapping/>
  </p:clrMapOvr>
</p:sld>
</file>

<file path=ppt/slides/slide11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644 Reconnaissance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48825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197764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BREM 2 Recovery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71874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6608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BMM-1 Ambulance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BMM-2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Bn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 Aid Station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9668" cy="144655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7 x URAL 375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7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127507290"/>
      </p:ext>
    </p:extLst>
  </p:cSld>
  <p:clrMapOvr>
    <a:masterClrMapping/>
  </p:clrMapOvr>
</p:sld>
</file>

<file path=ppt/slides/slide11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Sniper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644 Reconnaissance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Sniper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Sniper Squad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46936" y="223301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Sniper Squad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58364" y="2222490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0922" y="27256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Sniper Squad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85687" y="22736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19714" y="3274258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44857" y="225899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1521396785"/>
      </p:ext>
    </p:extLst>
  </p:cSld>
  <p:clrMapOvr>
    <a:masterClrMapping/>
  </p:clrMapOvr>
</p:sld>
</file>

<file path=ppt/slides/slide1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Ammunition Transport Platoon, Support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Transport 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Transport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Transport 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13685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13685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79259343"/>
      </p:ext>
    </p:extLst>
  </p:cSld>
  <p:clrMapOvr>
    <a:masterClrMapping/>
  </p:clrMapOvr>
</p:sld>
</file>

<file path=ppt/slides/slide11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Engineer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644 Reconnaissance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389" cy="380145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190" y="64409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4694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632760" y="230069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Warfare</a:t>
            </a:r>
            <a:br>
              <a:rPr lang="en-US" sz="1200" dirty="0"/>
            </a:br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663116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Assault Crossing</a:t>
            </a:r>
            <a:br>
              <a:rPr lang="en-US" sz="1200" dirty="0"/>
            </a:br>
            <a:r>
              <a:rPr lang="en-US" sz="1200" dirty="0"/>
              <a:t>Company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641202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 Support</a:t>
            </a:r>
            <a:br>
              <a:rPr lang="en-US" sz="1200" dirty="0"/>
            </a:br>
            <a:r>
              <a:rPr lang="en-US" sz="1200" dirty="0"/>
              <a:t>Company</a:t>
            </a:r>
          </a:p>
        </p:txBody>
      </p:sp>
      <p:sp>
        <p:nvSpPr>
          <p:cNvPr id="69" name="object 60">
            <a:extLst>
              <a:ext uri="{FF2B5EF4-FFF2-40B4-BE49-F238E27FC236}">
                <a16:creationId xmlns:a16="http://schemas.microsoft.com/office/drawing/2014/main" id="{6CB944C2-9388-41D9-967D-D1C47186E2B5}"/>
              </a:ext>
            </a:extLst>
          </p:cNvPr>
          <p:cNvSpPr/>
          <p:nvPr/>
        </p:nvSpPr>
        <p:spPr>
          <a:xfrm>
            <a:off x="8413684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Road Bridge Construction</a:t>
            </a:r>
            <a:br>
              <a:rPr lang="en-US" sz="1200" dirty="0"/>
            </a:br>
            <a:r>
              <a:rPr lang="en-US" sz="1200" dirty="0"/>
              <a:t>Company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81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Pontoon Bridging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87" name="object 60">
            <a:extLst>
              <a:ext uri="{FF2B5EF4-FFF2-40B4-BE49-F238E27FC236}">
                <a16:creationId xmlns:a16="http://schemas.microsoft.com/office/drawing/2014/main" id="{6884C3F7-C906-4D04-BBFA-03B6F9F31984}"/>
              </a:ext>
            </a:extLst>
          </p:cNvPr>
          <p:cNvSpPr/>
          <p:nvPr/>
        </p:nvSpPr>
        <p:spPr>
          <a:xfrm>
            <a:off x="492675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 Reconnaissance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8893088" y="207219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1" name="object 60">
            <a:extLst>
              <a:ext uri="{FF2B5EF4-FFF2-40B4-BE49-F238E27FC236}">
                <a16:creationId xmlns:a16="http://schemas.microsoft.com/office/drawing/2014/main" id="{B8F41D20-0B04-4042-83D7-4D5FBC21619E}"/>
              </a:ext>
            </a:extLst>
          </p:cNvPr>
          <p:cNvSpPr/>
          <p:nvPr/>
        </p:nvSpPr>
        <p:spPr>
          <a:xfrm>
            <a:off x="3827332" y="56115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10996403" y="207219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3" name="object 60">
            <a:extLst>
              <a:ext uri="{FF2B5EF4-FFF2-40B4-BE49-F238E27FC236}">
                <a16:creationId xmlns:a16="http://schemas.microsoft.com/office/drawing/2014/main" id="{66F1F12B-68E3-441E-A4D8-30E9A2393C4A}"/>
              </a:ext>
            </a:extLst>
          </p:cNvPr>
          <p:cNvSpPr/>
          <p:nvPr/>
        </p:nvSpPr>
        <p:spPr>
          <a:xfrm>
            <a:off x="7161699" y="56115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4" name="TextBox 93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7484968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2AC091A-8990-4C1B-A48B-D3EE9C25DE2A}"/>
              </a:ext>
            </a:extLst>
          </p:cNvPr>
          <p:cNvSpPr/>
          <p:nvPr/>
        </p:nvSpPr>
        <p:spPr>
          <a:xfrm>
            <a:off x="10503480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5149BB2E-240D-4B14-B16F-0516662D06A9}"/>
              </a:ext>
            </a:extLst>
          </p:cNvPr>
          <p:cNvSpPr txBox="1"/>
          <p:nvPr/>
        </p:nvSpPr>
        <p:spPr>
          <a:xfrm>
            <a:off x="10824533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469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228509" y="18391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5272201" y="18390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7016284" y="18363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" name="Straight Connector 121">
            <a:extLst>
              <a:ext uri="{FF2B5EF4-FFF2-40B4-BE49-F238E27FC236}">
                <a16:creationId xmlns:a16="http://schemas.microsoft.com/office/drawing/2014/main" id="{CE5B60CE-A550-477F-8408-109AE267E6C9}"/>
              </a:ext>
            </a:extLst>
          </p:cNvPr>
          <p:cNvCxnSpPr/>
          <p:nvPr/>
        </p:nvCxnSpPr>
        <p:spPr>
          <a:xfrm>
            <a:off x="9003856" y="184255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356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1" name="Straight Connector 130">
            <a:extLst>
              <a:ext uri="{FF2B5EF4-FFF2-40B4-BE49-F238E27FC236}">
                <a16:creationId xmlns:a16="http://schemas.microsoft.com/office/drawing/2014/main" id="{553762B7-D256-4E75-A67C-D8A7519362A3}"/>
              </a:ext>
            </a:extLst>
          </p:cNvPr>
          <p:cNvCxnSpPr/>
          <p:nvPr/>
        </p:nvCxnSpPr>
        <p:spPr>
          <a:xfrm>
            <a:off x="1092156" y="520165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2" name="Straight Connector 131">
            <a:extLst>
              <a:ext uri="{FF2B5EF4-FFF2-40B4-BE49-F238E27FC236}">
                <a16:creationId xmlns:a16="http://schemas.microsoft.com/office/drawing/2014/main" id="{358526AA-416E-4593-8B14-1668F1F64820}"/>
              </a:ext>
            </a:extLst>
          </p:cNvPr>
          <p:cNvCxnSpPr/>
          <p:nvPr/>
        </p:nvCxnSpPr>
        <p:spPr>
          <a:xfrm>
            <a:off x="1087162" y="5210090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4" name="Straight Connector 133">
            <a:extLst>
              <a:ext uri="{FF2B5EF4-FFF2-40B4-BE49-F238E27FC236}">
                <a16:creationId xmlns:a16="http://schemas.microsoft.com/office/drawing/2014/main" id="{213CDB34-7CA4-4C13-A5B9-4224E9CAA58E}"/>
              </a:ext>
            </a:extLst>
          </p:cNvPr>
          <p:cNvCxnSpPr/>
          <p:nvPr/>
        </p:nvCxnSpPr>
        <p:spPr>
          <a:xfrm>
            <a:off x="4431495" y="52160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5" name="Straight Connector 134">
            <a:extLst>
              <a:ext uri="{FF2B5EF4-FFF2-40B4-BE49-F238E27FC236}">
                <a16:creationId xmlns:a16="http://schemas.microsoft.com/office/drawing/2014/main" id="{A7141411-C0E1-4D5A-8DDE-DF669A3F3608}"/>
              </a:ext>
            </a:extLst>
          </p:cNvPr>
          <p:cNvCxnSpPr/>
          <p:nvPr/>
        </p:nvCxnSpPr>
        <p:spPr>
          <a:xfrm>
            <a:off x="7750190" y="521333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7" name="Straight Connector 136">
            <a:extLst>
              <a:ext uri="{FF2B5EF4-FFF2-40B4-BE49-F238E27FC236}">
                <a16:creationId xmlns:a16="http://schemas.microsoft.com/office/drawing/2014/main" id="{27EDB0D3-5FF7-4634-A7A7-C37AA246980D}"/>
              </a:ext>
            </a:extLst>
          </p:cNvPr>
          <p:cNvCxnSpPr/>
          <p:nvPr/>
        </p:nvCxnSpPr>
        <p:spPr>
          <a:xfrm>
            <a:off x="11089130" y="52079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15467" y="190840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6" name="Straight Connector 7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230533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90199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0" name="TextBox 79"/>
          <p:cNvSpPr txBox="1"/>
          <p:nvPr/>
        </p:nvSpPr>
        <p:spPr>
          <a:xfrm>
            <a:off x="156562" y="4204219"/>
            <a:ext cx="70564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BTR-80</a:t>
            </a:r>
          </a:p>
        </p:txBody>
      </p:sp>
      <p:sp>
        <p:nvSpPr>
          <p:cNvPr id="89" name="TextBox 88"/>
          <p:cNvSpPr txBox="1"/>
          <p:nvPr/>
        </p:nvSpPr>
        <p:spPr>
          <a:xfrm>
            <a:off x="1973688" y="4204219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0" name="TextBox 89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3119943" y="207506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5" name="TextBox 94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5170504" y="206627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6" name="TextBox 95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6905519" y="206041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9" name="TextBox 98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4155509" y="517395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826050" y="516450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</p:spTree>
    <p:extLst>
      <p:ext uri="{BB962C8B-B14F-4D97-AF65-F5344CB8AC3E}">
        <p14:creationId xmlns:p14="http://schemas.microsoft.com/office/powerpoint/2010/main" val="240900254"/>
      </p:ext>
    </p:extLst>
  </p:cSld>
  <p:clrMapOvr>
    <a:masterClrMapping/>
  </p:clrMapOvr>
</p:sld>
</file>

<file path=ppt/slides/slide11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Mine Warfare Company, Engineer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644 Reconnaissance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Warfare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Laying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Towed Mine</a:t>
            </a:r>
          </a:p>
          <a:p>
            <a:pPr algn="ctr"/>
            <a:r>
              <a:rPr lang="en-US" sz="1200" dirty="0"/>
              <a:t>Laying 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Breaching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56580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6043" y="223301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84080" y="224601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5989235" y="6420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3285416"/>
            <a:ext cx="2668" cy="20927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2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328257" y="6260844"/>
            <a:ext cx="66556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BMP-2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2287153" y="6260844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6" name="TextBox 35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87125" y="223426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</p:spTree>
    <p:extLst>
      <p:ext uri="{BB962C8B-B14F-4D97-AF65-F5344CB8AC3E}">
        <p14:creationId xmlns:p14="http://schemas.microsoft.com/office/powerpoint/2010/main" val="3222955631"/>
      </p:ext>
    </p:extLst>
  </p:cSld>
  <p:clrMapOvr>
    <a:masterClrMapping/>
  </p:clrMapOvr>
</p:sld>
</file>

<file path=ppt/slides/slide11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Mine Laying Platoon, Mine Warfare Company, Engineer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644 Reconnaissance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2277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741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Laying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81572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Laying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367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Laying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81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7490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7938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702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TextBox 23"/>
          <p:cNvSpPr txBox="1"/>
          <p:nvPr/>
        </p:nvSpPr>
        <p:spPr>
          <a:xfrm>
            <a:off x="10432273" y="3280008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3026582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Laying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2920491" y="3260370"/>
            <a:ext cx="113685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UMZ Minelayer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7979073" y="3275388"/>
            <a:ext cx="113685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UMZ Minelayer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5559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91682" y="225323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06121" y="224827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36017" y="225178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3599" y="226926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3203" y="272033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Laying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49" name="TextBox 48"/>
          <p:cNvSpPr txBox="1"/>
          <p:nvPr/>
        </p:nvSpPr>
        <p:spPr>
          <a:xfrm>
            <a:off x="5387112" y="3254724"/>
            <a:ext cx="113685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UMZ Minelayer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02638" y="224614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46151" y="353939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52" name="TextBox 51"/>
          <p:cNvSpPr txBox="1"/>
          <p:nvPr/>
        </p:nvSpPr>
        <p:spPr>
          <a:xfrm>
            <a:off x="402192" y="3275388"/>
            <a:ext cx="113685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UMZ Minelayer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81867946"/>
      </p:ext>
    </p:extLst>
  </p:cSld>
  <p:clrMapOvr>
    <a:masterClrMapping/>
  </p:clrMapOvr>
</p:sld>
</file>

<file path=ppt/slides/slide11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Towed Mine Laying Platoon, Mine Warfare Company, Engineer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644 Reconnaissance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2277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741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Towed Mine</a:t>
            </a:r>
          </a:p>
          <a:p>
            <a:pPr algn="ctr"/>
            <a:r>
              <a:rPr lang="en-US" sz="1200" dirty="0"/>
              <a:t>Laying 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81572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Towed Mine</a:t>
            </a:r>
          </a:p>
          <a:p>
            <a:pPr algn="ctr"/>
            <a:r>
              <a:rPr lang="en-US" sz="1200" dirty="0"/>
              <a:t>Laying Section</a:t>
            </a:r>
            <a:endParaRPr sz="1200" dirty="0"/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367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Towed Mine</a:t>
            </a:r>
          </a:p>
          <a:p>
            <a:pPr algn="ctr"/>
            <a:r>
              <a:rPr lang="en-US" sz="1200" dirty="0"/>
              <a:t>Laying 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81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7490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7938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702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TextBox 23"/>
          <p:cNvSpPr txBox="1"/>
          <p:nvPr/>
        </p:nvSpPr>
        <p:spPr>
          <a:xfrm>
            <a:off x="10432273" y="3280008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3026582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Towed Mine</a:t>
            </a:r>
          </a:p>
          <a:p>
            <a:pPr algn="ctr"/>
            <a:r>
              <a:rPr lang="en-US" sz="1200" dirty="0"/>
              <a:t>Laying Section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2920491" y="3260370"/>
            <a:ext cx="113685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PMZ-4 Minelayer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7979073" y="3275388"/>
            <a:ext cx="113685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PMZ-4 Minelayer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5559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91682" y="225323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06121" y="224827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36017" y="225178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3599" y="226926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3203" y="272033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Towed Mine</a:t>
            </a:r>
          </a:p>
          <a:p>
            <a:pPr algn="ctr"/>
            <a:r>
              <a:rPr lang="en-US" sz="1200" dirty="0"/>
              <a:t>Laying Section</a:t>
            </a:r>
          </a:p>
        </p:txBody>
      </p:sp>
      <p:sp>
        <p:nvSpPr>
          <p:cNvPr id="49" name="TextBox 48"/>
          <p:cNvSpPr txBox="1"/>
          <p:nvPr/>
        </p:nvSpPr>
        <p:spPr>
          <a:xfrm>
            <a:off x="5387112" y="3254724"/>
            <a:ext cx="113685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PMZ-4 Minelayer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02638" y="224614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46151" y="353939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52" name="TextBox 51"/>
          <p:cNvSpPr txBox="1"/>
          <p:nvPr/>
        </p:nvSpPr>
        <p:spPr>
          <a:xfrm>
            <a:off x="402192" y="3275388"/>
            <a:ext cx="113685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PMZ-4 Minelayer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60230656"/>
      </p:ext>
    </p:extLst>
  </p:cSld>
  <p:clrMapOvr>
    <a:masterClrMapping/>
  </p:clrMapOvr>
</p:sld>
</file>

<file path=ppt/slides/slide11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Mine Breaching Platoon, Mine Warfare Company, Engineer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644 Reconnaissance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2277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741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</a:t>
            </a:r>
          </a:p>
          <a:p>
            <a:pPr algn="ctr"/>
            <a:r>
              <a:rPr lang="en-US" sz="1200" dirty="0"/>
              <a:t>Breaching 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81572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</a:t>
            </a:r>
          </a:p>
          <a:p>
            <a:pPr algn="ctr"/>
            <a:r>
              <a:rPr lang="en-US" sz="1200" dirty="0"/>
              <a:t>Breaching 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367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</a:t>
            </a:r>
          </a:p>
          <a:p>
            <a:pPr algn="ctr"/>
            <a:r>
              <a:rPr lang="en-US" sz="1200" dirty="0"/>
              <a:t>Breaching 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81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7490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7938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702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TextBox 23"/>
          <p:cNvSpPr txBox="1"/>
          <p:nvPr/>
        </p:nvSpPr>
        <p:spPr>
          <a:xfrm>
            <a:off x="10432273" y="3280008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3026582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</a:t>
            </a:r>
          </a:p>
          <a:p>
            <a:pPr algn="ctr"/>
            <a:r>
              <a:rPr lang="en-US" sz="1200" dirty="0"/>
              <a:t>Breaching Section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2920491" y="3260370"/>
            <a:ext cx="1713931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IMR-2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UAZ 469B DIM Mine Detector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 77 Minefield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Breacher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7979073" y="3275388"/>
            <a:ext cx="1713931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IMR-2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UAZ 469B DIM Mine Detector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 77 Minefield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Breacher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5559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91682" y="225323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06121" y="224827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36017" y="225178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3599" y="226926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3203" y="272033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</a:t>
            </a:r>
          </a:p>
          <a:p>
            <a:pPr algn="ctr"/>
            <a:r>
              <a:rPr lang="en-US" sz="1200" dirty="0"/>
              <a:t>Breaching Section</a:t>
            </a:r>
          </a:p>
        </p:txBody>
      </p:sp>
      <p:sp>
        <p:nvSpPr>
          <p:cNvPr id="49" name="TextBox 48"/>
          <p:cNvSpPr txBox="1"/>
          <p:nvPr/>
        </p:nvSpPr>
        <p:spPr>
          <a:xfrm>
            <a:off x="5387112" y="3254724"/>
            <a:ext cx="1713931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IMR-2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UAZ 469B DIM Mine Detector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 77 Minefield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Breacher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02638" y="224614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46151" y="353939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52" name="TextBox 51"/>
          <p:cNvSpPr txBox="1"/>
          <p:nvPr/>
        </p:nvSpPr>
        <p:spPr>
          <a:xfrm>
            <a:off x="402192" y="3275388"/>
            <a:ext cx="1713931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IMR-2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UAZ 469B DIM Mine Detector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 77 Minefield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Breacher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65123206"/>
      </p:ext>
    </p:extLst>
  </p:cSld>
  <p:clrMapOvr>
    <a:masterClrMapping/>
  </p:clrMapOvr>
</p:sld>
</file>

<file path=ppt/slides/slide11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Assault Crossing Company, Engineer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644 Reconnaissance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Assault Crossing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Amphibious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Ferry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Diving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56580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6043" y="223301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84080" y="224601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5989235" y="6420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3285416"/>
            <a:ext cx="2668" cy="20927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2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328257" y="6260844"/>
            <a:ext cx="81785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BRDM-2U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6" name="TextBox 35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87125" y="223426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3599" y="226926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3203" y="272033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Amphibious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57482" y="224614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</p:spTree>
    <p:extLst>
      <p:ext uri="{BB962C8B-B14F-4D97-AF65-F5344CB8AC3E}">
        <p14:creationId xmlns:p14="http://schemas.microsoft.com/office/powerpoint/2010/main" val="3204038416"/>
      </p:ext>
    </p:extLst>
  </p:cSld>
  <p:clrMapOvr>
    <a:masterClrMapping/>
  </p:clrMapOvr>
</p:sld>
</file>

<file path=ppt/slides/slide11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Amphibious Platoon, Assault Crossing Company, Engineer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644 Reconnaissance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Amphibious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Amphibious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Amphibious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27310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PTS-2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27310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PTS-2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0922" y="27256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Amphibious</a:t>
            </a:r>
            <a:endParaRPr lang="en-US" sz="1200" b="1" dirty="0"/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85687" y="22736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19714" y="3274258"/>
            <a:ext cx="127310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PTS-2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99137" y="225899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2083184668"/>
      </p:ext>
    </p:extLst>
  </p:cSld>
  <p:clrMapOvr>
    <a:masterClrMapping/>
  </p:clrMapOvr>
</p:sld>
</file>

<file path=ppt/slides/slide11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Ferry Platoon, Assault Crossing Company, Engineer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644 Reconnaissance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Ferry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Ferry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Assault Boat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09974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NDL 10 Assault Boat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94929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PMM-2 Ferry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0922" y="27256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Ferry</a:t>
            </a:r>
            <a:endParaRPr lang="en-US" sz="1200" b="1" dirty="0"/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85687" y="22736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19714" y="3274258"/>
            <a:ext cx="94929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PMM-2 Ferry</a:t>
            </a:r>
            <a:endParaRPr lang="en-US" sz="8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99137" y="225899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3418218381"/>
      </p:ext>
    </p:extLst>
  </p:cSld>
  <p:clrMapOvr>
    <a:masterClrMapping/>
  </p:clrMapOvr>
</p:sld>
</file>

<file path=ppt/slides/slide11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Diving Platoon, Assault Crossing Company, Engineer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644 Reconnaissance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Diving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Diving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Diving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Zodiac RHIB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Compressor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9668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Zodiac RHIB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Compressor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0922" y="27256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Diving</a:t>
            </a:r>
            <a:endParaRPr lang="en-US" sz="1200" b="1" dirty="0"/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85687" y="22736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19714" y="3274258"/>
            <a:ext cx="1359668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Zodiac RHIB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Compressor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99137" y="225899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3929575996"/>
      </p:ext>
    </p:extLst>
  </p:cSld>
  <p:clrMapOvr>
    <a:masterClrMapping/>
  </p:clrMapOvr>
</p:sld>
</file>

<file path=ppt/slides/slide11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Engineer Support Company, Engineer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644 Reconnaissance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 Support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3962" y="262061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 Support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Construction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8727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56580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55732" y="2153995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84080" y="224601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5989235" y="6420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3251549"/>
            <a:ext cx="12026" cy="228000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2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23278" y="574607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02966" y="5414747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14992" y="54120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891343" y="541199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48933" y="541199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60130" y="574860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296983" y="575302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316968" y="6294711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2275864" y="6294711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6" name="TextBox 35"/>
          <p:cNvSpPr txBox="1"/>
          <p:nvPr/>
        </p:nvSpPr>
        <p:spPr>
          <a:xfrm>
            <a:off x="4234760" y="6294711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/>
          <p:cNvSpPr txBox="1"/>
          <p:nvPr/>
        </p:nvSpPr>
        <p:spPr>
          <a:xfrm>
            <a:off x="5413650" y="3186506"/>
            <a:ext cx="1718740" cy="218521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Tracked Front Loader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Tracked Backhoe Loader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Skid Steer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Fork Lift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BAT-2 CEV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10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KRAZ 255 Dump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Ditch MKD 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Water Truck Generic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10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3" name="TextBox 42"/>
          <p:cNvSpPr txBox="1"/>
          <p:nvPr/>
        </p:nvSpPr>
        <p:spPr>
          <a:xfrm>
            <a:off x="10411650" y="3251549"/>
            <a:ext cx="1718740" cy="243143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Tracked Front Loader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Tracked Backhoe Loader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Skid Steer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Fork Lift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Wheeled Cement Mixer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Saw Mill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BAT-2 CEV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9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KRAZ 255 Dump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CRANE Shovel 305V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905080154"/>
      </p:ext>
    </p:extLst>
  </p:cSld>
  <p:clrMapOvr>
    <a:masterClrMapping/>
  </p:clrMapOvr>
</p:sld>
</file>

<file path=ppt/slides/slide1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POL Platoon, Support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9690640" cy="840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186959" y="272099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0783351" y="226525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586979" y="224007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115752" y="3275018"/>
            <a:ext cx="186942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891865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</p:spTree>
    <p:extLst>
      <p:ext uri="{BB962C8B-B14F-4D97-AF65-F5344CB8AC3E}">
        <p14:creationId xmlns:p14="http://schemas.microsoft.com/office/powerpoint/2010/main" val="3208107228"/>
      </p:ext>
    </p:extLst>
  </p:cSld>
  <p:clrMapOvr>
    <a:masterClrMapping/>
  </p:clrMapOvr>
</p:sld>
</file>

<file path=ppt/slides/slide11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Road Bridge Construction Company, Engineer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644 Reconnaissance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6794" cy="47515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Road Bridge Construction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69454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389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3962" y="205616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Road Bridge Construction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389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Road Bridge Construction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6945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32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56580" y="165804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60436" y="1613747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84080" y="168156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5989235" y="6420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992" y="2687099"/>
            <a:ext cx="12026" cy="27321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2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23278" y="574607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02966" y="5414747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14992" y="54120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891343" y="541199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48933" y="541199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60130" y="574860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296983" y="575302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316968" y="6294711"/>
            <a:ext cx="81785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BRDM-2U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2275864" y="6294711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6" name="TextBox 35"/>
          <p:cNvSpPr txBox="1"/>
          <p:nvPr/>
        </p:nvSpPr>
        <p:spPr>
          <a:xfrm>
            <a:off x="4234760" y="6294711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/>
          <p:cNvSpPr txBox="1"/>
          <p:nvPr/>
        </p:nvSpPr>
        <p:spPr>
          <a:xfrm>
            <a:off x="5413650" y="2622056"/>
            <a:ext cx="1718740" cy="29238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Tracked Front Loader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Tracked Backhoe Loader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Road Grader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Bull Dozer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Skid Steer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Cement Mixer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Fork Lift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Saw Mill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TMM Bridge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MT-55A AVLB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BAT-2 CEV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KRAZ 255 Dump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Crane Shovel 305V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Zodiac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3" name="TextBox 42"/>
          <p:cNvSpPr txBox="1"/>
          <p:nvPr/>
        </p:nvSpPr>
        <p:spPr>
          <a:xfrm>
            <a:off x="10411650" y="2687099"/>
            <a:ext cx="1718740" cy="29238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Tracked Front Loader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Tracked Backhoe Loader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Road Grader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Bull Dozer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Skid Steer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Cement Mixer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Fork Lift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Saw Mill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TMM Bridge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MT-55A AVLB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BAT-2 CEV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KRAZ 255 Dump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Crane Shovel 305V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Zodiac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430716401"/>
      </p:ext>
    </p:extLst>
  </p:cSld>
  <p:clrMapOvr>
    <a:masterClrMapping/>
  </p:clrMapOvr>
</p:sld>
</file>

<file path=ppt/slides/slide11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Pontoon Bridging Company, Engineer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644 Reconnaissance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Pontoon Bridging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Pontoon Bridging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Ferry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Powerboat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56580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6043" y="223301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84080" y="224601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5989235" y="6420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3285416"/>
            <a:ext cx="2668" cy="20927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2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328257" y="6260844"/>
            <a:ext cx="81785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BRDM-2U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6" name="TextBox 35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32281" y="223426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3599" y="226926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3203" y="272033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Pontoon Bridging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57482" y="224614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40" name="TextBox 39"/>
          <p:cNvSpPr txBox="1"/>
          <p:nvPr/>
        </p:nvSpPr>
        <p:spPr>
          <a:xfrm>
            <a:off x="7857631" y="3268979"/>
            <a:ext cx="94929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PMM-2 Ferry</a:t>
            </a:r>
            <a:endParaRPr lang="en-US" sz="8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3" name="TextBox 42"/>
          <p:cNvSpPr txBox="1"/>
          <p:nvPr/>
        </p:nvSpPr>
        <p:spPr>
          <a:xfrm>
            <a:off x="10404501" y="3268979"/>
            <a:ext cx="182133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KAMAZ 4310 6x6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BMK 255M Bridge Support Boat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109835835"/>
      </p:ext>
    </p:extLst>
  </p:cSld>
  <p:clrMapOvr>
    <a:masterClrMapping/>
  </p:clrMapOvr>
</p:sld>
</file>

<file path=ppt/slides/slide11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Pontoon Bridging Platoon, Assault Crossing Company, Engineer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644 Reconnaissance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Pontoon Bridging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Pontoon Bridging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Pontoon Bridging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PMP Bridge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PMP Bridge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0922" y="27256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Pontoon Bridging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85687" y="22736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19714" y="3274258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PMP Bridge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99137" y="225899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3211124610"/>
      </p:ext>
    </p:extLst>
  </p:cSld>
  <p:clrMapOvr>
    <a:masterClrMapping/>
  </p:clrMapOvr>
</p:sld>
</file>

<file path=ppt/slides/slide11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Engineer Reconnaissance Platoon, Engineer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644 Reconnaissance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 Reconnaissance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 Reconnaissance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 Reconnaissance 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3081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IRM Reconnaissance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BTR-90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3081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IRM Reconnaissance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BTR-90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808" y="27256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 Reconnaissance 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573" y="22736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30600" y="3274258"/>
            <a:ext cx="133081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IRM Reconnaissance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BTR-90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10023" y="225899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1508670795"/>
      </p:ext>
    </p:extLst>
  </p:cSld>
  <p:clrMapOvr>
    <a:masterClrMapping/>
  </p:clrMapOvr>
</p:sld>
</file>

<file path=ppt/slides/slide11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Transport Platoon, Engineer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644 Reconnaissance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  <a:br>
              <a:rPr lang="en-US" sz="1200" dirty="0"/>
            </a:br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  <a:br>
              <a:rPr lang="en-US" sz="1200" dirty="0"/>
            </a:br>
            <a:r>
              <a:rPr lang="en-US" sz="1200" dirty="0"/>
              <a:t>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  <a:br>
              <a:rPr lang="en-US" sz="1200" dirty="0"/>
            </a:br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9012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5323 8x8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39012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5323 8x8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9012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5323 8x8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9560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139012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5323 8x8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02B05950-4E86-415E-87CC-F2EBE2A99BCC}"/>
              </a:ext>
            </a:extLst>
          </p:cNvPr>
          <p:cNvSpPr txBox="1"/>
          <p:nvPr/>
        </p:nvSpPr>
        <p:spPr>
          <a:xfrm>
            <a:off x="8336818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3501387936"/>
      </p:ext>
    </p:extLst>
  </p:cSld>
  <p:clrMapOvr>
    <a:masterClrMapping/>
  </p:clrMapOvr>
</p:sld>
</file>

<file path=ppt/slides/slide11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Engineer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644 Reconnaissance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4844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63588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230652" y="225143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7564679" y="3252051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044102" y="22367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2BB3E62C-381D-4C38-94E5-257A03C06D12}"/>
              </a:ext>
            </a:extLst>
          </p:cNvPr>
          <p:cNvSpPr/>
          <p:nvPr/>
        </p:nvSpPr>
        <p:spPr>
          <a:xfrm>
            <a:off x="3379274" y="27135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FAF4B31F-14F0-4983-AB80-2D4A37D83D53}"/>
              </a:ext>
            </a:extLst>
          </p:cNvPr>
          <p:cNvCxnSpPr/>
          <p:nvPr/>
        </p:nvCxnSpPr>
        <p:spPr>
          <a:xfrm>
            <a:off x="3974039" y="226158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CD4A4D19-5351-4742-9B49-A8C7B5921F53}"/>
              </a:ext>
            </a:extLst>
          </p:cNvPr>
          <p:cNvSpPr txBox="1"/>
          <p:nvPr/>
        </p:nvSpPr>
        <p:spPr>
          <a:xfrm>
            <a:off x="3308066" y="3262196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9A44DBEC-6908-4362-B7CA-21E16AA945B6}"/>
              </a:ext>
            </a:extLst>
          </p:cNvPr>
          <p:cNvSpPr txBox="1"/>
          <p:nvPr/>
        </p:nvSpPr>
        <p:spPr>
          <a:xfrm>
            <a:off x="3787489" y="224693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2393993023"/>
      </p:ext>
    </p:extLst>
  </p:cSld>
  <p:clrMapOvr>
    <a:masterClrMapping/>
  </p:clrMapOvr>
</p:sld>
</file>

<file path=ppt/slides/slide11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Engineer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644 Reconnaissance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3232589967"/>
      </p:ext>
    </p:extLst>
  </p:cSld>
  <p:clrMapOvr>
    <a:masterClrMapping/>
  </p:clrMapOvr>
</p:sld>
</file>

<file path=ppt/slides/slide11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23093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644 Reconnaissance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62479"/>
            <a:ext cx="8653" cy="408882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91383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72287" y="706371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909227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15467" y="190840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34986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Company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3545841" y="2142023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Company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425745" y="214579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Company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990240" y="214579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73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500144" y="596168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74" name="TextBox 73">
            <a:extLst>
              <a:ext uri="{FF2B5EF4-FFF2-40B4-BE49-F238E27FC236}">
                <a16:creationId xmlns:a16="http://schemas.microsoft.com/office/drawing/2014/main" id="{61D16797-20A4-43C5-A45C-BD62C451772D}"/>
              </a:ext>
            </a:extLst>
          </p:cNvPr>
          <p:cNvSpPr txBox="1"/>
          <p:nvPr/>
        </p:nvSpPr>
        <p:spPr>
          <a:xfrm>
            <a:off x="982920" y="575383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83" name="object 60">
            <a:extLst>
              <a:ext uri="{FF2B5EF4-FFF2-40B4-BE49-F238E27FC236}">
                <a16:creationId xmlns:a16="http://schemas.microsoft.com/office/drawing/2014/main" id="{7801212E-E563-45A8-BE47-E51BC0001469}"/>
              </a:ext>
            </a:extLst>
          </p:cNvPr>
          <p:cNvSpPr/>
          <p:nvPr/>
        </p:nvSpPr>
        <p:spPr>
          <a:xfrm>
            <a:off x="10510949" y="596168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4" name="TextBox 83">
            <a:extLst>
              <a:ext uri="{FF2B5EF4-FFF2-40B4-BE49-F238E27FC236}">
                <a16:creationId xmlns:a16="http://schemas.microsoft.com/office/drawing/2014/main" id="{AAC108ED-2E79-4A7D-B158-235511B997D2}"/>
              </a:ext>
            </a:extLst>
          </p:cNvPr>
          <p:cNvSpPr txBox="1"/>
          <p:nvPr/>
        </p:nvSpPr>
        <p:spPr>
          <a:xfrm>
            <a:off x="10833005" y="551644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90922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89789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89624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979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4" name="Straight Connector 123">
            <a:extLst>
              <a:ext uri="{FF2B5EF4-FFF2-40B4-BE49-F238E27FC236}">
                <a16:creationId xmlns:a16="http://schemas.microsoft.com/office/drawing/2014/main" id="{E8E2C687-8F55-4AA9-87AF-313368FB2932}"/>
              </a:ext>
            </a:extLst>
          </p:cNvPr>
          <p:cNvCxnSpPr/>
          <p:nvPr/>
        </p:nvCxnSpPr>
        <p:spPr>
          <a:xfrm>
            <a:off x="1098487" y="55513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1093493" y="5559731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0" name="Straight Connector 129">
            <a:extLst>
              <a:ext uri="{FF2B5EF4-FFF2-40B4-BE49-F238E27FC236}">
                <a16:creationId xmlns:a16="http://schemas.microsoft.com/office/drawing/2014/main" id="{5954BBA4-D4DF-4BB1-AF39-FA119786AB0D}"/>
              </a:ext>
            </a:extLst>
          </p:cNvPr>
          <p:cNvCxnSpPr/>
          <p:nvPr/>
        </p:nvCxnSpPr>
        <p:spPr>
          <a:xfrm>
            <a:off x="11095461" y="55575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3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230533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7" name="Straight Connector 3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90199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8" name="TextBox 37"/>
          <p:cNvSpPr txBox="1"/>
          <p:nvPr/>
        </p:nvSpPr>
        <p:spPr>
          <a:xfrm>
            <a:off x="156562" y="4204219"/>
            <a:ext cx="133241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1973688" y="4204219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8506" y="600514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103271" y="55531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6" name="TextBox 4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63969" y="553852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</p:spTree>
    <p:extLst>
      <p:ext uri="{BB962C8B-B14F-4D97-AF65-F5344CB8AC3E}">
        <p14:creationId xmlns:p14="http://schemas.microsoft.com/office/powerpoint/2010/main" val="1347953269"/>
      </p:ext>
    </p:extLst>
  </p:cSld>
  <p:clrMapOvr>
    <a:masterClrMapping/>
  </p:clrMapOvr>
</p:sld>
</file>

<file path=ppt/slides/slide11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Ammunition Supply Company, Support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644 Reconnaissance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8332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7126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226066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224601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78263" y="3252051"/>
            <a:ext cx="10466" cy="207077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575" y="564572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78263" y="5314401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0289" y="531165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66640" y="53116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024230" y="53116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35427" y="564826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72280" y="565268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92265" y="6194365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351161" y="6194365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310057" y="6194365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87963" y="6263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0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4593909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  <a:endParaRPr sz="1200" dirty="0"/>
          </a:p>
        </p:txBody>
      </p:sp>
      <p:sp>
        <p:nvSpPr>
          <p:cNvPr id="4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6394964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  <a:endParaRPr sz="1200" dirty="0"/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999881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803359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5196277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6989324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5188269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6098223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" name="TextBox 48"/>
          <p:cNvSpPr txBox="1"/>
          <p:nvPr/>
        </p:nvSpPr>
        <p:spPr>
          <a:xfrm>
            <a:off x="4506631" y="4588736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0" name="TextBox 49"/>
          <p:cNvSpPr txBox="1"/>
          <p:nvPr/>
        </p:nvSpPr>
        <p:spPr>
          <a:xfrm>
            <a:off x="6323757" y="4588736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8949560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  <a:endParaRPr sz="1200" dirty="0"/>
          </a:p>
        </p:txBody>
      </p:sp>
      <p:sp>
        <p:nvSpPr>
          <p:cNvPr id="5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10750615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355532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1159010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9551928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11344975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Straight Connector 61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9543920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4" name="Straight Connector 63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1113296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7" name="TextBox 66"/>
          <p:cNvSpPr txBox="1"/>
          <p:nvPr/>
        </p:nvSpPr>
        <p:spPr>
          <a:xfrm>
            <a:off x="8862282" y="4588736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8" name="TextBox 67"/>
          <p:cNvSpPr txBox="1"/>
          <p:nvPr/>
        </p:nvSpPr>
        <p:spPr>
          <a:xfrm>
            <a:off x="10679408" y="4588736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29331397"/>
      </p:ext>
    </p:extLst>
  </p:cSld>
  <p:clrMapOvr>
    <a:masterClrMapping/>
  </p:clrMapOvr>
</p:sld>
</file>

<file path=ppt/slides/slide11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POL Company, Support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644 Reconnaissance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8332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7126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226066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224601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88729" y="3252051"/>
            <a:ext cx="0" cy="218507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575" y="576002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78263" y="5428697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0289" y="542595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66640" y="542594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024230" y="542594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35427" y="57625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72280" y="57669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92265" y="6308661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351161" y="6308661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310057" y="6308661"/>
            <a:ext cx="109036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87963" y="6263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0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4215843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4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6016898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621815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25293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4818211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6611258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4810203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5939960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" name="TextBox 48"/>
          <p:cNvSpPr txBox="1"/>
          <p:nvPr/>
        </p:nvSpPr>
        <p:spPr>
          <a:xfrm>
            <a:off x="4128565" y="4588736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50" name="TextBox 49"/>
          <p:cNvSpPr txBox="1"/>
          <p:nvPr/>
        </p:nvSpPr>
        <p:spPr>
          <a:xfrm>
            <a:off x="5945691" y="4588736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5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8571494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5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10372549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977466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780944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9173862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10966909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Straight Connector 61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9165854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4" name="Straight Connector 63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963825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7" name="TextBox 66"/>
          <p:cNvSpPr txBox="1"/>
          <p:nvPr/>
        </p:nvSpPr>
        <p:spPr>
          <a:xfrm>
            <a:off x="8484216" y="4588736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68" name="TextBox 67"/>
          <p:cNvSpPr txBox="1"/>
          <p:nvPr/>
        </p:nvSpPr>
        <p:spPr>
          <a:xfrm>
            <a:off x="10301342" y="4588736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</p:spTree>
    <p:extLst>
      <p:ext uri="{BB962C8B-B14F-4D97-AF65-F5344CB8AC3E}">
        <p14:creationId xmlns:p14="http://schemas.microsoft.com/office/powerpoint/2010/main" val="898902102"/>
      </p:ext>
    </p:extLst>
  </p:cSld>
  <p:clrMapOvr>
    <a:masterClrMapping/>
  </p:clrMapOvr>
</p:sld>
</file>

<file path=ppt/slides/slide1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Support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624008" y="27157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218773" y="226373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7552800" y="3264348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032223" y="224908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CBBC6E6A-6F27-4F17-950A-E65631DA5598}"/>
              </a:ext>
            </a:extLst>
          </p:cNvPr>
          <p:cNvSpPr/>
          <p:nvPr/>
        </p:nvSpPr>
        <p:spPr>
          <a:xfrm>
            <a:off x="3379274" y="27135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C5656BC0-6E95-4759-8989-15F862D2643F}"/>
              </a:ext>
            </a:extLst>
          </p:cNvPr>
          <p:cNvCxnSpPr/>
          <p:nvPr/>
        </p:nvCxnSpPr>
        <p:spPr>
          <a:xfrm>
            <a:off x="3974039" y="226158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601D424A-062F-47B6-B4D0-2AA26732DA46}"/>
              </a:ext>
            </a:extLst>
          </p:cNvPr>
          <p:cNvSpPr txBox="1"/>
          <p:nvPr/>
        </p:nvSpPr>
        <p:spPr>
          <a:xfrm>
            <a:off x="3308066" y="3262196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1C894AFE-B266-4AC8-A492-6CEF9BF12419}"/>
              </a:ext>
            </a:extLst>
          </p:cNvPr>
          <p:cNvSpPr txBox="1"/>
          <p:nvPr/>
        </p:nvSpPr>
        <p:spPr>
          <a:xfrm>
            <a:off x="3787489" y="224693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1243182349"/>
      </p:ext>
    </p:extLst>
  </p:cSld>
  <p:clrMapOvr>
    <a:masterClrMapping/>
  </p:clrMapOvr>
</p:sld>
</file>

<file path=ppt/slides/slide11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Supply Company, Support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644 Reconnaissance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8332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7126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226066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224601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88729" y="3252051"/>
            <a:ext cx="0" cy="218507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575" y="576002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78263" y="5428697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0289" y="542595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66642" y="542594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024230" y="542594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35427" y="57625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72280" y="57669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92265" y="6308661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351161" y="6308661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310057" y="6308661"/>
            <a:ext cx="109036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87963" y="6263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0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4347727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4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6148782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753699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557177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4950095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6743142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4942087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6098223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" name="TextBox 48"/>
          <p:cNvSpPr txBox="1"/>
          <p:nvPr/>
        </p:nvSpPr>
        <p:spPr>
          <a:xfrm>
            <a:off x="4260449" y="4588736"/>
            <a:ext cx="183415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10 x URAL 5323 8x8 9000Kg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15 x 2 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0" name="TextBox 49"/>
          <p:cNvSpPr txBox="1"/>
          <p:nvPr/>
        </p:nvSpPr>
        <p:spPr>
          <a:xfrm>
            <a:off x="6077575" y="4588736"/>
            <a:ext cx="183415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10 x URAL 5323 8x8 9000Kg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15 x 2 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8703378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5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10504433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109350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12828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9305746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11098793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Straight Connector 61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9297738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4" name="Straight Connector 63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1095712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7" name="TextBox 66"/>
          <p:cNvSpPr txBox="1"/>
          <p:nvPr/>
        </p:nvSpPr>
        <p:spPr>
          <a:xfrm>
            <a:off x="8616100" y="4588736"/>
            <a:ext cx="183415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10 x URAL 5323 8x8 9000Kg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15 x 2 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8" name="TextBox 67"/>
          <p:cNvSpPr txBox="1"/>
          <p:nvPr/>
        </p:nvSpPr>
        <p:spPr>
          <a:xfrm>
            <a:off x="10433226" y="4588736"/>
            <a:ext cx="183415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10 x URAL 5323 8x8 9000Kg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15 x 2 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056327789"/>
      </p:ext>
    </p:extLst>
  </p:cSld>
  <p:clrMapOvr>
    <a:masterClrMapping/>
  </p:clrMapOvr>
</p:sld>
</file>

<file path=ppt/slides/slide11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Support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644 Reconnaissance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1873901961"/>
      </p:ext>
    </p:extLst>
  </p:cSld>
  <p:clrMapOvr>
    <a:masterClrMapping/>
  </p:clrMapOvr>
</p:sld>
</file>

<file path=ppt/slides/slide11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Maintenance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644 Reconnaissance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389" cy="380145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190" y="64409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4694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632760" y="230069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  <a:br>
              <a:rPr lang="en-US" sz="1200" dirty="0"/>
            </a:br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663116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  <a:br>
              <a:rPr lang="en-US" sz="1200" dirty="0"/>
            </a:br>
            <a:r>
              <a:rPr lang="en-US" sz="1200" dirty="0"/>
              <a:t>Company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641202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  <a:br>
              <a:rPr lang="en-US" sz="1200" dirty="0"/>
            </a:br>
            <a:r>
              <a:rPr lang="en-US" sz="1200" dirty="0"/>
              <a:t>Company</a:t>
            </a:r>
          </a:p>
        </p:txBody>
      </p:sp>
      <p:sp>
        <p:nvSpPr>
          <p:cNvPr id="69" name="object 60">
            <a:extLst>
              <a:ext uri="{FF2B5EF4-FFF2-40B4-BE49-F238E27FC236}">
                <a16:creationId xmlns:a16="http://schemas.microsoft.com/office/drawing/2014/main" id="{6CB944C2-9388-41D9-967D-D1C47186E2B5}"/>
              </a:ext>
            </a:extLst>
          </p:cNvPr>
          <p:cNvSpPr/>
          <p:nvPr/>
        </p:nvSpPr>
        <p:spPr>
          <a:xfrm>
            <a:off x="8413684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Wheeled Maintenance</a:t>
            </a:r>
            <a:br>
              <a:rPr lang="en-US" sz="1200" dirty="0"/>
            </a:br>
            <a:r>
              <a:rPr lang="en-US" sz="1200" dirty="0"/>
              <a:t>Company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81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 Company</a:t>
            </a:r>
            <a:endParaRPr sz="1200" dirty="0"/>
          </a:p>
        </p:txBody>
      </p:sp>
      <p:sp>
        <p:nvSpPr>
          <p:cNvPr id="87" name="object 60">
            <a:extLst>
              <a:ext uri="{FF2B5EF4-FFF2-40B4-BE49-F238E27FC236}">
                <a16:creationId xmlns:a16="http://schemas.microsoft.com/office/drawing/2014/main" id="{6884C3F7-C906-4D04-BBFA-03B6F9F31984}"/>
              </a:ext>
            </a:extLst>
          </p:cNvPr>
          <p:cNvSpPr/>
          <p:nvPr/>
        </p:nvSpPr>
        <p:spPr>
          <a:xfrm>
            <a:off x="492675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Recovery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8893088" y="207219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1" name="object 60">
            <a:extLst>
              <a:ext uri="{FF2B5EF4-FFF2-40B4-BE49-F238E27FC236}">
                <a16:creationId xmlns:a16="http://schemas.microsoft.com/office/drawing/2014/main" id="{B8F41D20-0B04-4042-83D7-4D5FBC21619E}"/>
              </a:ext>
            </a:extLst>
          </p:cNvPr>
          <p:cNvSpPr/>
          <p:nvPr/>
        </p:nvSpPr>
        <p:spPr>
          <a:xfrm>
            <a:off x="3827332" y="56115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Specialist Maintenance Platoon</a:t>
            </a:r>
            <a:endParaRPr sz="1200" dirty="0"/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10996403" y="207219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3" name="object 60">
            <a:extLst>
              <a:ext uri="{FF2B5EF4-FFF2-40B4-BE49-F238E27FC236}">
                <a16:creationId xmlns:a16="http://schemas.microsoft.com/office/drawing/2014/main" id="{66F1F12B-68E3-441E-A4D8-30E9A2393C4A}"/>
              </a:ext>
            </a:extLst>
          </p:cNvPr>
          <p:cNvSpPr/>
          <p:nvPr/>
        </p:nvSpPr>
        <p:spPr>
          <a:xfrm>
            <a:off x="7161699" y="56115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4" name="TextBox 93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7484968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2AC091A-8990-4C1B-A48B-D3EE9C25DE2A}"/>
              </a:ext>
            </a:extLst>
          </p:cNvPr>
          <p:cNvSpPr/>
          <p:nvPr/>
        </p:nvSpPr>
        <p:spPr>
          <a:xfrm>
            <a:off x="10503480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5149BB2E-240D-4B14-B16F-0516662D06A9}"/>
              </a:ext>
            </a:extLst>
          </p:cNvPr>
          <p:cNvSpPr txBox="1"/>
          <p:nvPr/>
        </p:nvSpPr>
        <p:spPr>
          <a:xfrm>
            <a:off x="10824533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469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228509" y="18391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5272201" y="18390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7016284" y="18363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" name="Straight Connector 121">
            <a:extLst>
              <a:ext uri="{FF2B5EF4-FFF2-40B4-BE49-F238E27FC236}">
                <a16:creationId xmlns:a16="http://schemas.microsoft.com/office/drawing/2014/main" id="{CE5B60CE-A550-477F-8408-109AE267E6C9}"/>
              </a:ext>
            </a:extLst>
          </p:cNvPr>
          <p:cNvCxnSpPr/>
          <p:nvPr/>
        </p:nvCxnSpPr>
        <p:spPr>
          <a:xfrm>
            <a:off x="9003856" y="184255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356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1" name="Straight Connector 130">
            <a:extLst>
              <a:ext uri="{FF2B5EF4-FFF2-40B4-BE49-F238E27FC236}">
                <a16:creationId xmlns:a16="http://schemas.microsoft.com/office/drawing/2014/main" id="{553762B7-D256-4E75-A67C-D8A7519362A3}"/>
              </a:ext>
            </a:extLst>
          </p:cNvPr>
          <p:cNvCxnSpPr/>
          <p:nvPr/>
        </p:nvCxnSpPr>
        <p:spPr>
          <a:xfrm>
            <a:off x="1092156" y="520165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2" name="Straight Connector 131">
            <a:extLst>
              <a:ext uri="{FF2B5EF4-FFF2-40B4-BE49-F238E27FC236}">
                <a16:creationId xmlns:a16="http://schemas.microsoft.com/office/drawing/2014/main" id="{358526AA-416E-4593-8B14-1668F1F64820}"/>
              </a:ext>
            </a:extLst>
          </p:cNvPr>
          <p:cNvCxnSpPr/>
          <p:nvPr/>
        </p:nvCxnSpPr>
        <p:spPr>
          <a:xfrm>
            <a:off x="1087162" y="5210090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4" name="Straight Connector 133">
            <a:extLst>
              <a:ext uri="{FF2B5EF4-FFF2-40B4-BE49-F238E27FC236}">
                <a16:creationId xmlns:a16="http://schemas.microsoft.com/office/drawing/2014/main" id="{213CDB34-7CA4-4C13-A5B9-4224E9CAA58E}"/>
              </a:ext>
            </a:extLst>
          </p:cNvPr>
          <p:cNvCxnSpPr/>
          <p:nvPr/>
        </p:nvCxnSpPr>
        <p:spPr>
          <a:xfrm>
            <a:off x="4431495" y="52160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5" name="Straight Connector 134">
            <a:extLst>
              <a:ext uri="{FF2B5EF4-FFF2-40B4-BE49-F238E27FC236}">
                <a16:creationId xmlns:a16="http://schemas.microsoft.com/office/drawing/2014/main" id="{A7141411-C0E1-4D5A-8DDE-DF669A3F3608}"/>
              </a:ext>
            </a:extLst>
          </p:cNvPr>
          <p:cNvCxnSpPr/>
          <p:nvPr/>
        </p:nvCxnSpPr>
        <p:spPr>
          <a:xfrm>
            <a:off x="7750190" y="521333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7" name="Straight Connector 136">
            <a:extLst>
              <a:ext uri="{FF2B5EF4-FFF2-40B4-BE49-F238E27FC236}">
                <a16:creationId xmlns:a16="http://schemas.microsoft.com/office/drawing/2014/main" id="{27EDB0D3-5FF7-4634-A7A7-C37AA246980D}"/>
              </a:ext>
            </a:extLst>
          </p:cNvPr>
          <p:cNvCxnSpPr/>
          <p:nvPr/>
        </p:nvCxnSpPr>
        <p:spPr>
          <a:xfrm>
            <a:off x="11089130" y="52079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15467" y="190840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6" name="Straight Connector 7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230533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90199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0" name="TextBox 79"/>
          <p:cNvSpPr txBox="1"/>
          <p:nvPr/>
        </p:nvSpPr>
        <p:spPr>
          <a:xfrm>
            <a:off x="156562" y="4204219"/>
            <a:ext cx="133241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9" name="TextBox 88"/>
          <p:cNvSpPr txBox="1"/>
          <p:nvPr/>
        </p:nvSpPr>
        <p:spPr>
          <a:xfrm>
            <a:off x="1973688" y="4204219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0" name="TextBox 89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3119943" y="207506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5" name="TextBox 94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5170504" y="206627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6" name="TextBox 95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6905519" y="206041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9" name="TextBox 98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4155509" y="517395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826050" y="516450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</p:spTree>
    <p:extLst>
      <p:ext uri="{BB962C8B-B14F-4D97-AF65-F5344CB8AC3E}">
        <p14:creationId xmlns:p14="http://schemas.microsoft.com/office/powerpoint/2010/main" val="3009351927"/>
      </p:ext>
    </p:extLst>
  </p:cSld>
  <p:clrMapOvr>
    <a:masterClrMapping/>
  </p:clrMapOvr>
</p:sld>
</file>

<file path=ppt/slides/slide11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8636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Maintenance Company, Maintenance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644 Reconnaissance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89240" y="1449344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9007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91959" y="69323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2186473" y="1664634"/>
            <a:ext cx="7852197" cy="5695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604832" y="203267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180202" y="206510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4491490" y="162187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9457449" y="205796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 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196552" y="166975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4756861" y="165842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0044788" y="166561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object 60">
            <a:extLst>
              <a:ext uri="{FF2B5EF4-FFF2-40B4-BE49-F238E27FC236}">
                <a16:creationId xmlns:a16="http://schemas.microsoft.com/office/drawing/2014/main" id="{DD8AF79A-6A15-4294-8618-D792E6C1658B}"/>
              </a:ext>
            </a:extLst>
          </p:cNvPr>
          <p:cNvSpPr/>
          <p:nvPr/>
        </p:nvSpPr>
        <p:spPr>
          <a:xfrm>
            <a:off x="6601158" y="203506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8CD90A9A-2C86-4FFE-8C97-78A95DDD3056}"/>
              </a:ext>
            </a:extLst>
          </p:cNvPr>
          <p:cNvCxnSpPr/>
          <p:nvPr/>
        </p:nvCxnSpPr>
        <p:spPr>
          <a:xfrm>
            <a:off x="7197078" y="16591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004833" y="160125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934147" y="1609122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798545" y="163892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2170223" y="2588167"/>
            <a:ext cx="17537" cy="118227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49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581177" y="41045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52" name="Straight Connector 51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2170390" y="3773194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58" name="Straight Connector 5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176066" y="377044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6055592" y="37704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" name="Straight Connector 6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106832" y="37704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518029" y="41070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54882" y="411147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3" name="TextBox 72"/>
          <p:cNvSpPr txBox="1"/>
          <p:nvPr/>
        </p:nvSpPr>
        <p:spPr>
          <a:xfrm>
            <a:off x="1474867" y="4653158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4" name="TextBox 73"/>
          <p:cNvSpPr txBox="1"/>
          <p:nvPr/>
        </p:nvSpPr>
        <p:spPr>
          <a:xfrm>
            <a:off x="3433763" y="4653158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5" name="TextBox 74"/>
          <p:cNvSpPr txBox="1"/>
          <p:nvPr/>
        </p:nvSpPr>
        <p:spPr>
          <a:xfrm>
            <a:off x="5392659" y="4653158"/>
            <a:ext cx="109036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24542011"/>
      </p:ext>
    </p:extLst>
  </p:cSld>
  <p:clrMapOvr>
    <a:masterClrMapping/>
  </p:clrMapOvr>
</p:sld>
</file>

<file path=ppt/slides/slide11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Maintenance Platoon, Maintenance Company, Maintenance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644 Reconnaissance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07914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2157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9714" y="27080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4479" y="225606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28506" y="3256674"/>
            <a:ext cx="152157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07929" y="224141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2798655656"/>
      </p:ext>
    </p:extLst>
  </p:cSld>
  <p:clrMapOvr>
    <a:masterClrMapping/>
  </p:clrMapOvr>
</p:sld>
</file>

<file path=ppt/slides/slide11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8636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Wheeled Vehicle Maintenance Company, Maintenance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644 Reconnaissance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89240" y="1449344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9007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Wheeled Vehicle Maintenance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91959" y="69323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2186473" y="1664634"/>
            <a:ext cx="7852197" cy="5695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604832" y="203267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180202" y="206510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Wheeled Vehicle Maintenance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4491490" y="162187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9457449" y="205796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Wheeled Vehicle Maintenance 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196552" y="166975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4756861" y="165842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0044788" y="166561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object 60">
            <a:extLst>
              <a:ext uri="{FF2B5EF4-FFF2-40B4-BE49-F238E27FC236}">
                <a16:creationId xmlns:a16="http://schemas.microsoft.com/office/drawing/2014/main" id="{DD8AF79A-6A15-4294-8618-D792E6C1658B}"/>
              </a:ext>
            </a:extLst>
          </p:cNvPr>
          <p:cNvSpPr/>
          <p:nvPr/>
        </p:nvSpPr>
        <p:spPr>
          <a:xfrm>
            <a:off x="6601158" y="203506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Wheeled Vehicle Maintenance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8CD90A9A-2C86-4FFE-8C97-78A95DDD3056}"/>
              </a:ext>
            </a:extLst>
          </p:cNvPr>
          <p:cNvCxnSpPr/>
          <p:nvPr/>
        </p:nvCxnSpPr>
        <p:spPr>
          <a:xfrm>
            <a:off x="7197078" y="16591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004833" y="160125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934147" y="1609122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798545" y="163892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2170223" y="2588167"/>
            <a:ext cx="17537" cy="118227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49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581177" y="41045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52" name="Straight Connector 51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2170390" y="3773194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58" name="Straight Connector 5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176066" y="377044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6055592" y="37704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" name="Straight Connector 6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106832" y="37704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518029" y="41070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54882" y="411147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3" name="TextBox 72"/>
          <p:cNvSpPr txBox="1"/>
          <p:nvPr/>
        </p:nvSpPr>
        <p:spPr>
          <a:xfrm>
            <a:off x="1474867" y="4653158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4" name="TextBox 73"/>
          <p:cNvSpPr txBox="1"/>
          <p:nvPr/>
        </p:nvSpPr>
        <p:spPr>
          <a:xfrm>
            <a:off x="3433763" y="4653158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5" name="TextBox 74"/>
          <p:cNvSpPr txBox="1"/>
          <p:nvPr/>
        </p:nvSpPr>
        <p:spPr>
          <a:xfrm>
            <a:off x="5392659" y="4653158"/>
            <a:ext cx="109036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550601974"/>
      </p:ext>
    </p:extLst>
  </p:cSld>
  <p:clrMapOvr>
    <a:masterClrMapping/>
  </p:clrMapOvr>
</p:sld>
</file>

<file path=ppt/slides/slide11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37391" y="104775"/>
            <a:ext cx="11676185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Wheeled Vehicle Maintenance Platoon, Wheeled Vehicle 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Maintenance Battalion, 644 Reconnaissance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Wheeled Vehicle Maintenance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Wheeled Vehicle 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07914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9714" y="26992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Wheeled Vehicle 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4479" y="22472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28506" y="3247882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07929" y="223262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2913770281"/>
      </p:ext>
    </p:extLst>
  </p:cSld>
  <p:clrMapOvr>
    <a:masterClrMapping/>
  </p:clrMapOvr>
</p:sld>
</file>

<file path=ppt/slides/slide11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8636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Ordnance Maintenance Company, Maintenance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644 Reconnaissance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89240" y="1449344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9007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91959" y="69323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2186473" y="1664634"/>
            <a:ext cx="7852197" cy="5695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604832" y="203267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16633" y="206510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5827921" y="162187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9457449" y="205796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 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196552" y="166975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3292" y="165842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0044788" y="166561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004833" y="160125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798545" y="163892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2170223" y="2588167"/>
            <a:ext cx="17537" cy="118227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49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581177" y="41045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52" name="Straight Connector 51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2170390" y="3773194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58" name="Straight Connector 5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176066" y="377044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6055592" y="37704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" name="Straight Connector 6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106832" y="37704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518029" y="41070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54882" y="411147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3" name="TextBox 72"/>
          <p:cNvSpPr txBox="1"/>
          <p:nvPr/>
        </p:nvSpPr>
        <p:spPr>
          <a:xfrm>
            <a:off x="1474867" y="4653158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4" name="TextBox 73"/>
          <p:cNvSpPr txBox="1"/>
          <p:nvPr/>
        </p:nvSpPr>
        <p:spPr>
          <a:xfrm>
            <a:off x="3433763" y="4653158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5" name="TextBox 74"/>
          <p:cNvSpPr txBox="1"/>
          <p:nvPr/>
        </p:nvSpPr>
        <p:spPr>
          <a:xfrm>
            <a:off x="5392659" y="4653158"/>
            <a:ext cx="109036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005385930"/>
      </p:ext>
    </p:extLst>
  </p:cSld>
  <p:clrMapOvr>
    <a:masterClrMapping/>
  </p:clrMapOvr>
</p:sld>
</file>

<file path=ppt/slides/slide11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Ordnance Maintenance Platoon, Ordnance 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Maintenance Battalion, 644 Reconnaissance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 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52157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2157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781112038"/>
      </p:ext>
    </p:extLst>
  </p:cSld>
  <p:clrMapOvr>
    <a:masterClrMapping/>
  </p:clrMapOvr>
</p:sld>
</file>

<file path=ppt/slides/slide11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Recovery Platoon, Maintenance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644 Reconnaissance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Recovery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Recovery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Recovery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52157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T55T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07144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T55T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071917322"/>
      </p:ext>
    </p:extLst>
  </p:cSld>
  <p:clrMapOvr>
    <a:masterClrMapping/>
  </p:clrMapOvr>
</p:sld>
</file>

<file path=ppt/slides/slide1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8636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89240" y="1449344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9007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91959" y="69323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669757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03267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72379" y="206510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3383667" y="162187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03267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Wheeled Vehicle Maintenance 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533" y="20507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 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66975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5842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5677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584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object 60">
            <a:extLst>
              <a:ext uri="{FF2B5EF4-FFF2-40B4-BE49-F238E27FC236}">
                <a16:creationId xmlns:a16="http://schemas.microsoft.com/office/drawing/2014/main" id="{DD8AF79A-6A15-4294-8618-D792E6C1658B}"/>
              </a:ext>
            </a:extLst>
          </p:cNvPr>
          <p:cNvSpPr/>
          <p:nvPr/>
        </p:nvSpPr>
        <p:spPr>
          <a:xfrm>
            <a:off x="5493335" y="203506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8CD90A9A-2C86-4FFE-8C97-78A95DDD3056}"/>
              </a:ext>
            </a:extLst>
          </p:cNvPr>
          <p:cNvCxnSpPr/>
          <p:nvPr/>
        </p:nvCxnSpPr>
        <p:spPr>
          <a:xfrm>
            <a:off x="6089255" y="16591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97010" y="160125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67821" y="1598860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26324" y="1609122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853629" y="1631733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85389" y="5310479"/>
            <a:ext cx="668" cy="38491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91131" y="5714622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640" y="610997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Recovery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505018" y="60775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Specialist Maintenance Platoon</a:t>
            </a:r>
          </a:p>
        </p:txBody>
      </p:sp>
      <p:sp>
        <p:nvSpPr>
          <p:cNvPr id="37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4935" y="609564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1131" y="57146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6085389" y="57188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102274" y="570329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0" name="TextBox 4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6659" y="567249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58934" y="5641527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864824" y="567659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67" name="Straight Connector 66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86058" y="5312742"/>
            <a:ext cx="1138607" cy="798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8" name="Straight Connector 6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7224665" y="1659017"/>
            <a:ext cx="0" cy="365292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62400" y="2588167"/>
            <a:ext cx="17537" cy="118227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49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73354" y="41045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52" name="Straight Connector 51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62567" y="3773194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58" name="Straight Connector 5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68243" y="377044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47769" y="37704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" name="Straight Connector 6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99009" y="37704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10206" y="41070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7059" y="411147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3" name="TextBox 72"/>
          <p:cNvSpPr txBox="1"/>
          <p:nvPr/>
        </p:nvSpPr>
        <p:spPr>
          <a:xfrm>
            <a:off x="367044" y="4653158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4" name="TextBox 73"/>
          <p:cNvSpPr txBox="1"/>
          <p:nvPr/>
        </p:nvSpPr>
        <p:spPr>
          <a:xfrm>
            <a:off x="2325940" y="4653158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5" name="TextBox 74"/>
          <p:cNvSpPr txBox="1"/>
          <p:nvPr/>
        </p:nvSpPr>
        <p:spPr>
          <a:xfrm>
            <a:off x="4284836" y="4653158"/>
            <a:ext cx="109036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72526671"/>
      </p:ext>
    </p:extLst>
  </p:cSld>
  <p:clrMapOvr>
    <a:masterClrMapping/>
  </p:clrMapOvr>
</p:sld>
</file>

<file path=ppt/slides/slide11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Specialist Maintenance Platoon, Maintenance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644 Reconnaissance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Specialist Maintenance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Specialist Maintenance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Specialist 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487398638"/>
      </p:ext>
    </p:extLst>
  </p:cSld>
  <p:clrMapOvr>
    <a:masterClrMapping/>
  </p:clrMapOvr>
</p:sld>
</file>

<file path=ppt/slides/slide11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Maintenance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644 Reconnaissance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4844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635887" y="27261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230652" y="22741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7564679" y="3274791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044102" y="225953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199F2FAC-C9E2-45F5-9A4F-8F319982EEB0}"/>
              </a:ext>
            </a:extLst>
          </p:cNvPr>
          <p:cNvSpPr/>
          <p:nvPr/>
        </p:nvSpPr>
        <p:spPr>
          <a:xfrm>
            <a:off x="3379274" y="27135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301DB0BA-9B8B-475F-9C8B-CB5A90B21808}"/>
              </a:ext>
            </a:extLst>
          </p:cNvPr>
          <p:cNvCxnSpPr/>
          <p:nvPr/>
        </p:nvCxnSpPr>
        <p:spPr>
          <a:xfrm>
            <a:off x="3974039" y="226158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A7CD12CB-DD5F-4783-A200-5608792C81C1}"/>
              </a:ext>
            </a:extLst>
          </p:cNvPr>
          <p:cNvSpPr txBox="1"/>
          <p:nvPr/>
        </p:nvSpPr>
        <p:spPr>
          <a:xfrm>
            <a:off x="3308066" y="3262196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4CC33236-D897-4394-8C5D-AE694DE2BFB0}"/>
              </a:ext>
            </a:extLst>
          </p:cNvPr>
          <p:cNvSpPr txBox="1"/>
          <p:nvPr/>
        </p:nvSpPr>
        <p:spPr>
          <a:xfrm>
            <a:off x="3787489" y="224693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2277890406"/>
      </p:ext>
    </p:extLst>
  </p:cSld>
  <p:clrMapOvr>
    <a:masterClrMapping/>
  </p:clrMapOvr>
</p:sld>
</file>

<file path=ppt/slides/slide11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Maintenance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644 Reconnaissance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3937912430"/>
      </p:ext>
    </p:extLst>
  </p:cSld>
  <p:clrMapOvr>
    <a:masterClrMapping/>
  </p:clrMapOvr>
</p:sld>
</file>

<file path=ppt/slides/slide11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644 Reconnaissance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 Signals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90532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 Squad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58364" y="1664706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374096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60706" y="168823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73289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</a:t>
            </a: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0" name="TextBox 39"/>
          <p:cNvSpPr txBox="1"/>
          <p:nvPr/>
        </p:nvSpPr>
        <p:spPr>
          <a:xfrm>
            <a:off x="10422506" y="2703491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989098948"/>
      </p:ext>
    </p:extLst>
  </p:cSld>
  <p:clrMapOvr>
    <a:masterClrMapping/>
  </p:clrMapOvr>
</p:sld>
</file>

<file path=ppt/slides/slide11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Digital Platoon, Signals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644 Reconnaissance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Team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24751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601892" y="270966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Light 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Light 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2919516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9197812" y="22522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253543" y="3248278"/>
            <a:ext cx="84350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84350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15249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4742591" y="226740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6783209" y="272939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Light 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7379129" y="227200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3" name="TextBox 32"/>
          <p:cNvSpPr txBox="1"/>
          <p:nvPr/>
        </p:nvSpPr>
        <p:spPr>
          <a:xfrm>
            <a:off x="4052752" y="3248278"/>
            <a:ext cx="84350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6683468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8505886" y="3248278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958772862"/>
      </p:ext>
    </p:extLst>
  </p:cSld>
  <p:clrMapOvr>
    <a:masterClrMapping/>
  </p:clrMapOvr>
</p:sld>
</file>

<file path=ppt/slides/slide11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Radio Platoon, Signals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644 Reconnaissance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32213" y="270430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1420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523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5680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61005" y="3252945"/>
            <a:ext cx="84350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84350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884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6094769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4" name="TextBox 33"/>
          <p:cNvSpPr txBox="1"/>
          <p:nvPr/>
        </p:nvSpPr>
        <p:spPr>
          <a:xfrm>
            <a:off x="5392758" y="3237796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7979073" y="325281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34854" y="223617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80393" y="223066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06121" y="222569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08284" y="222921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1682671255"/>
      </p:ext>
    </p:extLst>
  </p:cSld>
  <p:clrMapOvr>
    <a:masterClrMapping/>
  </p:clrMapOvr>
</p:sld>
</file>

<file path=ppt/slides/slide11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Long Range Signals Platoon, Signals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644 Reconnaissance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</a:t>
            </a:r>
          </a:p>
          <a:p>
            <a:pPr algn="ctr"/>
            <a:r>
              <a:rPr lang="en-US" sz="1200" dirty="0"/>
              <a:t>Signals 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</a:t>
            </a:r>
          </a:p>
          <a:p>
            <a:pPr algn="ctr"/>
            <a:r>
              <a:rPr lang="en-US" sz="1200" dirty="0"/>
              <a:t>Signals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IBACS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GAZ 66 Signals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 Radio Relay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 Sat Com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Veh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95013094"/>
      </p:ext>
    </p:extLst>
  </p:cSld>
  <p:clrMapOvr>
    <a:masterClrMapping/>
  </p:clrMapOvr>
</p:sld>
</file>

<file path=ppt/slides/slide11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Chemical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644 Reconnaissance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Chemical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Vehicle Decontamination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Combat Vehicle Decontamination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90532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Personnel Decontamination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58119" y="1664706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374096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735580" y="36550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Chemical Reconnaissance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>
            <a:cxnSpLocks/>
          </p:cNvCxnSpPr>
          <p:nvPr/>
        </p:nvCxnSpPr>
        <p:spPr>
          <a:xfrm>
            <a:off x="6086803" y="1710499"/>
            <a:ext cx="4119" cy="146649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106148" y="318842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34844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4844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16A05A56-7B35-430B-BC2E-20AFC833B81A}"/>
              </a:ext>
            </a:extLst>
          </p:cNvPr>
          <p:cNvCxnSpPr>
            <a:cxnSpLocks/>
          </p:cNvCxnSpPr>
          <p:nvPr/>
        </p:nvCxnSpPr>
        <p:spPr>
          <a:xfrm flipH="1">
            <a:off x="3341862" y="3156068"/>
            <a:ext cx="5475870" cy="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7C4D7A78-44D5-4CBA-9B86-92FEE7C9354E}"/>
              </a:ext>
            </a:extLst>
          </p:cNvPr>
          <p:cNvCxnSpPr/>
          <p:nvPr/>
        </p:nvCxnSpPr>
        <p:spPr>
          <a:xfrm>
            <a:off x="3348736" y="315440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object 60">
            <a:extLst>
              <a:ext uri="{FF2B5EF4-FFF2-40B4-BE49-F238E27FC236}">
                <a16:creationId xmlns:a16="http://schemas.microsoft.com/office/drawing/2014/main" id="{E49AFC8D-30EE-470A-8B62-18A847349707}"/>
              </a:ext>
            </a:extLst>
          </p:cNvPr>
          <p:cNvSpPr/>
          <p:nvPr/>
        </p:nvSpPr>
        <p:spPr>
          <a:xfrm>
            <a:off x="8214362" y="36169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  <a:br>
              <a:rPr lang="en-US" sz="1200" dirty="0"/>
            </a:br>
            <a:r>
              <a:rPr lang="en-US" sz="1200" dirty="0"/>
              <a:t>Section</a:t>
            </a: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F2B05ABD-3B3F-4F39-8801-8001161F5D71}"/>
              </a:ext>
            </a:extLst>
          </p:cNvPr>
          <p:cNvSpPr txBox="1"/>
          <p:nvPr/>
        </p:nvSpPr>
        <p:spPr>
          <a:xfrm>
            <a:off x="8649628" y="315032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5D8966D7-289E-40D0-85B7-AE2A9998E94A}"/>
              </a:ext>
            </a:extLst>
          </p:cNvPr>
          <p:cNvCxnSpPr/>
          <p:nvPr/>
        </p:nvCxnSpPr>
        <p:spPr>
          <a:xfrm>
            <a:off x="8808722" y="315032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2" name="TextBox 51">
            <a:extLst>
              <a:ext uri="{FF2B5EF4-FFF2-40B4-BE49-F238E27FC236}">
                <a16:creationId xmlns:a16="http://schemas.microsoft.com/office/drawing/2014/main" id="{7C4B68D8-456A-4511-818B-E5C56DDBA3EB}"/>
              </a:ext>
            </a:extLst>
          </p:cNvPr>
          <p:cNvSpPr txBox="1"/>
          <p:nvPr/>
        </p:nvSpPr>
        <p:spPr>
          <a:xfrm>
            <a:off x="8131112" y="4207757"/>
            <a:ext cx="180209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206712755"/>
      </p:ext>
    </p:extLst>
  </p:cSld>
  <p:clrMapOvr>
    <a:masterClrMapping/>
  </p:clrMapOvr>
</p:sld>
</file>

<file path=ppt/slides/slide11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Vehicle Decontamination Platoon, Chemical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644 Reconnaissance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Vehicle Decontamination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666652" y="2267803"/>
            <a:ext cx="8980160" cy="11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86094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Vehicle Decontamination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490301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055073" y="271220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Vehicle Decontamination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677814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0651465" y="225646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455093" y="223128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994699" y="3282852"/>
            <a:ext cx="180209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ZIL 131 ARS 14K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9714" y="27256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Vehicle Decontamination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4479" y="22736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07929" y="225899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5432756" y="3286988"/>
            <a:ext cx="180209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ZIL 131 ARS 14K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2" name="TextBox 31"/>
          <p:cNvSpPr txBox="1"/>
          <p:nvPr/>
        </p:nvSpPr>
        <p:spPr>
          <a:xfrm>
            <a:off x="9989384" y="3288635"/>
            <a:ext cx="180209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ZIL 131 ARS 14K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408296405"/>
      </p:ext>
    </p:extLst>
  </p:cSld>
  <p:clrMapOvr>
    <a:masterClrMapping/>
  </p:clrMapOvr>
</p:sld>
</file>

<file path=ppt/slides/slide11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Combat Vehicle Decontamination Platoon, Chemical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644 Reconnaissance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Combat Vehicle Decontamination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666652" y="2267803"/>
            <a:ext cx="8980160" cy="11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86094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Combat Vehicle Decontamination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490301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055073" y="271220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Combat Vehicle Decontamination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677814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0651465" y="225646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455093" y="223128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994699" y="3282852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TMS 65M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Decon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9714" y="27256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Combat Vehicle Decontamination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4479" y="22736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07929" y="225899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5432756" y="3286988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TMS 65M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Decon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2" name="TextBox 31"/>
          <p:cNvSpPr txBox="1"/>
          <p:nvPr/>
        </p:nvSpPr>
        <p:spPr>
          <a:xfrm>
            <a:off x="9989384" y="3288635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TMS 65M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Decon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939028083"/>
      </p:ext>
    </p:extLst>
  </p:cSld>
  <p:clrMapOvr>
    <a:masterClrMapping/>
  </p:clrMapOvr>
</p:sld>
</file>

<file path=ppt/slides/slide1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Maintenance Platoon, 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07914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2157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9714" y="27080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4479" y="225606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28506" y="3256674"/>
            <a:ext cx="152157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07929" y="224141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3357337289"/>
      </p:ext>
    </p:extLst>
  </p:cSld>
  <p:clrMapOvr>
    <a:masterClrMapping/>
  </p:clrMapOvr>
</p:sld>
</file>

<file path=ppt/slides/slide11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Personnel Decontamination Platoon, Chemical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644 Reconnaissance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Personnel Decontamination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666652" y="2267803"/>
            <a:ext cx="8980160" cy="11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86094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Personnel Decontamination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490301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055073" y="271220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Personnel Decontamination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677814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0651465" y="225646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455093" y="223128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994699" y="3282852"/>
            <a:ext cx="180209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DDA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Decon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Decon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674628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Personnel Decontamination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4269393" y="225143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4082843" y="22367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3607670" y="3264781"/>
            <a:ext cx="180209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DDA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Decon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Decon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2" name="TextBox 31"/>
          <p:cNvSpPr txBox="1"/>
          <p:nvPr/>
        </p:nvSpPr>
        <p:spPr>
          <a:xfrm>
            <a:off x="9989384" y="3288635"/>
            <a:ext cx="180209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DDA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Decon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Decon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92E71CFC-BECA-4785-9CFA-9E6EFDC0D52F}"/>
              </a:ext>
            </a:extLst>
          </p:cNvPr>
          <p:cNvSpPr/>
          <p:nvPr/>
        </p:nvSpPr>
        <p:spPr>
          <a:xfrm>
            <a:off x="744244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Personnel Decontamination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65ADC2AA-B8DD-4B35-BB20-E687A1D56490}"/>
              </a:ext>
            </a:extLst>
          </p:cNvPr>
          <p:cNvCxnSpPr/>
          <p:nvPr/>
        </p:nvCxnSpPr>
        <p:spPr>
          <a:xfrm>
            <a:off x="8037205" y="225143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87DBBD30-1F10-4A09-9945-2DAAD8EDC254}"/>
              </a:ext>
            </a:extLst>
          </p:cNvPr>
          <p:cNvSpPr txBox="1"/>
          <p:nvPr/>
        </p:nvSpPr>
        <p:spPr>
          <a:xfrm>
            <a:off x="7850655" y="22367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E2B687E2-2084-494B-B2AB-197C4150B4FE}"/>
              </a:ext>
            </a:extLst>
          </p:cNvPr>
          <p:cNvSpPr txBox="1"/>
          <p:nvPr/>
        </p:nvSpPr>
        <p:spPr>
          <a:xfrm>
            <a:off x="7375482" y="3264781"/>
            <a:ext cx="1802096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DDA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Decon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Decon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599410764"/>
      </p:ext>
    </p:extLst>
  </p:cSld>
  <p:clrMapOvr>
    <a:masterClrMapping/>
  </p:clrMapOvr>
</p:sld>
</file>

<file path=ppt/slides/slide11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Chemical Reconnaissance Platoon, Chemical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644 Reconnaissance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Chemical Reconnaissance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666652" y="2267803"/>
            <a:ext cx="8980160" cy="11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86094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Chemical  Reconnaissance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490301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055073" y="271220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Chemical  Reconnaissance 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677814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0651465" y="225646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455093" y="223128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994699" y="3282852"/>
            <a:ext cx="112242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BTR-80 RKHM 4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9714" y="27256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Chemical  Reconnaissance 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4479" y="22736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07929" y="225899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5432756" y="3286988"/>
            <a:ext cx="115608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BTR-80 RKHM 4</a:t>
            </a:r>
          </a:p>
        </p:txBody>
      </p:sp>
      <p:sp>
        <p:nvSpPr>
          <p:cNvPr id="32" name="TextBox 31"/>
          <p:cNvSpPr txBox="1"/>
          <p:nvPr/>
        </p:nvSpPr>
        <p:spPr>
          <a:xfrm>
            <a:off x="9989384" y="3288635"/>
            <a:ext cx="112242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BTR-80 RKHM 4</a:t>
            </a:r>
          </a:p>
        </p:txBody>
      </p:sp>
    </p:spTree>
    <p:extLst>
      <p:ext uri="{BB962C8B-B14F-4D97-AF65-F5344CB8AC3E}">
        <p14:creationId xmlns:p14="http://schemas.microsoft.com/office/powerpoint/2010/main" val="2308711779"/>
      </p:ext>
    </p:extLst>
  </p:cSld>
  <p:clrMapOvr>
    <a:masterClrMapping/>
  </p:clrMapOvr>
</p:sld>
</file>

<file path=ppt/slides/slide11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Medical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644 Reconnaissance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Surgical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Intermediate Medical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90532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Recovery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20264" y="166470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374096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735580" y="36550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Dental</a:t>
            </a:r>
            <a:br>
              <a:rPr lang="en-US" sz="1200" dirty="0"/>
            </a:br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>
            <a:cxnSpLocks/>
          </p:cNvCxnSpPr>
          <p:nvPr/>
        </p:nvCxnSpPr>
        <p:spPr>
          <a:xfrm>
            <a:off x="6086803" y="1710499"/>
            <a:ext cx="4119" cy="146649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159416" y="318842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34844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4844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2" name="object 60">
            <a:extLst>
              <a:ext uri="{FF2B5EF4-FFF2-40B4-BE49-F238E27FC236}">
                <a16:creationId xmlns:a16="http://schemas.microsoft.com/office/drawing/2014/main" id="{76DC14C1-F4E1-429F-A1B5-E07F8C06B908}"/>
              </a:ext>
            </a:extLst>
          </p:cNvPr>
          <p:cNvSpPr/>
          <p:nvPr/>
        </p:nvSpPr>
        <p:spPr>
          <a:xfrm>
            <a:off x="5496562" y="363599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Pharmacy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BC4A67B1-910C-4188-B20F-6EE78D3865FC}"/>
              </a:ext>
            </a:extLst>
          </p:cNvPr>
          <p:cNvSpPr txBox="1"/>
          <p:nvPr/>
        </p:nvSpPr>
        <p:spPr>
          <a:xfrm>
            <a:off x="5908968" y="31693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16A05A56-7B35-430B-BC2E-20AFC833B81A}"/>
              </a:ext>
            </a:extLst>
          </p:cNvPr>
          <p:cNvCxnSpPr>
            <a:cxnSpLocks/>
          </p:cNvCxnSpPr>
          <p:nvPr/>
        </p:nvCxnSpPr>
        <p:spPr>
          <a:xfrm flipH="1">
            <a:off x="3341862" y="3156068"/>
            <a:ext cx="5475870" cy="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7C4D7A78-44D5-4CBA-9B86-92FEE7C9354E}"/>
              </a:ext>
            </a:extLst>
          </p:cNvPr>
          <p:cNvCxnSpPr/>
          <p:nvPr/>
        </p:nvCxnSpPr>
        <p:spPr>
          <a:xfrm>
            <a:off x="3348736" y="315440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9AC7944D-5AC0-4044-9238-21FDBC7352C7}"/>
              </a:ext>
            </a:extLst>
          </p:cNvPr>
          <p:cNvCxnSpPr/>
          <p:nvPr/>
        </p:nvCxnSpPr>
        <p:spPr>
          <a:xfrm>
            <a:off x="6090922" y="31693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object 60">
            <a:extLst>
              <a:ext uri="{FF2B5EF4-FFF2-40B4-BE49-F238E27FC236}">
                <a16:creationId xmlns:a16="http://schemas.microsoft.com/office/drawing/2014/main" id="{E49AFC8D-30EE-470A-8B62-18A847349707}"/>
              </a:ext>
            </a:extLst>
          </p:cNvPr>
          <p:cNvSpPr/>
          <p:nvPr/>
        </p:nvSpPr>
        <p:spPr>
          <a:xfrm>
            <a:off x="8214362" y="36169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Mortuary</a:t>
            </a:r>
            <a:br>
              <a:rPr lang="en-US" sz="1200" dirty="0"/>
            </a:br>
            <a:r>
              <a:rPr lang="en-US" sz="1200" dirty="0"/>
              <a:t>Section</a:t>
            </a: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F2B05ABD-3B3F-4F39-8801-8001161F5D71}"/>
              </a:ext>
            </a:extLst>
          </p:cNvPr>
          <p:cNvSpPr txBox="1"/>
          <p:nvPr/>
        </p:nvSpPr>
        <p:spPr>
          <a:xfrm>
            <a:off x="8649628" y="315032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5D8966D7-289E-40D0-85B7-AE2A9998E94A}"/>
              </a:ext>
            </a:extLst>
          </p:cNvPr>
          <p:cNvCxnSpPr/>
          <p:nvPr/>
        </p:nvCxnSpPr>
        <p:spPr>
          <a:xfrm>
            <a:off x="8808722" y="315032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" name="TextBox 48">
            <a:extLst>
              <a:ext uri="{FF2B5EF4-FFF2-40B4-BE49-F238E27FC236}">
                <a16:creationId xmlns:a16="http://schemas.microsoft.com/office/drawing/2014/main" id="{527709B1-FF9E-42BD-A5C7-E23610D19B30}"/>
              </a:ext>
            </a:extLst>
          </p:cNvPr>
          <p:cNvSpPr txBox="1"/>
          <p:nvPr/>
        </p:nvSpPr>
        <p:spPr>
          <a:xfrm>
            <a:off x="10425823" y="2730192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28531AC3-A8DD-4D3E-B818-492C4D76E73D}"/>
              </a:ext>
            </a:extLst>
          </p:cNvPr>
          <p:cNvSpPr txBox="1"/>
          <p:nvPr/>
        </p:nvSpPr>
        <p:spPr>
          <a:xfrm>
            <a:off x="2629091" y="4251767"/>
            <a:ext cx="171874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58356964-4488-4B89-B876-707791BDFFB7}"/>
              </a:ext>
            </a:extLst>
          </p:cNvPr>
          <p:cNvSpPr txBox="1"/>
          <p:nvPr/>
        </p:nvSpPr>
        <p:spPr>
          <a:xfrm>
            <a:off x="5414534" y="4203680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7C4B68D8-456A-4511-818B-E5C56DDBA3EB}"/>
              </a:ext>
            </a:extLst>
          </p:cNvPr>
          <p:cNvSpPr txBox="1"/>
          <p:nvPr/>
        </p:nvSpPr>
        <p:spPr>
          <a:xfrm>
            <a:off x="8131112" y="4207757"/>
            <a:ext cx="1718740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Medical Refrigerated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Refrigerator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01083336"/>
      </p:ext>
    </p:extLst>
  </p:cSld>
  <p:clrMapOvr>
    <a:masterClrMapping/>
  </p:clrMapOvr>
</p:sld>
</file>

<file path=ppt/slides/slide11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Surgical Platoon, Medical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644 Reconnaissance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Surgical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Surgical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87881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Surgical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159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718740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6x6 hospital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718740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6x6 hospital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5" name="object 60">
            <a:extLst>
              <a:ext uri="{FF2B5EF4-FFF2-40B4-BE49-F238E27FC236}">
                <a16:creationId xmlns:a16="http://schemas.microsoft.com/office/drawing/2014/main" id="{6CE0B420-4542-41BE-9E91-052AB2D50DE1}"/>
              </a:ext>
            </a:extLst>
          </p:cNvPr>
          <p:cNvSpPr/>
          <p:nvPr/>
        </p:nvSpPr>
        <p:spPr>
          <a:xfrm>
            <a:off x="5497794" y="271806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Surgical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8B7838E5-F80E-45F5-9967-73E04DEEB3D2}"/>
              </a:ext>
            </a:extLst>
          </p:cNvPr>
          <p:cNvSpPr txBox="1"/>
          <p:nvPr/>
        </p:nvSpPr>
        <p:spPr>
          <a:xfrm>
            <a:off x="5900096" y="224767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223538E2-3A53-4677-9E89-5252FED2B293}"/>
              </a:ext>
            </a:extLst>
          </p:cNvPr>
          <p:cNvCxnSpPr/>
          <p:nvPr/>
        </p:nvCxnSpPr>
        <p:spPr>
          <a:xfrm>
            <a:off x="6089514" y="227365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TextBox 17">
            <a:extLst>
              <a:ext uri="{FF2B5EF4-FFF2-40B4-BE49-F238E27FC236}">
                <a16:creationId xmlns:a16="http://schemas.microsoft.com/office/drawing/2014/main" id="{742BB14E-8DF1-4DBC-9501-E172ED6F3ABA}"/>
              </a:ext>
            </a:extLst>
          </p:cNvPr>
          <p:cNvSpPr txBox="1"/>
          <p:nvPr/>
        </p:nvSpPr>
        <p:spPr>
          <a:xfrm>
            <a:off x="5423947" y="3262932"/>
            <a:ext cx="1718740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6x6 hospital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140482286"/>
      </p:ext>
    </p:extLst>
  </p:cSld>
  <p:clrMapOvr>
    <a:masterClrMapping/>
  </p:clrMapOvr>
</p:sld>
</file>

<file path=ppt/slides/slide11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Intermediate Medical Platoon, Medical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644 Reconnaissance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Intermediate Medical 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Intermediate Medical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87881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Intermediate Medical 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159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718740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6x6 hospital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718740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6x6 hospital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5" name="object 60">
            <a:extLst>
              <a:ext uri="{FF2B5EF4-FFF2-40B4-BE49-F238E27FC236}">
                <a16:creationId xmlns:a16="http://schemas.microsoft.com/office/drawing/2014/main" id="{6CE0B420-4542-41BE-9E91-052AB2D50DE1}"/>
              </a:ext>
            </a:extLst>
          </p:cNvPr>
          <p:cNvSpPr/>
          <p:nvPr/>
        </p:nvSpPr>
        <p:spPr>
          <a:xfrm>
            <a:off x="5497794" y="271806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Intermediate Medical Section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8B7838E5-F80E-45F5-9967-73E04DEEB3D2}"/>
              </a:ext>
            </a:extLst>
          </p:cNvPr>
          <p:cNvSpPr txBox="1"/>
          <p:nvPr/>
        </p:nvSpPr>
        <p:spPr>
          <a:xfrm>
            <a:off x="5900096" y="224767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223538E2-3A53-4677-9E89-5252FED2B293}"/>
              </a:ext>
            </a:extLst>
          </p:cNvPr>
          <p:cNvCxnSpPr/>
          <p:nvPr/>
        </p:nvCxnSpPr>
        <p:spPr>
          <a:xfrm>
            <a:off x="6089514" y="227365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TextBox 17">
            <a:extLst>
              <a:ext uri="{FF2B5EF4-FFF2-40B4-BE49-F238E27FC236}">
                <a16:creationId xmlns:a16="http://schemas.microsoft.com/office/drawing/2014/main" id="{742BB14E-8DF1-4DBC-9501-E172ED6F3ABA}"/>
              </a:ext>
            </a:extLst>
          </p:cNvPr>
          <p:cNvSpPr txBox="1"/>
          <p:nvPr/>
        </p:nvSpPr>
        <p:spPr>
          <a:xfrm>
            <a:off x="5423947" y="3262932"/>
            <a:ext cx="1718740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6x6 hospital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577034104"/>
      </p:ext>
    </p:extLst>
  </p:cSld>
  <p:clrMapOvr>
    <a:masterClrMapping/>
  </p:clrMapOvr>
</p:sld>
</file>

<file path=ppt/slides/slide11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362 &amp; 364 Field Artillery Brigade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389" cy="380145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</a:t>
            </a:r>
          </a:p>
          <a:p>
            <a:pPr algn="ctr"/>
            <a:r>
              <a:rPr lang="en-US" sz="1200" dirty="0"/>
              <a:t>Brigade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190" y="644092"/>
            <a:ext cx="27443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X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4694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Field Artillery</a:t>
            </a:r>
          </a:p>
          <a:p>
            <a:pPr algn="ctr"/>
            <a:r>
              <a:rPr lang="en-US" sz="1200" dirty="0"/>
              <a:t>Brigade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82521" y="208351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632760" y="230069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3097952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663116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</a:t>
            </a:r>
          </a:p>
          <a:p>
            <a:pPr algn="ctr"/>
            <a:r>
              <a:rPr lang="en-US" sz="1200" dirty="0"/>
              <a:t>Battalion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5146970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641202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</a:t>
            </a:r>
            <a:endParaRPr lang="en-US" sz="1200" b="1" dirty="0"/>
          </a:p>
          <a:p>
            <a:pPr algn="ctr"/>
            <a:r>
              <a:rPr lang="en-US" sz="1200" dirty="0"/>
              <a:t>Battalion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6886544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69" name="object 60">
            <a:extLst>
              <a:ext uri="{FF2B5EF4-FFF2-40B4-BE49-F238E27FC236}">
                <a16:creationId xmlns:a16="http://schemas.microsoft.com/office/drawing/2014/main" id="{6CB944C2-9388-41D9-967D-D1C47186E2B5}"/>
              </a:ext>
            </a:extLst>
          </p:cNvPr>
          <p:cNvSpPr/>
          <p:nvPr/>
        </p:nvSpPr>
        <p:spPr>
          <a:xfrm>
            <a:off x="8413684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Multi-Barrel Rocket Launcher Battalion</a:t>
            </a: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8636FCD9-5D82-4416-99AE-35DAE638FB74}"/>
              </a:ext>
            </a:extLst>
          </p:cNvPr>
          <p:cNvSpPr txBox="1"/>
          <p:nvPr/>
        </p:nvSpPr>
        <p:spPr>
          <a:xfrm>
            <a:off x="8878655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81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Target Acquisition Battery</a:t>
            </a:r>
            <a:endParaRPr sz="1200" dirty="0"/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989309" y="208351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73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1558632" y="387501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 Portable </a:t>
            </a:r>
          </a:p>
          <a:p>
            <a:pPr algn="ctr"/>
            <a:r>
              <a:rPr lang="en-US" sz="1200" dirty="0"/>
              <a:t>Air Defense Platoon</a:t>
            </a:r>
            <a:endParaRPr sz="1200" dirty="0"/>
          </a:p>
        </p:txBody>
      </p:sp>
      <p:sp>
        <p:nvSpPr>
          <p:cNvPr id="74" name="TextBox 73">
            <a:extLst>
              <a:ext uri="{FF2B5EF4-FFF2-40B4-BE49-F238E27FC236}">
                <a16:creationId xmlns:a16="http://schemas.microsoft.com/office/drawing/2014/main" id="{61D16797-20A4-43C5-A45C-BD62C451772D}"/>
              </a:ext>
            </a:extLst>
          </p:cNvPr>
          <p:cNvSpPr txBox="1"/>
          <p:nvPr/>
        </p:nvSpPr>
        <p:spPr>
          <a:xfrm>
            <a:off x="1879649" y="344345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81" name="object 60">
            <a:extLst>
              <a:ext uri="{FF2B5EF4-FFF2-40B4-BE49-F238E27FC236}">
                <a16:creationId xmlns:a16="http://schemas.microsoft.com/office/drawing/2014/main" id="{45D52A1E-AE54-45BC-A01B-E25A206BEFF5}"/>
              </a:ext>
            </a:extLst>
          </p:cNvPr>
          <p:cNvSpPr/>
          <p:nvPr/>
        </p:nvSpPr>
        <p:spPr>
          <a:xfrm>
            <a:off x="7343155" y="388498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  <a:br>
              <a:rPr lang="en-US" sz="1200" dirty="0"/>
            </a:br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82" name="TextBox 81">
            <a:extLst>
              <a:ext uri="{FF2B5EF4-FFF2-40B4-BE49-F238E27FC236}">
                <a16:creationId xmlns:a16="http://schemas.microsoft.com/office/drawing/2014/main" id="{22EEC7CF-531C-4252-BA0A-171997BFBFC2}"/>
              </a:ext>
            </a:extLst>
          </p:cNvPr>
          <p:cNvSpPr txBox="1"/>
          <p:nvPr/>
        </p:nvSpPr>
        <p:spPr>
          <a:xfrm>
            <a:off x="7821839" y="368497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83" name="object 60">
            <a:extLst>
              <a:ext uri="{FF2B5EF4-FFF2-40B4-BE49-F238E27FC236}">
                <a16:creationId xmlns:a16="http://schemas.microsoft.com/office/drawing/2014/main" id="{7801212E-E563-45A8-BE47-E51BC0001469}"/>
              </a:ext>
            </a:extLst>
          </p:cNvPr>
          <p:cNvSpPr/>
          <p:nvPr/>
        </p:nvSpPr>
        <p:spPr>
          <a:xfrm>
            <a:off x="9444608" y="387501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84" name="TextBox 83">
            <a:extLst>
              <a:ext uri="{FF2B5EF4-FFF2-40B4-BE49-F238E27FC236}">
                <a16:creationId xmlns:a16="http://schemas.microsoft.com/office/drawing/2014/main" id="{AAC108ED-2E79-4A7D-B158-235511B997D2}"/>
              </a:ext>
            </a:extLst>
          </p:cNvPr>
          <p:cNvSpPr txBox="1"/>
          <p:nvPr/>
        </p:nvSpPr>
        <p:spPr>
          <a:xfrm>
            <a:off x="9924285" y="3667170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85" name="object 60">
            <a:extLst>
              <a:ext uri="{FF2B5EF4-FFF2-40B4-BE49-F238E27FC236}">
                <a16:creationId xmlns:a16="http://schemas.microsoft.com/office/drawing/2014/main" id="{285CFD51-242C-414A-972C-E19FC4FF4C2C}"/>
              </a:ext>
            </a:extLst>
          </p:cNvPr>
          <p:cNvSpPr/>
          <p:nvPr/>
        </p:nvSpPr>
        <p:spPr>
          <a:xfrm>
            <a:off x="3592137" y="387154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87" name="object 60">
            <a:extLst>
              <a:ext uri="{FF2B5EF4-FFF2-40B4-BE49-F238E27FC236}">
                <a16:creationId xmlns:a16="http://schemas.microsoft.com/office/drawing/2014/main" id="{6884C3F7-C906-4D04-BBFA-03B6F9F31984}"/>
              </a:ext>
            </a:extLst>
          </p:cNvPr>
          <p:cNvSpPr/>
          <p:nvPr/>
        </p:nvSpPr>
        <p:spPr>
          <a:xfrm>
            <a:off x="492675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Chemical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2AC091A-8990-4C1B-A48B-D3EE9C25DE2A}"/>
              </a:ext>
            </a:extLst>
          </p:cNvPr>
          <p:cNvSpPr/>
          <p:nvPr/>
        </p:nvSpPr>
        <p:spPr>
          <a:xfrm>
            <a:off x="10503480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5149BB2E-240D-4B14-B16F-0516662D06A9}"/>
              </a:ext>
            </a:extLst>
          </p:cNvPr>
          <p:cNvSpPr txBox="1"/>
          <p:nvPr/>
        </p:nvSpPr>
        <p:spPr>
          <a:xfrm>
            <a:off x="10824533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469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228509" y="18391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5272201" y="18390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7016284" y="18363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" name="Straight Connector 121">
            <a:extLst>
              <a:ext uri="{FF2B5EF4-FFF2-40B4-BE49-F238E27FC236}">
                <a16:creationId xmlns:a16="http://schemas.microsoft.com/office/drawing/2014/main" id="{CE5B60CE-A550-477F-8408-109AE267E6C9}"/>
              </a:ext>
            </a:extLst>
          </p:cNvPr>
          <p:cNvCxnSpPr/>
          <p:nvPr/>
        </p:nvCxnSpPr>
        <p:spPr>
          <a:xfrm>
            <a:off x="9003856" y="184255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356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2149527" y="3473065"/>
            <a:ext cx="7887363" cy="7145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6" name="Straight Connector 125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2152183" y="348021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EC20E863-413F-48FC-993B-A2524972F2F4}"/>
              </a:ext>
            </a:extLst>
          </p:cNvPr>
          <p:cNvCxnSpPr/>
          <p:nvPr/>
        </p:nvCxnSpPr>
        <p:spPr>
          <a:xfrm>
            <a:off x="7936106" y="347460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0" name="Straight Connector 129">
            <a:extLst>
              <a:ext uri="{FF2B5EF4-FFF2-40B4-BE49-F238E27FC236}">
                <a16:creationId xmlns:a16="http://schemas.microsoft.com/office/drawing/2014/main" id="{5954BBA4-D4DF-4BB1-AF39-FA119786AB0D}"/>
              </a:ext>
            </a:extLst>
          </p:cNvPr>
          <p:cNvCxnSpPr/>
          <p:nvPr/>
        </p:nvCxnSpPr>
        <p:spPr>
          <a:xfrm>
            <a:off x="10029120" y="347088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1" name="Straight Connector 130">
            <a:extLst>
              <a:ext uri="{FF2B5EF4-FFF2-40B4-BE49-F238E27FC236}">
                <a16:creationId xmlns:a16="http://schemas.microsoft.com/office/drawing/2014/main" id="{553762B7-D256-4E75-A67C-D8A7519362A3}"/>
              </a:ext>
            </a:extLst>
          </p:cNvPr>
          <p:cNvCxnSpPr/>
          <p:nvPr/>
        </p:nvCxnSpPr>
        <p:spPr>
          <a:xfrm>
            <a:off x="1092156" y="520165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2" name="Straight Connector 131">
            <a:extLst>
              <a:ext uri="{FF2B5EF4-FFF2-40B4-BE49-F238E27FC236}">
                <a16:creationId xmlns:a16="http://schemas.microsoft.com/office/drawing/2014/main" id="{358526AA-416E-4593-8B14-1668F1F64820}"/>
              </a:ext>
            </a:extLst>
          </p:cNvPr>
          <p:cNvCxnSpPr/>
          <p:nvPr/>
        </p:nvCxnSpPr>
        <p:spPr>
          <a:xfrm>
            <a:off x="1087162" y="5210090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7" name="Straight Connector 136">
            <a:extLst>
              <a:ext uri="{FF2B5EF4-FFF2-40B4-BE49-F238E27FC236}">
                <a16:creationId xmlns:a16="http://schemas.microsoft.com/office/drawing/2014/main" id="{27EDB0D3-5FF7-4634-A7A7-C37AA246980D}"/>
              </a:ext>
            </a:extLst>
          </p:cNvPr>
          <p:cNvCxnSpPr/>
          <p:nvPr/>
        </p:nvCxnSpPr>
        <p:spPr>
          <a:xfrm>
            <a:off x="11089130" y="52079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6" name="TextBox 85">
            <a:extLst>
              <a:ext uri="{FF2B5EF4-FFF2-40B4-BE49-F238E27FC236}">
                <a16:creationId xmlns:a16="http://schemas.microsoft.com/office/drawing/2014/main" id="{797FBB6A-B5BF-4669-AAF9-3FB030696A93}"/>
              </a:ext>
            </a:extLst>
          </p:cNvPr>
          <p:cNvSpPr txBox="1"/>
          <p:nvPr/>
        </p:nvSpPr>
        <p:spPr>
          <a:xfrm>
            <a:off x="4063118" y="3663295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75" name="Straight Connector 74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4189798" y="348021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" name="TextBox 50">
            <a:extLst>
              <a:ext uri="{FF2B5EF4-FFF2-40B4-BE49-F238E27FC236}">
                <a16:creationId xmlns:a16="http://schemas.microsoft.com/office/drawing/2014/main" id="{5149BB2E-240D-4B14-B16F-0516662D06A9}"/>
              </a:ext>
            </a:extLst>
          </p:cNvPr>
          <p:cNvSpPr txBox="1"/>
          <p:nvPr/>
        </p:nvSpPr>
        <p:spPr>
          <a:xfrm>
            <a:off x="815065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</p:spTree>
    <p:extLst>
      <p:ext uri="{BB962C8B-B14F-4D97-AF65-F5344CB8AC3E}">
        <p14:creationId xmlns:p14="http://schemas.microsoft.com/office/powerpoint/2010/main" val="3593788215"/>
      </p:ext>
    </p:extLst>
  </p:cSld>
  <p:clrMapOvr>
    <a:masterClrMapping/>
  </p:clrMapOvr>
</p:sld>
</file>

<file path=ppt/slides/slide11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96712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Headquarters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362 &amp; 364 Field Artillery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4002" y="1378965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032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 Mechanized Infantry Brigade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59937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19622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72379" y="199473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 Company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30639" y="198039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825922" y="154004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59937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5880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58805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40970" y="153087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383087" y="2549498"/>
            <a:ext cx="66556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BMP-2</a:t>
            </a:r>
          </a:p>
        </p:txBody>
      </p: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2085409" y="2758480"/>
            <a:ext cx="3077141" cy="54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491049" y="312929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38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4564923" y="31270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41" name="Straight Connector 4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086831" y="275848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3647671" y="276140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8" name="TextBox 4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845419" y="270062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55952" y="270062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0" name="TextBox 49"/>
          <p:cNvSpPr txBox="1"/>
          <p:nvPr/>
        </p:nvSpPr>
        <p:spPr>
          <a:xfrm>
            <a:off x="10403626" y="5957905"/>
            <a:ext cx="171874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1" name="TextBox 50"/>
          <p:cNvSpPr txBox="1"/>
          <p:nvPr/>
        </p:nvSpPr>
        <p:spPr>
          <a:xfrm>
            <a:off x="2949756" y="3705487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BMP-1Ksh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2" name="TextBox 51"/>
          <p:cNvSpPr txBox="1"/>
          <p:nvPr/>
        </p:nvSpPr>
        <p:spPr>
          <a:xfrm>
            <a:off x="4468556" y="3705487"/>
            <a:ext cx="1735810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967099" y="2700621"/>
            <a:ext cx="38436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3647671" y="2543370"/>
            <a:ext cx="0" cy="22157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48654" y="4896630"/>
            <a:ext cx="433075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6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54294" y="53126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68" name="Straight Connector 6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58385" y="489887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5" name="TextBox 74"/>
          <p:cNvSpPr txBox="1"/>
          <p:nvPr/>
        </p:nvSpPr>
        <p:spPr>
          <a:xfrm>
            <a:off x="378551" y="5880819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BMP-1Ksh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0" name="TextBox 7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83953" y="1553870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82830" y="589774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9" name="Straight Connector 58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5152699" y="276855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4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3053311" y="313219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Military Intelligence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66" name="Straight Connector 65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082735" y="3675680"/>
            <a:ext cx="2674" cy="122095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9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897880" y="531646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Future</a:t>
            </a:r>
          </a:p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341466" y="53158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 Operations Team</a:t>
            </a:r>
          </a:p>
        </p:txBody>
      </p:sp>
      <p:sp>
        <p:nvSpPr>
          <p:cNvPr id="7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785052" y="53158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Functional Staff Section</a:t>
            </a:r>
          </a:p>
        </p:txBody>
      </p:sp>
      <p:cxnSp>
        <p:nvCxnSpPr>
          <p:cNvPr id="81" name="Straight Connector 8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492240" y="489663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" name="Straight Connector 8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935826" y="48922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3" name="Straight Connector 8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5386469" y="488476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4" name="TextBox 8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66666" y="485864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85" name="TextBox 8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350820" y="485754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6" name="TextBox 8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787349" y="485754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7" name="TextBox 8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194750" y="485754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88" name="TextBox 87"/>
          <p:cNvSpPr txBox="1"/>
          <p:nvPr/>
        </p:nvSpPr>
        <p:spPr>
          <a:xfrm>
            <a:off x="1812406" y="5880819"/>
            <a:ext cx="134844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9" name="TextBox 88"/>
          <p:cNvSpPr txBox="1"/>
          <p:nvPr/>
        </p:nvSpPr>
        <p:spPr>
          <a:xfrm>
            <a:off x="3263502" y="5878291"/>
            <a:ext cx="134844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0" name="TextBox 89"/>
          <p:cNvSpPr txBox="1"/>
          <p:nvPr/>
        </p:nvSpPr>
        <p:spPr>
          <a:xfrm>
            <a:off x="4697357" y="5878291"/>
            <a:ext cx="106150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375D C3</a:t>
            </a:r>
          </a:p>
        </p:txBody>
      </p:sp>
      <p:cxnSp>
        <p:nvCxnSpPr>
          <p:cNvPr id="91" name="Straight Connector 9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1095793" y="2529037"/>
            <a:ext cx="2674" cy="24740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" name="Straight Connector 91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8025405" y="2887446"/>
            <a:ext cx="3077141" cy="54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93" name="Straight Connector 92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8025405" y="5002461"/>
            <a:ext cx="3077141" cy="54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65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7439741" y="330140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67" name="Straight Connector 66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034101" y="288444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Straight Connector 6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9753827" y="289570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020616" y="499908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9581583" y="49955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11098857" y="500087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5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9165276" y="330140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Tactical Security Section</a:t>
            </a:r>
          </a:p>
        </p:txBody>
      </p:sp>
      <p:sp>
        <p:nvSpPr>
          <p:cNvPr id="96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7439741" y="54109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8987223" y="54109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Squad</a:t>
            </a:r>
          </a:p>
        </p:txBody>
      </p:sp>
      <p:sp>
        <p:nvSpPr>
          <p:cNvPr id="98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0054" y="54109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99" name="TextBox 9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559598" y="286768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7832629" y="49704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01" name="TextBox 10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12695" y="49704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02" name="TextBox 101"/>
          <p:cNvSpPr txBox="1"/>
          <p:nvPr/>
        </p:nvSpPr>
        <p:spPr>
          <a:xfrm>
            <a:off x="7340821" y="3883453"/>
            <a:ext cx="135005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3" name="TextBox 102"/>
          <p:cNvSpPr txBox="1"/>
          <p:nvPr/>
        </p:nvSpPr>
        <p:spPr>
          <a:xfrm>
            <a:off x="9073587" y="3888591"/>
            <a:ext cx="13500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AGS-17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4" name="TextBox 103"/>
          <p:cNvSpPr txBox="1"/>
          <p:nvPr/>
        </p:nvSpPr>
        <p:spPr>
          <a:xfrm>
            <a:off x="7345451" y="5950298"/>
            <a:ext cx="137730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5" name="TextBox 104"/>
          <p:cNvSpPr txBox="1"/>
          <p:nvPr/>
        </p:nvSpPr>
        <p:spPr>
          <a:xfrm>
            <a:off x="8890837" y="5957905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672906632"/>
      </p:ext>
    </p:extLst>
  </p:cSld>
  <p:clrMapOvr>
    <a:masterClrMapping/>
  </p:clrMapOvr>
</p:sld>
</file>

<file path=ppt/slides/slide11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8572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362 &amp; 364 Field Artillery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381150"/>
            <a:ext cx="186" cy="39017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25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 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271" y="62504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278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72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Field Artillery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4533" y="182316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3068869" y="227853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 Battery</a:t>
            </a: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3560985" y="2070695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838534" y="22586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 Battery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16426" y="205081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7" name="object 60">
            <a:extLst>
              <a:ext uri="{FF2B5EF4-FFF2-40B4-BE49-F238E27FC236}">
                <a16:creationId xmlns:a16="http://schemas.microsoft.com/office/drawing/2014/main" id="{D576C08F-F0D8-4233-93FB-C028CB9730F7}"/>
              </a:ext>
            </a:extLst>
          </p:cNvPr>
          <p:cNvSpPr/>
          <p:nvPr/>
        </p:nvSpPr>
        <p:spPr>
          <a:xfrm>
            <a:off x="10523288" y="224475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 Battery</a:t>
            </a:r>
          </a:p>
        </p:txBody>
      </p:sp>
      <p:sp>
        <p:nvSpPr>
          <p:cNvPr id="77" name="object 60">
            <a:extLst>
              <a:ext uri="{FF2B5EF4-FFF2-40B4-BE49-F238E27FC236}">
                <a16:creationId xmlns:a16="http://schemas.microsoft.com/office/drawing/2014/main" id="{E426BBA5-2ECC-4738-817C-246FBC4547BB}"/>
              </a:ext>
            </a:extLst>
          </p:cNvPr>
          <p:cNvSpPr/>
          <p:nvPr/>
        </p:nvSpPr>
        <p:spPr>
          <a:xfrm>
            <a:off x="2978814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1" name="object 60">
            <a:extLst>
              <a:ext uri="{FF2B5EF4-FFF2-40B4-BE49-F238E27FC236}">
                <a16:creationId xmlns:a16="http://schemas.microsoft.com/office/drawing/2014/main" id="{45D52A1E-AE54-45BC-A01B-E25A206BEFF5}"/>
              </a:ext>
            </a:extLst>
          </p:cNvPr>
          <p:cNvSpPr/>
          <p:nvPr/>
        </p:nvSpPr>
        <p:spPr>
          <a:xfrm>
            <a:off x="8065970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278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674697" y="18263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1" name="Straight Connector 120">
            <a:extLst>
              <a:ext uri="{FF2B5EF4-FFF2-40B4-BE49-F238E27FC236}">
                <a16:creationId xmlns:a16="http://schemas.microsoft.com/office/drawing/2014/main" id="{C25D53DF-DB09-4C20-9566-1A8035555AC8}"/>
              </a:ext>
            </a:extLst>
          </p:cNvPr>
          <p:cNvCxnSpPr/>
          <p:nvPr/>
        </p:nvCxnSpPr>
        <p:spPr>
          <a:xfrm>
            <a:off x="8427932" y="182113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16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3570188" y="5280196"/>
            <a:ext cx="5090142" cy="704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6" name="Straight Connector 125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3579712" y="52711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EC20E863-413F-48FC-993B-A2524972F2F4}"/>
              </a:ext>
            </a:extLst>
          </p:cNvPr>
          <p:cNvCxnSpPr/>
          <p:nvPr/>
        </p:nvCxnSpPr>
        <p:spPr>
          <a:xfrm>
            <a:off x="8660330" y="52764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TextBox 4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10516" y="5234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160197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86" name="Straight Connector 8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19863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TextBox 86"/>
          <p:cNvSpPr txBox="1"/>
          <p:nvPr/>
        </p:nvSpPr>
        <p:spPr>
          <a:xfrm>
            <a:off x="156562" y="4133883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1V15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8" name="TextBox 87"/>
          <p:cNvSpPr txBox="1"/>
          <p:nvPr/>
        </p:nvSpPr>
        <p:spPr>
          <a:xfrm>
            <a:off x="1973688" y="4133883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1V16 FDC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84433" y="2024623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549562" y="547649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</p:spTree>
    <p:extLst>
      <p:ext uri="{BB962C8B-B14F-4D97-AF65-F5344CB8AC3E}">
        <p14:creationId xmlns:p14="http://schemas.microsoft.com/office/powerpoint/2010/main" val="3269920375"/>
      </p:ext>
    </p:extLst>
  </p:cSld>
  <p:clrMapOvr>
    <a:masterClrMapping/>
  </p:clrMapOvr>
</p:sld>
</file>

<file path=ppt/slides/slide11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Battery, Field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362 &amp; 364 Field Artillery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</a:t>
            </a:r>
          </a:p>
          <a:p>
            <a:pPr algn="ctr"/>
            <a:r>
              <a:rPr lang="en-US" sz="1200"/>
              <a:t>Battery</a:t>
            </a:r>
            <a:endParaRPr lang="en-US"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Fire Support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223301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83227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1V13 FDC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PRP 4</a:t>
            </a:r>
          </a:p>
          <a:p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1528" y="223301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09677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2S19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181734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7126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226066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30432" y="3261275"/>
            <a:ext cx="109677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2S19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224601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85938" y="325108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575" y="444118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78263" y="4109864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0289" y="410711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66640" y="410711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024230" y="410711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35427" y="444372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72280" y="444814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92265" y="4989828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1V14 CP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351161" y="4989828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310057" y="4989828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87963" y="6263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</p:spTree>
    <p:extLst>
      <p:ext uri="{BB962C8B-B14F-4D97-AF65-F5344CB8AC3E}">
        <p14:creationId xmlns:p14="http://schemas.microsoft.com/office/powerpoint/2010/main" val="2680403962"/>
      </p:ext>
    </p:extLst>
  </p:cSld>
  <p:clrMapOvr>
    <a:masterClrMapping/>
  </p:clrMapOvr>
</p:sld>
</file>

<file path=ppt/slides/slide11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Company, Field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362 &amp; 364 Field Artillery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6924" y="1664706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1528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2699650"/>
            <a:ext cx="1181734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168823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3640152" y="2699650"/>
            <a:ext cx="2788" cy="676893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4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785682" y="37014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</a:p>
        </p:txBody>
      </p: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2371420" y="3367387"/>
            <a:ext cx="2531212" cy="915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377396" y="33673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891291" y="336738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296931" y="370841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1679372" y="4250099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9" name="TextBox 48"/>
          <p:cNvSpPr txBox="1"/>
          <p:nvPr/>
        </p:nvSpPr>
        <p:spPr>
          <a:xfrm>
            <a:off x="4234708" y="4250099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cxnSp>
        <p:nvCxnSpPr>
          <p:cNvPr id="55" name="Straight Connector 54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8518821" y="2690494"/>
            <a:ext cx="2788" cy="676893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9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6664351" y="369230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Section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7250089" y="3358231"/>
            <a:ext cx="2531212" cy="915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7256065" y="33582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Straight Connector 6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9769960" y="335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9175600" y="369925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Section</a:t>
            </a:r>
          </a:p>
        </p:txBody>
      </p:sp>
      <p:sp>
        <p:nvSpPr>
          <p:cNvPr id="67" name="TextBox 66"/>
          <p:cNvSpPr txBox="1"/>
          <p:nvPr/>
        </p:nvSpPr>
        <p:spPr>
          <a:xfrm>
            <a:off x="6558041" y="4240943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68" name="TextBox 67"/>
          <p:cNvSpPr txBox="1"/>
          <p:nvPr/>
        </p:nvSpPr>
        <p:spPr>
          <a:xfrm>
            <a:off x="9113377" y="4240943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69" name="TextBox 6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179700" y="328776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691573" y="32956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7065683" y="328094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3" name="TextBox 7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564588" y="32956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1377324866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8640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Staff Support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 Integrated Fires Command,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4002" y="1811474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12628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 Support Platoon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829005" y="819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031887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9480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Logistics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30639" y="241290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Administration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918599" y="19877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03188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02056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97010" y="196338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383087" y="2982007"/>
            <a:ext cx="1348446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5" name="TextBox 44"/>
          <p:cNvSpPr txBox="1"/>
          <p:nvPr/>
        </p:nvSpPr>
        <p:spPr>
          <a:xfrm>
            <a:off x="10453788" y="2985658"/>
            <a:ext cx="140625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07744261"/>
      </p:ext>
    </p:extLst>
  </p:cSld>
  <p:clrMapOvr>
    <a:masterClrMapping/>
  </p:clrMapOvr>
</p:sld>
</file>

<file path=ppt/slides/slide1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Wheeled Vehicle Maintenance Platoon, 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Wheeled Vehicle Maintenance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Wheeled Vehicle 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07914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9714" y="26992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Wheeled Vehicle 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4479" y="22472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28506" y="3247882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07929" y="223262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684335145"/>
      </p:ext>
    </p:extLst>
  </p:cSld>
  <p:clrMapOvr>
    <a:masterClrMapping/>
  </p:clrMapOvr>
</p:sld>
</file>

<file path=ppt/slides/slide12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Support Company, Field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362 &amp; 364 Field Artillery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624008" y="273767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218773" y="22857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7552800" y="3286313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032223" y="22710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8EBF0E2C-7391-409C-B7D2-C6E88B1CB291}"/>
              </a:ext>
            </a:extLst>
          </p:cNvPr>
          <p:cNvSpPr/>
          <p:nvPr/>
        </p:nvSpPr>
        <p:spPr>
          <a:xfrm>
            <a:off x="3379274" y="27135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02266358-4477-4B30-8F24-42E3819BF3D7}"/>
              </a:ext>
            </a:extLst>
          </p:cNvPr>
          <p:cNvCxnSpPr/>
          <p:nvPr/>
        </p:nvCxnSpPr>
        <p:spPr>
          <a:xfrm>
            <a:off x="3974039" y="226158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A9BD1EF8-601F-42B7-9F79-39A31AC5B8D3}"/>
              </a:ext>
            </a:extLst>
          </p:cNvPr>
          <p:cNvSpPr txBox="1"/>
          <p:nvPr/>
        </p:nvSpPr>
        <p:spPr>
          <a:xfrm>
            <a:off x="3308066" y="3262196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C09BC650-2882-4B9E-B1CC-58D26899D633}"/>
              </a:ext>
            </a:extLst>
          </p:cNvPr>
          <p:cNvSpPr txBox="1"/>
          <p:nvPr/>
        </p:nvSpPr>
        <p:spPr>
          <a:xfrm>
            <a:off x="3787489" y="224693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664790079"/>
      </p:ext>
    </p:extLst>
  </p:cSld>
  <p:clrMapOvr>
    <a:masterClrMapping/>
  </p:clrMapOvr>
</p:sld>
</file>

<file path=ppt/slides/slide12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Field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362 &amp; 364 Field Artillery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2643966646"/>
      </p:ext>
    </p:extLst>
  </p:cSld>
  <p:clrMapOvr>
    <a:masterClrMapping/>
  </p:clrMapOvr>
</p:sld>
</file>

<file path=ppt/slides/slide12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8572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Multi-Barrel Rocket Launcher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362 &amp; 364 Field Artillery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381150"/>
            <a:ext cx="186" cy="39017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25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Multi-Barrel Rocket Launcher 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271" y="62504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278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72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Multi-Barrel Rocket Launcher 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4533" y="182316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3068869" y="227853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Multi-Barrel Rocket Launcher Battery</a:t>
            </a: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3560985" y="2070695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838534" y="22586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Multi-Barrel Rocket Launcher Battery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16426" y="205081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7" name="object 60">
            <a:extLst>
              <a:ext uri="{FF2B5EF4-FFF2-40B4-BE49-F238E27FC236}">
                <a16:creationId xmlns:a16="http://schemas.microsoft.com/office/drawing/2014/main" id="{D576C08F-F0D8-4233-93FB-C028CB9730F7}"/>
              </a:ext>
            </a:extLst>
          </p:cNvPr>
          <p:cNvSpPr/>
          <p:nvPr/>
        </p:nvSpPr>
        <p:spPr>
          <a:xfrm>
            <a:off x="10523288" y="224475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Multi-Barrel Rocket Launcher Battery</a:t>
            </a:r>
          </a:p>
        </p:txBody>
      </p:sp>
      <p:sp>
        <p:nvSpPr>
          <p:cNvPr id="77" name="object 60">
            <a:extLst>
              <a:ext uri="{FF2B5EF4-FFF2-40B4-BE49-F238E27FC236}">
                <a16:creationId xmlns:a16="http://schemas.microsoft.com/office/drawing/2014/main" id="{E426BBA5-2ECC-4738-817C-246FBC4547BB}"/>
              </a:ext>
            </a:extLst>
          </p:cNvPr>
          <p:cNvSpPr/>
          <p:nvPr/>
        </p:nvSpPr>
        <p:spPr>
          <a:xfrm>
            <a:off x="2978814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1" name="object 60">
            <a:extLst>
              <a:ext uri="{FF2B5EF4-FFF2-40B4-BE49-F238E27FC236}">
                <a16:creationId xmlns:a16="http://schemas.microsoft.com/office/drawing/2014/main" id="{45D52A1E-AE54-45BC-A01B-E25A206BEFF5}"/>
              </a:ext>
            </a:extLst>
          </p:cNvPr>
          <p:cNvSpPr/>
          <p:nvPr/>
        </p:nvSpPr>
        <p:spPr>
          <a:xfrm>
            <a:off x="8065970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278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674697" y="18263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1" name="Straight Connector 120">
            <a:extLst>
              <a:ext uri="{FF2B5EF4-FFF2-40B4-BE49-F238E27FC236}">
                <a16:creationId xmlns:a16="http://schemas.microsoft.com/office/drawing/2014/main" id="{C25D53DF-DB09-4C20-9566-1A8035555AC8}"/>
              </a:ext>
            </a:extLst>
          </p:cNvPr>
          <p:cNvCxnSpPr/>
          <p:nvPr/>
        </p:nvCxnSpPr>
        <p:spPr>
          <a:xfrm>
            <a:off x="8427932" y="182113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16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3570188" y="5280196"/>
            <a:ext cx="5090142" cy="704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6" name="Straight Connector 125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3579712" y="52711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EC20E863-413F-48FC-993B-A2524972F2F4}"/>
              </a:ext>
            </a:extLst>
          </p:cNvPr>
          <p:cNvCxnSpPr/>
          <p:nvPr/>
        </p:nvCxnSpPr>
        <p:spPr>
          <a:xfrm>
            <a:off x="8660330" y="52764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TextBox 4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10516" y="5234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160197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86" name="Straight Connector 8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19863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TextBox 86"/>
          <p:cNvSpPr txBox="1"/>
          <p:nvPr/>
        </p:nvSpPr>
        <p:spPr>
          <a:xfrm>
            <a:off x="156562" y="4133883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1V15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8" name="TextBox 87"/>
          <p:cNvSpPr txBox="1"/>
          <p:nvPr/>
        </p:nvSpPr>
        <p:spPr>
          <a:xfrm>
            <a:off x="1973688" y="4133883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1V16 FDC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84433" y="2024623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549562" y="547649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</p:spTree>
    <p:extLst>
      <p:ext uri="{BB962C8B-B14F-4D97-AF65-F5344CB8AC3E}">
        <p14:creationId xmlns:p14="http://schemas.microsoft.com/office/powerpoint/2010/main" val="535882195"/>
      </p:ext>
    </p:extLst>
  </p:cSld>
  <p:clrMapOvr>
    <a:masterClrMapping/>
  </p:clrMapOvr>
</p:sld>
</file>

<file path=ppt/slides/slide12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Multi-Barrel Rocket Launcher Battery, Multi-Barrel Rocket Launcher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362 &amp; 364 Field Artillery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Multi-Barrel Rocket Launcher Battery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Fire Support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Multi-Barrel Rocket Launcher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223301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83227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1V13 FDC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PRP 4</a:t>
            </a:r>
          </a:p>
          <a:p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1528" y="223301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09677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9A51 PRIMA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181734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7126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Multi-Barrel Rocket Launcher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226066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30432" y="3261275"/>
            <a:ext cx="109677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9A51 PRIMA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224601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85938" y="325108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575" y="444118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78263" y="4109864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0289" y="410711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66640" y="410711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024230" y="410711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35427" y="444372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72280" y="444814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92265" y="4989828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1V14 CP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351161" y="4989828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310057" y="4989828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87963" y="6263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</p:spTree>
    <p:extLst>
      <p:ext uri="{BB962C8B-B14F-4D97-AF65-F5344CB8AC3E}">
        <p14:creationId xmlns:p14="http://schemas.microsoft.com/office/powerpoint/2010/main" val="312771071"/>
      </p:ext>
    </p:extLst>
  </p:cSld>
  <p:clrMapOvr>
    <a:masterClrMapping/>
  </p:clrMapOvr>
</p:sld>
</file>

<file path=ppt/slides/slide12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Company, Multi-Barrel Rocket Launcher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362 &amp; 364 Field Artillery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6924" y="1664706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1528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2699650"/>
            <a:ext cx="1181734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168823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3640152" y="2699650"/>
            <a:ext cx="2788" cy="676893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4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785682" y="37014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</a:p>
        </p:txBody>
      </p: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2371420" y="3367387"/>
            <a:ext cx="2531212" cy="915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377396" y="33673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891291" y="336738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296931" y="370841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1679372" y="4250099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9" name="TextBox 48"/>
          <p:cNvSpPr txBox="1"/>
          <p:nvPr/>
        </p:nvSpPr>
        <p:spPr>
          <a:xfrm>
            <a:off x="4234708" y="4250099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cxnSp>
        <p:nvCxnSpPr>
          <p:cNvPr id="55" name="Straight Connector 54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8518821" y="2690494"/>
            <a:ext cx="2788" cy="676893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9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6664351" y="369230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Section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7250089" y="3358231"/>
            <a:ext cx="2531212" cy="915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7256065" y="33582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Straight Connector 6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9769960" y="335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9175600" y="369925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Section</a:t>
            </a:r>
          </a:p>
        </p:txBody>
      </p:sp>
      <p:sp>
        <p:nvSpPr>
          <p:cNvPr id="67" name="TextBox 66"/>
          <p:cNvSpPr txBox="1"/>
          <p:nvPr/>
        </p:nvSpPr>
        <p:spPr>
          <a:xfrm>
            <a:off x="6558041" y="4240943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68" name="TextBox 67"/>
          <p:cNvSpPr txBox="1"/>
          <p:nvPr/>
        </p:nvSpPr>
        <p:spPr>
          <a:xfrm>
            <a:off x="9113377" y="4240943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69" name="TextBox 6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179700" y="328776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691573" y="32956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7065683" y="328094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3" name="TextBox 7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564588" y="32956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1416874270"/>
      </p:ext>
    </p:extLst>
  </p:cSld>
  <p:clrMapOvr>
    <a:masterClrMapping/>
  </p:clrMapOvr>
</p:sld>
</file>

<file path=ppt/slides/slide12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Support Company, Multi-Barrel Rocket Launcher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362 &amp; 364 Field Artillery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624008" y="27282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218773" y="22762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7552800" y="3276858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032223" y="226159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F6A7F1E0-200D-4E04-974D-3D19FFE3BC1D}"/>
              </a:ext>
            </a:extLst>
          </p:cNvPr>
          <p:cNvSpPr/>
          <p:nvPr/>
        </p:nvSpPr>
        <p:spPr>
          <a:xfrm>
            <a:off x="3379274" y="27135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B7451CEC-35D1-45EB-BD5B-FCE73B804D09}"/>
              </a:ext>
            </a:extLst>
          </p:cNvPr>
          <p:cNvCxnSpPr/>
          <p:nvPr/>
        </p:nvCxnSpPr>
        <p:spPr>
          <a:xfrm>
            <a:off x="3974039" y="226158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03B7F9D9-1E50-45C6-B4FB-68B2A5AE5314}"/>
              </a:ext>
            </a:extLst>
          </p:cNvPr>
          <p:cNvSpPr txBox="1"/>
          <p:nvPr/>
        </p:nvSpPr>
        <p:spPr>
          <a:xfrm>
            <a:off x="3308066" y="3262196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0512197F-3DC0-49BC-84FA-8178AF35EB37}"/>
              </a:ext>
            </a:extLst>
          </p:cNvPr>
          <p:cNvSpPr txBox="1"/>
          <p:nvPr/>
        </p:nvSpPr>
        <p:spPr>
          <a:xfrm>
            <a:off x="3787489" y="224693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234159934"/>
      </p:ext>
    </p:extLst>
  </p:cSld>
  <p:clrMapOvr>
    <a:masterClrMapping/>
  </p:clrMapOvr>
</p:sld>
</file>

<file path=ppt/slides/slide12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Multi-Barrel Rocket Launcher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362 &amp; 364 Field Artillery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2851310253"/>
      </p:ext>
    </p:extLst>
  </p:cSld>
  <p:clrMapOvr>
    <a:masterClrMapping/>
  </p:clrMapOvr>
</p:sld>
</file>

<file path=ppt/slides/slide12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Target Acquisition Battery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362 &amp; 364 Field Artillery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Target Acquisition Battery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Meteorological Survey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 Sensor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223301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Counter Mortar/Counter Battery 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24372" y="2222490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1528" y="223301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7126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Sound Ranging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226066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224601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88729" y="3257434"/>
            <a:ext cx="0" cy="214453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575" y="572486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78263" y="5393541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0289" y="539079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66640" y="539079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024230" y="539079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35427" y="572740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72280" y="573182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92265" y="6273505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1V14 CP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351161" y="6273505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310057" y="6273505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87963" y="6263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</p:spTree>
    <p:extLst>
      <p:ext uri="{BB962C8B-B14F-4D97-AF65-F5344CB8AC3E}">
        <p14:creationId xmlns:p14="http://schemas.microsoft.com/office/powerpoint/2010/main" val="1477407444"/>
      </p:ext>
    </p:extLst>
  </p:cSld>
  <p:clrMapOvr>
    <a:masterClrMapping/>
  </p:clrMapOvr>
</p:sld>
</file>

<file path=ppt/slides/slide12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Meteorological Survey Platoon, Target Acquisition Battery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362 &amp; 364 Field Artillery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Meteorological Survey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Meteorological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Survey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9814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69T Survey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88644244"/>
      </p:ext>
    </p:extLst>
  </p:cSld>
  <p:clrMapOvr>
    <a:masterClrMapping/>
  </p:clrMapOvr>
</p:sld>
</file>

<file path=ppt/slides/slide12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Sound Ranging Platoon, Target Acquisition Battery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362 &amp; 364 Field Artillery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Sound Ranging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Sound Ranging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Sound Ranging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598515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69T Survey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AKZ-7 Sound Ranging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98515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69T Survey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AKZ-7 Sound Ranging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497949837"/>
      </p:ext>
    </p:extLst>
  </p:cSld>
  <p:clrMapOvr>
    <a:masterClrMapping/>
  </p:clrMapOvr>
</p:sld>
</file>

<file path=ppt/slides/slide1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Ordnance Maintenance Platoon, 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 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52157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2157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140548183"/>
      </p:ext>
    </p:extLst>
  </p:cSld>
  <p:clrMapOvr>
    <a:masterClrMapping/>
  </p:clrMapOvr>
</p:sld>
</file>

<file path=ppt/slides/slide12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Long Range Sensor Platoon, Target Acquisition Battery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362 &amp; 364 Field Artillery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</a:t>
            </a:r>
          </a:p>
          <a:p>
            <a:pPr algn="ctr"/>
            <a:r>
              <a:rPr lang="en-US" sz="1200" dirty="0"/>
              <a:t>Sensor Platoon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</a:t>
            </a:r>
          </a:p>
          <a:p>
            <a:pPr algn="ctr"/>
            <a:r>
              <a:rPr lang="en-US" sz="1200" dirty="0"/>
              <a:t>Sensor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</a:t>
            </a:r>
          </a:p>
          <a:p>
            <a:pPr algn="ctr"/>
            <a:r>
              <a:rPr lang="en-US" sz="1200" dirty="0"/>
              <a:t>Sensor 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4844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HJ-62C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4844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HJ-62C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007755443"/>
      </p:ext>
    </p:extLst>
  </p:cSld>
  <p:clrMapOvr>
    <a:masterClrMapping/>
  </p:clrMapOvr>
</p:sld>
</file>

<file path=ppt/slides/slide12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Counter Mortar/Counter Battery Platoon, Target Acquisition Battery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362 &amp; 364 Field Artillery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Counter Mortar/Counter Battery Platoon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Counter Mortar/Counter Battery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Counter Mortar/Counter Battery 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790875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GM 5951 1L 220 CM/CB Radar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790875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GM 5951 1L 220 CM/CB Radar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96598979"/>
      </p:ext>
    </p:extLst>
  </p:cSld>
  <p:clrMapOvr>
    <a:masterClrMapping/>
  </p:clrMapOvr>
</p:sld>
</file>

<file path=ppt/slides/slide12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MANPAD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362 &amp; 364 Field Artillery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56645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SA-18 MANPAD Launcher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6645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SA-18 MANPAD Launcher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9714" y="27080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4479" y="225606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19714" y="3274258"/>
            <a:ext cx="156645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SA-18 MANPAD Launcher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07929" y="224141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4127262070"/>
      </p:ext>
    </p:extLst>
  </p:cSld>
  <p:clrMapOvr>
    <a:masterClrMapping/>
  </p:clrMapOvr>
</p:sld>
</file>

<file path=ppt/slides/slide12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23093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362 &amp; 364 Field Artillery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62479"/>
            <a:ext cx="8653" cy="408882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91383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72287" y="706371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909227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15467" y="190840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34986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Company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3545841" y="2142023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Company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425745" y="214579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Company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990240" y="214579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73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500144" y="596168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74" name="TextBox 73">
            <a:extLst>
              <a:ext uri="{FF2B5EF4-FFF2-40B4-BE49-F238E27FC236}">
                <a16:creationId xmlns:a16="http://schemas.microsoft.com/office/drawing/2014/main" id="{61D16797-20A4-43C5-A45C-BD62C451772D}"/>
              </a:ext>
            </a:extLst>
          </p:cNvPr>
          <p:cNvSpPr txBox="1"/>
          <p:nvPr/>
        </p:nvSpPr>
        <p:spPr>
          <a:xfrm>
            <a:off x="982920" y="575383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83" name="object 60">
            <a:extLst>
              <a:ext uri="{FF2B5EF4-FFF2-40B4-BE49-F238E27FC236}">
                <a16:creationId xmlns:a16="http://schemas.microsoft.com/office/drawing/2014/main" id="{7801212E-E563-45A8-BE47-E51BC0001469}"/>
              </a:ext>
            </a:extLst>
          </p:cNvPr>
          <p:cNvSpPr/>
          <p:nvPr/>
        </p:nvSpPr>
        <p:spPr>
          <a:xfrm>
            <a:off x="10510949" y="596168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4" name="TextBox 83">
            <a:extLst>
              <a:ext uri="{FF2B5EF4-FFF2-40B4-BE49-F238E27FC236}">
                <a16:creationId xmlns:a16="http://schemas.microsoft.com/office/drawing/2014/main" id="{AAC108ED-2E79-4A7D-B158-235511B997D2}"/>
              </a:ext>
            </a:extLst>
          </p:cNvPr>
          <p:cNvSpPr txBox="1"/>
          <p:nvPr/>
        </p:nvSpPr>
        <p:spPr>
          <a:xfrm>
            <a:off x="10833005" y="551644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90922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89789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89624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979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4" name="Straight Connector 123">
            <a:extLst>
              <a:ext uri="{FF2B5EF4-FFF2-40B4-BE49-F238E27FC236}">
                <a16:creationId xmlns:a16="http://schemas.microsoft.com/office/drawing/2014/main" id="{E8E2C687-8F55-4AA9-87AF-313368FB2932}"/>
              </a:ext>
            </a:extLst>
          </p:cNvPr>
          <p:cNvCxnSpPr/>
          <p:nvPr/>
        </p:nvCxnSpPr>
        <p:spPr>
          <a:xfrm>
            <a:off x="1098487" y="55513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1093493" y="5559731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0" name="Straight Connector 129">
            <a:extLst>
              <a:ext uri="{FF2B5EF4-FFF2-40B4-BE49-F238E27FC236}">
                <a16:creationId xmlns:a16="http://schemas.microsoft.com/office/drawing/2014/main" id="{5954BBA4-D4DF-4BB1-AF39-FA119786AB0D}"/>
              </a:ext>
            </a:extLst>
          </p:cNvPr>
          <p:cNvCxnSpPr/>
          <p:nvPr/>
        </p:nvCxnSpPr>
        <p:spPr>
          <a:xfrm>
            <a:off x="11095461" y="55575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3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230533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7" name="Straight Connector 3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90199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8" name="TextBox 37"/>
          <p:cNvSpPr txBox="1"/>
          <p:nvPr/>
        </p:nvSpPr>
        <p:spPr>
          <a:xfrm>
            <a:off x="156562" y="4204219"/>
            <a:ext cx="133241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1973688" y="4204219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8506" y="600514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103271" y="55531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6" name="TextBox 4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63969" y="553852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</p:spTree>
    <p:extLst>
      <p:ext uri="{BB962C8B-B14F-4D97-AF65-F5344CB8AC3E}">
        <p14:creationId xmlns:p14="http://schemas.microsoft.com/office/powerpoint/2010/main" val="2699355571"/>
      </p:ext>
    </p:extLst>
  </p:cSld>
  <p:clrMapOvr>
    <a:masterClrMapping/>
  </p:clrMapOvr>
</p:sld>
</file>

<file path=ppt/slides/slide12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Ammunition Supply Company, Support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362 &amp; 364 Field Artillery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8332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7126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226066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224601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78263" y="3252051"/>
            <a:ext cx="10466" cy="207077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575" y="564572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78263" y="5314401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0289" y="531165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66640" y="53116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024230" y="53116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35427" y="564826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72280" y="565268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92265" y="6194365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351161" y="6194365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310057" y="6194365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87963" y="6263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0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4593909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  <a:endParaRPr sz="1200" dirty="0"/>
          </a:p>
        </p:txBody>
      </p:sp>
      <p:sp>
        <p:nvSpPr>
          <p:cNvPr id="4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6394964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  <a:endParaRPr sz="1200" dirty="0"/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999881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803359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5196277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6989324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5188269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6098223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" name="TextBox 48"/>
          <p:cNvSpPr txBox="1"/>
          <p:nvPr/>
        </p:nvSpPr>
        <p:spPr>
          <a:xfrm>
            <a:off x="4506631" y="4588736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0" name="TextBox 49"/>
          <p:cNvSpPr txBox="1"/>
          <p:nvPr/>
        </p:nvSpPr>
        <p:spPr>
          <a:xfrm>
            <a:off x="6323757" y="4588736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8949560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  <a:endParaRPr sz="1200" dirty="0"/>
          </a:p>
        </p:txBody>
      </p:sp>
      <p:sp>
        <p:nvSpPr>
          <p:cNvPr id="5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10750615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355532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1159010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9551928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11344975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Straight Connector 61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9543920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4" name="Straight Connector 63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1113296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7" name="TextBox 66"/>
          <p:cNvSpPr txBox="1"/>
          <p:nvPr/>
        </p:nvSpPr>
        <p:spPr>
          <a:xfrm>
            <a:off x="8862282" y="4588736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8" name="TextBox 67"/>
          <p:cNvSpPr txBox="1"/>
          <p:nvPr/>
        </p:nvSpPr>
        <p:spPr>
          <a:xfrm>
            <a:off x="10679408" y="4588736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368092120"/>
      </p:ext>
    </p:extLst>
  </p:cSld>
  <p:clrMapOvr>
    <a:masterClrMapping/>
  </p:clrMapOvr>
</p:sld>
</file>

<file path=ppt/slides/slide12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POL Company, Support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362 &amp; 364 Field Artillery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8332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7126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226066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224601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88729" y="3252051"/>
            <a:ext cx="0" cy="218507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575" y="576002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78263" y="5428697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0289" y="542595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66640" y="542594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024230" y="542594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35427" y="57625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72280" y="57669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92265" y="6308661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351161" y="6308661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310057" y="6308661"/>
            <a:ext cx="109036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87963" y="6263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0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4215843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4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6016898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621815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25293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4818211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6611258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4810203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5939960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" name="TextBox 48"/>
          <p:cNvSpPr txBox="1"/>
          <p:nvPr/>
        </p:nvSpPr>
        <p:spPr>
          <a:xfrm>
            <a:off x="4128565" y="4588736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50" name="TextBox 49"/>
          <p:cNvSpPr txBox="1"/>
          <p:nvPr/>
        </p:nvSpPr>
        <p:spPr>
          <a:xfrm>
            <a:off x="5945691" y="4588736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5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8571494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5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10372549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977466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780944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9173862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10966909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Straight Connector 61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9165854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4" name="Straight Connector 63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963825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7" name="TextBox 66"/>
          <p:cNvSpPr txBox="1"/>
          <p:nvPr/>
        </p:nvSpPr>
        <p:spPr>
          <a:xfrm>
            <a:off x="8484216" y="4588736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68" name="TextBox 67"/>
          <p:cNvSpPr txBox="1"/>
          <p:nvPr/>
        </p:nvSpPr>
        <p:spPr>
          <a:xfrm>
            <a:off x="10301342" y="4588736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</p:spTree>
    <p:extLst>
      <p:ext uri="{BB962C8B-B14F-4D97-AF65-F5344CB8AC3E}">
        <p14:creationId xmlns:p14="http://schemas.microsoft.com/office/powerpoint/2010/main" val="3399252179"/>
      </p:ext>
    </p:extLst>
  </p:cSld>
  <p:clrMapOvr>
    <a:masterClrMapping/>
  </p:clrMapOvr>
</p:sld>
</file>

<file path=ppt/slides/slide12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Supply Company, Support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362 &amp; 364 Field Artillery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8332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7126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226066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224601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88729" y="3252051"/>
            <a:ext cx="0" cy="218507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575" y="576002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78263" y="5428697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0289" y="542595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66642" y="542594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024230" y="542594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35427" y="57625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72280" y="57669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92265" y="6308661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351161" y="6308661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310057" y="6308661"/>
            <a:ext cx="109036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87963" y="6263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0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4347727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4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6148782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753699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557177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4950095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6743142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4942087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6098223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" name="TextBox 48"/>
          <p:cNvSpPr txBox="1"/>
          <p:nvPr/>
        </p:nvSpPr>
        <p:spPr>
          <a:xfrm>
            <a:off x="4260449" y="4588736"/>
            <a:ext cx="183415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10 x URAL 5323 8x8 9000Kg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15 x 2 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0" name="TextBox 49"/>
          <p:cNvSpPr txBox="1"/>
          <p:nvPr/>
        </p:nvSpPr>
        <p:spPr>
          <a:xfrm>
            <a:off x="6077575" y="4588736"/>
            <a:ext cx="183415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10 x URAL 5323 8x8 9000Kg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15 x 2 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8703378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5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10504433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109350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12828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9305746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11098793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Straight Connector 61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9297738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4" name="Straight Connector 63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1095712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7" name="TextBox 66"/>
          <p:cNvSpPr txBox="1"/>
          <p:nvPr/>
        </p:nvSpPr>
        <p:spPr>
          <a:xfrm>
            <a:off x="8616100" y="4588736"/>
            <a:ext cx="183415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10 x URAL 5323 8x8 9000Kg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15 x 2 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8" name="TextBox 67"/>
          <p:cNvSpPr txBox="1"/>
          <p:nvPr/>
        </p:nvSpPr>
        <p:spPr>
          <a:xfrm>
            <a:off x="10433226" y="4588736"/>
            <a:ext cx="183415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10 x URAL 5323 8x8 9000Kg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15 x 2 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735283283"/>
      </p:ext>
    </p:extLst>
  </p:cSld>
  <p:clrMapOvr>
    <a:masterClrMapping/>
  </p:clrMapOvr>
</p:sld>
</file>

<file path=ppt/slides/slide12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Support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362 &amp; 364 Field Artillery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3223771046"/>
      </p:ext>
    </p:extLst>
  </p:cSld>
  <p:clrMapOvr>
    <a:masterClrMapping/>
  </p:clrMapOvr>
</p:sld>
</file>

<file path=ppt/slides/slide12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8636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362 &amp; 364 Field Artillery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89240" y="1449344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9007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91959" y="69323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669757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03267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72379" y="206510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3383667" y="162187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03267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Wheeled Vehicle Maintenance 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533" y="20507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 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66975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5842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5677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584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object 60">
            <a:extLst>
              <a:ext uri="{FF2B5EF4-FFF2-40B4-BE49-F238E27FC236}">
                <a16:creationId xmlns:a16="http://schemas.microsoft.com/office/drawing/2014/main" id="{DD8AF79A-6A15-4294-8618-D792E6C1658B}"/>
              </a:ext>
            </a:extLst>
          </p:cNvPr>
          <p:cNvSpPr/>
          <p:nvPr/>
        </p:nvSpPr>
        <p:spPr>
          <a:xfrm>
            <a:off x="5493335" y="203506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8CD90A9A-2C86-4FFE-8C97-78A95DDD3056}"/>
              </a:ext>
            </a:extLst>
          </p:cNvPr>
          <p:cNvCxnSpPr/>
          <p:nvPr/>
        </p:nvCxnSpPr>
        <p:spPr>
          <a:xfrm>
            <a:off x="6089255" y="16591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97010" y="160125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67821" y="1598860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26324" y="1609122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853629" y="1631733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85389" y="5310479"/>
            <a:ext cx="668" cy="38491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91131" y="5714622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640" y="610997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Recovery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505018" y="60775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Specialist Maintenance Platoon</a:t>
            </a:r>
          </a:p>
        </p:txBody>
      </p:sp>
      <p:sp>
        <p:nvSpPr>
          <p:cNvPr id="37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4935" y="609564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1131" y="57146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6085389" y="57188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102274" y="570329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0" name="TextBox 4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6659" y="567249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58934" y="5641527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864824" y="567659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67" name="Straight Connector 66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86058" y="5312742"/>
            <a:ext cx="1138607" cy="798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8" name="Straight Connector 6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7224665" y="1659017"/>
            <a:ext cx="0" cy="365292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62400" y="2588167"/>
            <a:ext cx="17537" cy="118227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49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73354" y="41045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52" name="Straight Connector 51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62567" y="3773194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58" name="Straight Connector 5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68243" y="377044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47769" y="37704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" name="Straight Connector 6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99009" y="37704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10206" y="41070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7059" y="411147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3" name="TextBox 72"/>
          <p:cNvSpPr txBox="1"/>
          <p:nvPr/>
        </p:nvSpPr>
        <p:spPr>
          <a:xfrm>
            <a:off x="367044" y="4653158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4" name="TextBox 73"/>
          <p:cNvSpPr txBox="1"/>
          <p:nvPr/>
        </p:nvSpPr>
        <p:spPr>
          <a:xfrm>
            <a:off x="2325940" y="4653158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5" name="TextBox 74"/>
          <p:cNvSpPr txBox="1"/>
          <p:nvPr/>
        </p:nvSpPr>
        <p:spPr>
          <a:xfrm>
            <a:off x="4284836" y="4653158"/>
            <a:ext cx="109036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625389729"/>
      </p:ext>
    </p:extLst>
  </p:cSld>
  <p:clrMapOvr>
    <a:masterClrMapping/>
  </p:clrMapOvr>
</p:sld>
</file>

<file path=ppt/slides/slide12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Maintenance Platoon, 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362 &amp; 364 Field Artillery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07914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2157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9714" y="27080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4479" y="225606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28506" y="3256674"/>
            <a:ext cx="152157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07929" y="224141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3020446341"/>
      </p:ext>
    </p:extLst>
  </p:cSld>
  <p:clrMapOvr>
    <a:masterClrMapping/>
  </p:clrMapOvr>
</p:sld>
</file>

<file path=ppt/slides/slide1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Recovery Platoon, 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Recovery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Recovery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Recovery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52157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T55T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07144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T55T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308921580"/>
      </p:ext>
    </p:extLst>
  </p:cSld>
  <p:clrMapOvr>
    <a:masterClrMapping/>
  </p:clrMapOvr>
</p:sld>
</file>

<file path=ppt/slides/slide12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Wheeled Vehicle Maintenance Platoon, 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362 &amp; 364 Field Artillery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Wheeled Vehicle Maintenance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Wheeled Vehicle 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07914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9714" y="26992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Wheeled Vehicle 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4479" y="22472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28506" y="3247882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07929" y="223262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2731070743"/>
      </p:ext>
    </p:extLst>
  </p:cSld>
  <p:clrMapOvr>
    <a:masterClrMapping/>
  </p:clrMapOvr>
</p:sld>
</file>

<file path=ppt/slides/slide12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Ordnance Maintenance Platoon, 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362 &amp; 364 Field Artillery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 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52157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2157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094247449"/>
      </p:ext>
    </p:extLst>
  </p:cSld>
  <p:clrMapOvr>
    <a:masterClrMapping/>
  </p:clrMapOvr>
</p:sld>
</file>

<file path=ppt/slides/slide12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Recovery Platoon, 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362 &amp; 364 Field Artillery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Recovery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Recovery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Recovery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52157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T55T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07144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T55T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155605447"/>
      </p:ext>
    </p:extLst>
  </p:cSld>
  <p:clrMapOvr>
    <a:masterClrMapping/>
  </p:clrMapOvr>
</p:sld>
</file>

<file path=ppt/slides/slide12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Specialist Maintenance Platoon, 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362 &amp; 364 Field Artillery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Specialist Maintenance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Specialist Maintenance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Specialist 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381650456"/>
      </p:ext>
    </p:extLst>
  </p:cSld>
  <p:clrMapOvr>
    <a:masterClrMapping/>
  </p:clrMapOvr>
</p:sld>
</file>

<file path=ppt/slides/slide12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362 &amp; 364 Field Artillery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595493" y="27261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190258" y="22741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7524285" y="3274791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003708" y="225953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B7A733C9-DFD9-4972-9979-612CC153FB10}"/>
              </a:ext>
            </a:extLst>
          </p:cNvPr>
          <p:cNvSpPr/>
          <p:nvPr/>
        </p:nvSpPr>
        <p:spPr>
          <a:xfrm>
            <a:off x="3379274" y="27135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F97E5349-015C-420E-A7F4-A3B99876B45E}"/>
              </a:ext>
            </a:extLst>
          </p:cNvPr>
          <p:cNvCxnSpPr/>
          <p:nvPr/>
        </p:nvCxnSpPr>
        <p:spPr>
          <a:xfrm>
            <a:off x="3974039" y="226158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36BF5CAD-98D3-4A16-9F6D-1E2DC001184B}"/>
              </a:ext>
            </a:extLst>
          </p:cNvPr>
          <p:cNvSpPr txBox="1"/>
          <p:nvPr/>
        </p:nvSpPr>
        <p:spPr>
          <a:xfrm>
            <a:off x="3308066" y="3262196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D7A310F4-4993-4623-96AA-AFD3EF6817D2}"/>
              </a:ext>
            </a:extLst>
          </p:cNvPr>
          <p:cNvSpPr txBox="1"/>
          <p:nvPr/>
        </p:nvSpPr>
        <p:spPr>
          <a:xfrm>
            <a:off x="3787489" y="224693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2605621280"/>
      </p:ext>
    </p:extLst>
  </p:cSld>
  <p:clrMapOvr>
    <a:masterClrMapping/>
  </p:clrMapOvr>
</p:sld>
</file>

<file path=ppt/slides/slide12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362 &amp; 364 Field Artillery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/>
              <a:t>Signals</a:t>
            </a:r>
          </a:p>
          <a:p>
            <a:pPr algn="ctr"/>
            <a:r>
              <a:rPr lang="en-US" sz="1200"/>
              <a:t>Company</a:t>
            </a:r>
            <a:endParaRPr lang="en-US"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 Signals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90532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 Squad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58364" y="1664706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374096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60706" y="168823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73289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</a:t>
            </a: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0" name="TextBox 39"/>
          <p:cNvSpPr txBox="1"/>
          <p:nvPr/>
        </p:nvSpPr>
        <p:spPr>
          <a:xfrm>
            <a:off x="10422506" y="2703491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2192848557"/>
      </p:ext>
    </p:extLst>
  </p:cSld>
  <p:clrMapOvr>
    <a:masterClrMapping/>
  </p:clrMapOvr>
</p:sld>
</file>

<file path=ppt/slides/slide12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Digital Platoon, Signals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362 &amp; 364 Field Artillery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Team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24751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601892" y="270966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Light 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Light 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2919516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9197812" y="22522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253543" y="3248278"/>
            <a:ext cx="84350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84350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15249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4742591" y="226740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6783209" y="272939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Light 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7379129" y="227200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3" name="TextBox 32"/>
          <p:cNvSpPr txBox="1"/>
          <p:nvPr/>
        </p:nvSpPr>
        <p:spPr>
          <a:xfrm>
            <a:off x="4052752" y="3248278"/>
            <a:ext cx="84350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6683468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8505886" y="3248278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186456533"/>
      </p:ext>
    </p:extLst>
  </p:cSld>
  <p:clrMapOvr>
    <a:masterClrMapping/>
  </p:clrMapOvr>
</p:sld>
</file>

<file path=ppt/slides/slide12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Radio Platoon, Signals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362 &amp; 364 Field Artillery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32213" y="270430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1420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523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5680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61005" y="3252945"/>
            <a:ext cx="84350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84350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884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6094769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4" name="TextBox 33"/>
          <p:cNvSpPr txBox="1"/>
          <p:nvPr/>
        </p:nvSpPr>
        <p:spPr>
          <a:xfrm>
            <a:off x="5392758" y="3237796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7979073" y="325281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34854" y="223617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80393" y="223066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06121" y="222569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08284" y="222921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1373000770"/>
      </p:ext>
    </p:extLst>
  </p:cSld>
  <p:clrMapOvr>
    <a:masterClrMapping/>
  </p:clrMapOvr>
</p:sld>
</file>

<file path=ppt/slides/slide12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Long Range Signals Platoon, Signals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362 &amp; 364 Field Artillery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</a:t>
            </a:r>
          </a:p>
          <a:p>
            <a:pPr algn="ctr"/>
            <a:r>
              <a:rPr lang="en-US" sz="1200" dirty="0"/>
              <a:t>Signals 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</a:t>
            </a:r>
          </a:p>
          <a:p>
            <a:pPr algn="ctr"/>
            <a:r>
              <a:rPr lang="en-US" sz="1200" dirty="0"/>
              <a:t>Signals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IBACS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GAZ 66 Signals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 Radio Relay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 Sat Com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Veh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216218732"/>
      </p:ext>
    </p:extLst>
  </p:cSld>
  <p:clrMapOvr>
    <a:masterClrMapping/>
  </p:clrMapOvr>
</p:sld>
</file>

<file path=ppt/slides/slide12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Chemical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362 &amp; 364 Field Artillery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Chemical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666652" y="2267803"/>
            <a:ext cx="8980160" cy="11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86094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NBC Reconnaissance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490301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055073" y="271220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Personnel Decontamination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677814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0651465" y="225646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455093" y="223128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1244093" y="5341108"/>
            <a:ext cx="112242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BTR-80 RKHM 4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9714" y="27256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Vehicle Decontamination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4479" y="22736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07929" y="225899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338436" y="476668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20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210945" y="456350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22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83454" y="436032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NBC Reconnaissance Squad</a:t>
            </a:r>
            <a:endParaRPr sz="1200" dirty="0"/>
          </a:p>
        </p:txBody>
      </p:sp>
      <p:sp>
        <p:nvSpPr>
          <p:cNvPr id="23" name="TextBox 22"/>
          <p:cNvSpPr txBox="1"/>
          <p:nvPr/>
        </p:nvSpPr>
        <p:spPr>
          <a:xfrm>
            <a:off x="5668316" y="5341126"/>
            <a:ext cx="112242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BTR-80 RKHM 4</a:t>
            </a: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5762659" y="476669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30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5635168" y="45635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31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5507677" y="43603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NBC Reconnaissance Squad</a:t>
            </a:r>
            <a:endParaRPr sz="1200" dirty="0"/>
          </a:p>
        </p:txBody>
      </p:sp>
      <p:sp>
        <p:nvSpPr>
          <p:cNvPr id="32" name="TextBox 31"/>
          <p:cNvSpPr txBox="1"/>
          <p:nvPr/>
        </p:nvSpPr>
        <p:spPr>
          <a:xfrm>
            <a:off x="10215712" y="5335248"/>
            <a:ext cx="180209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3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310055" y="476082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34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182564" y="4557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35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055073" y="43544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NBC Reconnaissance Squad</a:t>
            </a:r>
            <a:endParaRPr sz="1200" dirty="0"/>
          </a:p>
        </p:txBody>
      </p: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663861" y="3249800"/>
            <a:ext cx="2791" cy="112390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7" name="Straight Connector 36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0417" y="3277556"/>
            <a:ext cx="2791" cy="109615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648558" y="3252051"/>
            <a:ext cx="2791" cy="112390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277325474"/>
      </p:ext>
    </p:extLst>
  </p:cSld>
  <p:clrMapOvr>
    <a:masterClrMapping/>
  </p:clrMapOvr>
</p:sld>
</file>

<file path=ppt/slides/slide1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Specialist Maintenance Platoon, 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Specialist Maintenance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Specialist Maintenance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Specialist 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011896720"/>
      </p:ext>
    </p:extLst>
  </p:cSld>
  <p:clrMapOvr>
    <a:masterClrMapping/>
  </p:clrMapOvr>
</p:sld>
</file>

<file path=ppt/slides/slide12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Medical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362 &amp; 364 Field Artillery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Treatment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32213" y="270430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Casualty</a:t>
            </a:r>
          </a:p>
          <a:p>
            <a:pPr algn="ctr"/>
            <a:r>
              <a:rPr lang="en-US" sz="1200" dirty="0"/>
              <a:t>Collection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1420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ADM Disposal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523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5680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61005" y="3252945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UAZ 452D Ambulance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718740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TMS 65M Decontamination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Field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79889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BMM-3 Mobile Dressing Station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884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Casualty</a:t>
            </a:r>
          </a:p>
          <a:p>
            <a:pPr algn="ctr"/>
            <a:r>
              <a:rPr lang="en-US" sz="1200" dirty="0"/>
              <a:t>Collection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6094769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4" name="TextBox 33"/>
          <p:cNvSpPr txBox="1"/>
          <p:nvPr/>
        </p:nvSpPr>
        <p:spPr>
          <a:xfrm>
            <a:off x="5392758" y="3237796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UAZ 452D Ambulance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7979073" y="3252814"/>
            <a:ext cx="1148071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34854" y="223617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80393" y="223066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06121" y="222569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08284" y="222921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3553880812"/>
      </p:ext>
    </p:extLst>
  </p:cSld>
  <p:clrMapOvr>
    <a:masterClrMapping/>
  </p:clrMapOvr>
</p:sld>
</file>

<file path=ppt/slides/slide12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167 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Brigade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389" cy="380145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167 Air Defense Artillery Brigade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190" y="644092"/>
            <a:ext cx="27443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X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4694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167 Air Defense Artillery Brigade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82521" y="208351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632760" y="230069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1671 Air Defense Artillery Battery</a:t>
            </a:r>
            <a:endParaRPr sz="1200" dirty="0"/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3115536" y="208351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663116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1672 Air Defense Artillery Battery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5164554" y="208351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641202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1673 Air Defense Artillery Battery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6912920" y="208351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9" name="object 60">
            <a:extLst>
              <a:ext uri="{FF2B5EF4-FFF2-40B4-BE49-F238E27FC236}">
                <a16:creationId xmlns:a16="http://schemas.microsoft.com/office/drawing/2014/main" id="{6CB944C2-9388-41D9-967D-D1C47186E2B5}"/>
              </a:ext>
            </a:extLst>
          </p:cNvPr>
          <p:cNvSpPr/>
          <p:nvPr/>
        </p:nvSpPr>
        <p:spPr>
          <a:xfrm>
            <a:off x="8413684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1674 Air Defense Artillery Battery</a:t>
            </a: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8636FCD9-5D82-4416-99AE-35DAE638FB74}"/>
              </a:ext>
            </a:extLst>
          </p:cNvPr>
          <p:cNvSpPr txBox="1"/>
          <p:nvPr/>
        </p:nvSpPr>
        <p:spPr>
          <a:xfrm>
            <a:off x="8896239" y="208351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81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167 MANPAD</a:t>
            </a:r>
          </a:p>
          <a:p>
            <a:pPr algn="ctr"/>
            <a:r>
              <a:rPr lang="en-US" sz="1200" dirty="0"/>
              <a:t>Battery</a:t>
            </a:r>
            <a:endParaRPr sz="1200" dirty="0"/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989309" y="208351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87" name="object 60">
            <a:extLst>
              <a:ext uri="{FF2B5EF4-FFF2-40B4-BE49-F238E27FC236}">
                <a16:creationId xmlns:a16="http://schemas.microsoft.com/office/drawing/2014/main" id="{6884C3F7-C906-4D04-BBFA-03B6F9F31984}"/>
              </a:ext>
            </a:extLst>
          </p:cNvPr>
          <p:cNvSpPr/>
          <p:nvPr/>
        </p:nvSpPr>
        <p:spPr>
          <a:xfrm>
            <a:off x="492675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167 Electronic Warfare Battery</a:t>
            </a:r>
            <a:endParaRPr sz="1200" dirty="0"/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985860" y="5399692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1" name="object 60">
            <a:extLst>
              <a:ext uri="{FF2B5EF4-FFF2-40B4-BE49-F238E27FC236}">
                <a16:creationId xmlns:a16="http://schemas.microsoft.com/office/drawing/2014/main" id="{B8F41D20-0B04-4042-83D7-4D5FBC21619E}"/>
              </a:ext>
            </a:extLst>
          </p:cNvPr>
          <p:cNvSpPr/>
          <p:nvPr/>
        </p:nvSpPr>
        <p:spPr>
          <a:xfrm>
            <a:off x="3827332" y="56115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167 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3" name="object 60">
            <a:extLst>
              <a:ext uri="{FF2B5EF4-FFF2-40B4-BE49-F238E27FC236}">
                <a16:creationId xmlns:a16="http://schemas.microsoft.com/office/drawing/2014/main" id="{66F1F12B-68E3-441E-A4D8-30E9A2393C4A}"/>
              </a:ext>
            </a:extLst>
          </p:cNvPr>
          <p:cNvSpPr/>
          <p:nvPr/>
        </p:nvSpPr>
        <p:spPr>
          <a:xfrm>
            <a:off x="7161699" y="56115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167 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4" name="TextBox 93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7484968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2AC091A-8990-4C1B-A48B-D3EE9C25DE2A}"/>
              </a:ext>
            </a:extLst>
          </p:cNvPr>
          <p:cNvSpPr/>
          <p:nvPr/>
        </p:nvSpPr>
        <p:spPr>
          <a:xfrm>
            <a:off x="10503480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167 Maintenance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5149BB2E-240D-4B14-B16F-0516662D06A9}"/>
              </a:ext>
            </a:extLst>
          </p:cNvPr>
          <p:cNvSpPr txBox="1"/>
          <p:nvPr/>
        </p:nvSpPr>
        <p:spPr>
          <a:xfrm>
            <a:off x="10824533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469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228509" y="18391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5272201" y="18390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7016284" y="18363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" name="Straight Connector 121">
            <a:extLst>
              <a:ext uri="{FF2B5EF4-FFF2-40B4-BE49-F238E27FC236}">
                <a16:creationId xmlns:a16="http://schemas.microsoft.com/office/drawing/2014/main" id="{CE5B60CE-A550-477F-8408-109AE267E6C9}"/>
              </a:ext>
            </a:extLst>
          </p:cNvPr>
          <p:cNvCxnSpPr/>
          <p:nvPr/>
        </p:nvCxnSpPr>
        <p:spPr>
          <a:xfrm>
            <a:off x="9003856" y="184255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356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1" name="Straight Connector 130">
            <a:extLst>
              <a:ext uri="{FF2B5EF4-FFF2-40B4-BE49-F238E27FC236}">
                <a16:creationId xmlns:a16="http://schemas.microsoft.com/office/drawing/2014/main" id="{553762B7-D256-4E75-A67C-D8A7519362A3}"/>
              </a:ext>
            </a:extLst>
          </p:cNvPr>
          <p:cNvCxnSpPr/>
          <p:nvPr/>
        </p:nvCxnSpPr>
        <p:spPr>
          <a:xfrm>
            <a:off x="1092156" y="520165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2" name="Straight Connector 131">
            <a:extLst>
              <a:ext uri="{FF2B5EF4-FFF2-40B4-BE49-F238E27FC236}">
                <a16:creationId xmlns:a16="http://schemas.microsoft.com/office/drawing/2014/main" id="{358526AA-416E-4593-8B14-1668F1F64820}"/>
              </a:ext>
            </a:extLst>
          </p:cNvPr>
          <p:cNvCxnSpPr/>
          <p:nvPr/>
        </p:nvCxnSpPr>
        <p:spPr>
          <a:xfrm>
            <a:off x="1087162" y="5210090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4" name="Straight Connector 133">
            <a:extLst>
              <a:ext uri="{FF2B5EF4-FFF2-40B4-BE49-F238E27FC236}">
                <a16:creationId xmlns:a16="http://schemas.microsoft.com/office/drawing/2014/main" id="{213CDB34-7CA4-4C13-A5B9-4224E9CAA58E}"/>
              </a:ext>
            </a:extLst>
          </p:cNvPr>
          <p:cNvCxnSpPr/>
          <p:nvPr/>
        </p:nvCxnSpPr>
        <p:spPr>
          <a:xfrm>
            <a:off x="4431495" y="52160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5" name="Straight Connector 134">
            <a:extLst>
              <a:ext uri="{FF2B5EF4-FFF2-40B4-BE49-F238E27FC236}">
                <a16:creationId xmlns:a16="http://schemas.microsoft.com/office/drawing/2014/main" id="{A7141411-C0E1-4D5A-8DDE-DF669A3F3608}"/>
              </a:ext>
            </a:extLst>
          </p:cNvPr>
          <p:cNvCxnSpPr/>
          <p:nvPr/>
        </p:nvCxnSpPr>
        <p:spPr>
          <a:xfrm>
            <a:off x="7750190" y="521333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7" name="Straight Connector 136">
            <a:extLst>
              <a:ext uri="{FF2B5EF4-FFF2-40B4-BE49-F238E27FC236}">
                <a16:creationId xmlns:a16="http://schemas.microsoft.com/office/drawing/2014/main" id="{27EDB0D3-5FF7-4634-A7A7-C37AA246980D}"/>
              </a:ext>
            </a:extLst>
          </p:cNvPr>
          <p:cNvCxnSpPr/>
          <p:nvPr/>
        </p:nvCxnSpPr>
        <p:spPr>
          <a:xfrm>
            <a:off x="11089130" y="52079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" name="TextBox 50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4159625" y="517395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</p:spTree>
    <p:extLst>
      <p:ext uri="{BB962C8B-B14F-4D97-AF65-F5344CB8AC3E}">
        <p14:creationId xmlns:p14="http://schemas.microsoft.com/office/powerpoint/2010/main" val="2536238193"/>
      </p:ext>
    </p:extLst>
  </p:cSld>
  <p:clrMapOvr>
    <a:masterClrMapping/>
  </p:clrMapOvr>
</p:sld>
</file>

<file path=ppt/slides/slide12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96712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Headquarters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167 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4002" y="1378965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032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 167 Air Defense Artillery Brigade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59937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19622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72379" y="199473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 Company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30639" y="198039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825922" y="154004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59937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5880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58805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40970" y="153087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383087" y="2549498"/>
            <a:ext cx="66556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BMP-2</a:t>
            </a:r>
          </a:p>
        </p:txBody>
      </p: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2085409" y="2758480"/>
            <a:ext cx="3077141" cy="54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491049" y="312929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38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4564923" y="31270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41" name="Straight Connector 4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086831" y="275848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3647671" y="276140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8" name="TextBox 4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845419" y="270062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55952" y="270062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0" name="TextBox 49"/>
          <p:cNvSpPr txBox="1"/>
          <p:nvPr/>
        </p:nvSpPr>
        <p:spPr>
          <a:xfrm>
            <a:off x="10403626" y="5957905"/>
            <a:ext cx="171874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1" name="TextBox 50"/>
          <p:cNvSpPr txBox="1"/>
          <p:nvPr/>
        </p:nvSpPr>
        <p:spPr>
          <a:xfrm>
            <a:off x="2949756" y="3705487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BMP-1Ksh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2" name="TextBox 51"/>
          <p:cNvSpPr txBox="1"/>
          <p:nvPr/>
        </p:nvSpPr>
        <p:spPr>
          <a:xfrm>
            <a:off x="4468556" y="3705487"/>
            <a:ext cx="1735810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967099" y="2700621"/>
            <a:ext cx="38436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3647671" y="2543370"/>
            <a:ext cx="0" cy="22157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48654" y="4896630"/>
            <a:ext cx="433075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6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54294" y="53126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68" name="Straight Connector 6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58385" y="489887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5" name="TextBox 74"/>
          <p:cNvSpPr txBox="1"/>
          <p:nvPr/>
        </p:nvSpPr>
        <p:spPr>
          <a:xfrm>
            <a:off x="378551" y="5880819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BMP-1Ksh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82830" y="589774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9" name="Straight Connector 58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5152699" y="276855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4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3053311" y="313219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Military Intelligence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66" name="Straight Connector 65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082735" y="3675680"/>
            <a:ext cx="2674" cy="122095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9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897880" y="531646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Future</a:t>
            </a:r>
          </a:p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341466" y="53158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 Operations Team</a:t>
            </a:r>
          </a:p>
        </p:txBody>
      </p:sp>
      <p:sp>
        <p:nvSpPr>
          <p:cNvPr id="7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785052" y="53158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Functional Staff Section</a:t>
            </a:r>
          </a:p>
        </p:txBody>
      </p:sp>
      <p:cxnSp>
        <p:nvCxnSpPr>
          <p:cNvPr id="81" name="Straight Connector 8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492240" y="489663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" name="Straight Connector 8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935826" y="48922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3" name="Straight Connector 8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5386469" y="488476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4" name="TextBox 8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66666" y="485864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85" name="TextBox 8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350820" y="485754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6" name="TextBox 8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787349" y="485754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7" name="TextBox 8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194750" y="485754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88" name="TextBox 87"/>
          <p:cNvSpPr txBox="1"/>
          <p:nvPr/>
        </p:nvSpPr>
        <p:spPr>
          <a:xfrm>
            <a:off x="1812406" y="5880819"/>
            <a:ext cx="134844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9" name="TextBox 88"/>
          <p:cNvSpPr txBox="1"/>
          <p:nvPr/>
        </p:nvSpPr>
        <p:spPr>
          <a:xfrm>
            <a:off x="3263502" y="5878291"/>
            <a:ext cx="134844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0" name="TextBox 89"/>
          <p:cNvSpPr txBox="1"/>
          <p:nvPr/>
        </p:nvSpPr>
        <p:spPr>
          <a:xfrm>
            <a:off x="4697357" y="5878291"/>
            <a:ext cx="106150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375D C3</a:t>
            </a:r>
          </a:p>
        </p:txBody>
      </p:sp>
      <p:cxnSp>
        <p:nvCxnSpPr>
          <p:cNvPr id="91" name="Straight Connector 9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1095793" y="2529037"/>
            <a:ext cx="2674" cy="24740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" name="Straight Connector 91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8025405" y="2887446"/>
            <a:ext cx="3077141" cy="54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93" name="Straight Connector 92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8025405" y="5002461"/>
            <a:ext cx="3077141" cy="54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65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7439741" y="330140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67" name="Straight Connector 66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034101" y="288444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Straight Connector 6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9753827" y="289570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020616" y="499908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9581583" y="49955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11098857" y="500087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5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9165276" y="330140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Tactical Security Section</a:t>
            </a:r>
          </a:p>
        </p:txBody>
      </p:sp>
      <p:sp>
        <p:nvSpPr>
          <p:cNvPr id="96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7439741" y="54109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8987223" y="54109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Squad</a:t>
            </a:r>
          </a:p>
        </p:txBody>
      </p:sp>
      <p:sp>
        <p:nvSpPr>
          <p:cNvPr id="98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0054" y="54109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99" name="TextBox 9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559598" y="286768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7832629" y="49704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01" name="TextBox 10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12695" y="49704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02" name="TextBox 101"/>
          <p:cNvSpPr txBox="1"/>
          <p:nvPr/>
        </p:nvSpPr>
        <p:spPr>
          <a:xfrm>
            <a:off x="7340821" y="3883453"/>
            <a:ext cx="135005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3" name="TextBox 102"/>
          <p:cNvSpPr txBox="1"/>
          <p:nvPr/>
        </p:nvSpPr>
        <p:spPr>
          <a:xfrm>
            <a:off x="9073587" y="3888591"/>
            <a:ext cx="13500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AGS-17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4" name="TextBox 103"/>
          <p:cNvSpPr txBox="1"/>
          <p:nvPr/>
        </p:nvSpPr>
        <p:spPr>
          <a:xfrm>
            <a:off x="7345451" y="5950298"/>
            <a:ext cx="137730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5" name="TextBox 104"/>
          <p:cNvSpPr txBox="1"/>
          <p:nvPr/>
        </p:nvSpPr>
        <p:spPr>
          <a:xfrm>
            <a:off x="8890837" y="5957905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3" name="TextBox 72">
            <a:extLst>
              <a:ext uri="{FF2B5EF4-FFF2-40B4-BE49-F238E27FC236}">
                <a16:creationId xmlns:a16="http://schemas.microsoft.com/office/drawing/2014/main" id="{4A4BD61F-A496-4DB3-A737-222E0DBBDDD6}"/>
              </a:ext>
            </a:extLst>
          </p:cNvPr>
          <p:cNvSpPr txBox="1"/>
          <p:nvPr/>
        </p:nvSpPr>
        <p:spPr>
          <a:xfrm>
            <a:off x="3536071" y="1782560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</p:spTree>
    <p:extLst>
      <p:ext uri="{BB962C8B-B14F-4D97-AF65-F5344CB8AC3E}">
        <p14:creationId xmlns:p14="http://schemas.microsoft.com/office/powerpoint/2010/main" val="572873397"/>
      </p:ext>
    </p:extLst>
  </p:cSld>
  <p:clrMapOvr>
    <a:masterClrMapping/>
  </p:clrMapOvr>
</p:sld>
</file>

<file path=ppt/slides/slide12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Battery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167 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 Defense Artillery Battery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 Defense Artillery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 Defense Artillery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2644" y="166470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1528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2699650"/>
            <a:ext cx="1181734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 Defense Artillery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168823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2966987" y="2699650"/>
            <a:ext cx="157286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SA-22 PANTSIR Launcher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Transloader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4" name="TextBox 73"/>
          <p:cNvSpPr txBox="1"/>
          <p:nvPr/>
        </p:nvSpPr>
        <p:spPr>
          <a:xfrm>
            <a:off x="5423624" y="2695610"/>
            <a:ext cx="157286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SA-22 PANTSIR Launcher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Transloader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5" name="TextBox 74"/>
          <p:cNvSpPr txBox="1"/>
          <p:nvPr/>
        </p:nvSpPr>
        <p:spPr>
          <a:xfrm>
            <a:off x="7869850" y="2699650"/>
            <a:ext cx="157286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SA-22 PANTSIR Launcher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Transloader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124356317"/>
      </p:ext>
    </p:extLst>
  </p:cSld>
  <p:clrMapOvr>
    <a:masterClrMapping/>
  </p:clrMapOvr>
</p:sld>
</file>

<file path=ppt/slides/slide12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MANPAD Battery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167 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Battery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2644" y="166470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1528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2699650"/>
            <a:ext cx="1181734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168823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DOG EAR Radar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2966987" y="2699650"/>
            <a:ext cx="156645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SA-18 MANPAD Launcher</a:t>
            </a:r>
          </a:p>
        </p:txBody>
      </p:sp>
      <p:sp>
        <p:nvSpPr>
          <p:cNvPr id="74" name="TextBox 73"/>
          <p:cNvSpPr txBox="1"/>
          <p:nvPr/>
        </p:nvSpPr>
        <p:spPr>
          <a:xfrm>
            <a:off x="5423624" y="2695610"/>
            <a:ext cx="156645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SA-18 MANPAD Launcher</a:t>
            </a:r>
          </a:p>
        </p:txBody>
      </p:sp>
      <p:sp>
        <p:nvSpPr>
          <p:cNvPr id="75" name="TextBox 74"/>
          <p:cNvSpPr txBox="1"/>
          <p:nvPr/>
        </p:nvSpPr>
        <p:spPr>
          <a:xfrm>
            <a:off x="7869850" y="2699650"/>
            <a:ext cx="156645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SA-18 MANPAD Launcher</a:t>
            </a:r>
          </a:p>
        </p:txBody>
      </p:sp>
    </p:spTree>
    <p:extLst>
      <p:ext uri="{BB962C8B-B14F-4D97-AF65-F5344CB8AC3E}">
        <p14:creationId xmlns:p14="http://schemas.microsoft.com/office/powerpoint/2010/main" val="1710843984"/>
      </p:ext>
    </p:extLst>
  </p:cSld>
  <p:clrMapOvr>
    <a:masterClrMapping/>
  </p:clrMapOvr>
</p:sld>
</file>

<file path=ppt/slides/slide12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Electronic Warfare Battery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167 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Electronic Warfare</a:t>
            </a:r>
          </a:p>
          <a:p>
            <a:pPr algn="ctr"/>
            <a:r>
              <a:rPr lang="en-US" sz="1200" dirty="0"/>
              <a:t>Battery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Electronic Warfare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8332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7126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Electronic Warfare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226066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224601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88729" y="3252051"/>
            <a:ext cx="0" cy="218507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575" y="576002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78263" y="5428697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0289" y="542595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66642" y="542594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024230" y="542594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35427" y="57625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72280" y="57669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92265" y="6308661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351161" y="6308661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310057" y="6308661"/>
            <a:ext cx="109036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87963" y="6263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0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4347727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Radar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4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6148782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Tactical Security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753699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557177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4950095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6743142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4942087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6098223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" name="TextBox 48"/>
          <p:cNvSpPr txBox="1"/>
          <p:nvPr/>
        </p:nvSpPr>
        <p:spPr>
          <a:xfrm>
            <a:off x="4260449" y="4588736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Gaz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GIRAFE 40 TA Radar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0" name="TextBox 49"/>
          <p:cNvSpPr txBox="1"/>
          <p:nvPr/>
        </p:nvSpPr>
        <p:spPr>
          <a:xfrm>
            <a:off x="6077575" y="4588736"/>
            <a:ext cx="77457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BTR-80A</a:t>
            </a:r>
          </a:p>
        </p:txBody>
      </p:sp>
      <p:sp>
        <p:nvSpPr>
          <p:cNvPr id="5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8703378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Radar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5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10504433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Tactical Security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109350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12828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9305746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11098793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Straight Connector 61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9297738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4" name="Straight Connector 63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1095712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7" name="TextBox 66"/>
          <p:cNvSpPr txBox="1"/>
          <p:nvPr/>
        </p:nvSpPr>
        <p:spPr>
          <a:xfrm>
            <a:off x="8616100" y="4588736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Gaz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GIRAFE 40 TA Radar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8" name="TextBox 67"/>
          <p:cNvSpPr txBox="1"/>
          <p:nvPr/>
        </p:nvSpPr>
        <p:spPr>
          <a:xfrm>
            <a:off x="10433226" y="4588736"/>
            <a:ext cx="77457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BTR-80A</a:t>
            </a:r>
          </a:p>
        </p:txBody>
      </p:sp>
    </p:spTree>
    <p:extLst>
      <p:ext uri="{BB962C8B-B14F-4D97-AF65-F5344CB8AC3E}">
        <p14:creationId xmlns:p14="http://schemas.microsoft.com/office/powerpoint/2010/main" val="2577250917"/>
      </p:ext>
    </p:extLst>
  </p:cSld>
  <p:clrMapOvr>
    <a:masterClrMapping/>
  </p:clrMapOvr>
</p:sld>
</file>

<file path=ppt/slides/slide12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167 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3298309140"/>
      </p:ext>
    </p:extLst>
  </p:cSld>
  <p:clrMapOvr>
    <a:masterClrMapping/>
  </p:clrMapOvr>
</p:sld>
</file>

<file path=ppt/slides/slide12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167 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48825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197764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BREM 2 Recovery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71874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6608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BMM-1 Ambulance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BMM-2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Bn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 Aid Station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9668" cy="144655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7 x URAL 375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7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127570416"/>
      </p:ext>
    </p:extLst>
  </p:cSld>
  <p:clrMapOvr>
    <a:masterClrMapping/>
  </p:clrMapOvr>
</p:sld>
</file>

<file path=ppt/slides/slide12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Technical Maintenance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167 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587489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103884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Technical Maintenance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88503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329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Technical Maintenance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86252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32914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Technical Maintenance</a:t>
            </a:r>
            <a:br>
              <a:rPr lang="en-US" sz="1200" dirty="0"/>
            </a:br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3329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Technical Maintenance</a:t>
            </a:r>
            <a:br>
              <a:rPr lang="en-US" sz="1200" dirty="0"/>
            </a:br>
            <a:r>
              <a:rPr lang="en-US" sz="1200" dirty="0"/>
              <a:t>Section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186252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3329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8850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8771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87552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7717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2644" y="185199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1528" y="186252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2886939"/>
            <a:ext cx="113685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3421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Technical Maintenance</a:t>
            </a:r>
            <a:br>
              <a:rPr lang="en-US" sz="1200" dirty="0"/>
            </a:br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89016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187552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831852" y="59006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2966987" y="2886939"/>
            <a:ext cx="152157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Transloader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4" name="TextBox 73"/>
          <p:cNvSpPr txBox="1"/>
          <p:nvPr/>
        </p:nvSpPr>
        <p:spPr>
          <a:xfrm>
            <a:off x="5423624" y="2882899"/>
            <a:ext cx="152157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Transloader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5" name="TextBox 74"/>
          <p:cNvSpPr txBox="1"/>
          <p:nvPr/>
        </p:nvSpPr>
        <p:spPr>
          <a:xfrm>
            <a:off x="7869850" y="2886939"/>
            <a:ext cx="152157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Transloader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/>
          <p:cNvSpPr txBox="1"/>
          <p:nvPr/>
        </p:nvSpPr>
        <p:spPr>
          <a:xfrm>
            <a:off x="410139" y="2886939"/>
            <a:ext cx="152157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Transloader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025009078"/>
      </p:ext>
    </p:extLst>
  </p:cSld>
  <p:clrMapOvr>
    <a:masterClrMapping/>
  </p:clrMapOvr>
</p:sld>
</file>

<file path=ppt/slides/slide12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168 Anti-Tank Brigade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3173" y="1400200"/>
            <a:ext cx="36" cy="20800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168 Anti-Tank Brigade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190" y="644092"/>
            <a:ext cx="27443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X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4694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168 Anti-Tank Brigade</a:t>
            </a: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82521" y="208351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632760" y="230069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1681 Anti-Tank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3097952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663116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1682 Anti-Tank Battalion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5146970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641202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1683 Anti-Tank Battalion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6886544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69" name="object 60">
            <a:extLst>
              <a:ext uri="{FF2B5EF4-FFF2-40B4-BE49-F238E27FC236}">
                <a16:creationId xmlns:a16="http://schemas.microsoft.com/office/drawing/2014/main" id="{6CB944C2-9388-41D9-967D-D1C47186E2B5}"/>
              </a:ext>
            </a:extLst>
          </p:cNvPr>
          <p:cNvSpPr/>
          <p:nvPr/>
        </p:nvSpPr>
        <p:spPr>
          <a:xfrm>
            <a:off x="8413684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1684 Anti-Tank Battalion</a:t>
            </a: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8636FCD9-5D82-4416-99AE-35DAE638FB74}"/>
              </a:ext>
            </a:extLst>
          </p:cNvPr>
          <p:cNvSpPr txBox="1"/>
          <p:nvPr/>
        </p:nvSpPr>
        <p:spPr>
          <a:xfrm>
            <a:off x="8878655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81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168 Reconnaissance Battalion</a:t>
            </a:r>
            <a:endParaRPr sz="1200" dirty="0"/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989309" y="208351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73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1558632" y="387501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168 Man Portable </a:t>
            </a:r>
          </a:p>
          <a:p>
            <a:pPr algn="ctr"/>
            <a:r>
              <a:rPr lang="en-US" sz="1200" dirty="0"/>
              <a:t>Air Defense Battery</a:t>
            </a:r>
            <a:endParaRPr sz="1200" dirty="0"/>
          </a:p>
        </p:txBody>
      </p:sp>
      <p:sp>
        <p:nvSpPr>
          <p:cNvPr id="81" name="object 60">
            <a:extLst>
              <a:ext uri="{FF2B5EF4-FFF2-40B4-BE49-F238E27FC236}">
                <a16:creationId xmlns:a16="http://schemas.microsoft.com/office/drawing/2014/main" id="{45D52A1E-AE54-45BC-A01B-E25A206BEFF5}"/>
              </a:ext>
            </a:extLst>
          </p:cNvPr>
          <p:cNvSpPr/>
          <p:nvPr/>
        </p:nvSpPr>
        <p:spPr>
          <a:xfrm>
            <a:off x="7343155" y="388498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168 Medical 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3" name="object 60">
            <a:extLst>
              <a:ext uri="{FF2B5EF4-FFF2-40B4-BE49-F238E27FC236}">
                <a16:creationId xmlns:a16="http://schemas.microsoft.com/office/drawing/2014/main" id="{7801212E-E563-45A8-BE47-E51BC0001469}"/>
              </a:ext>
            </a:extLst>
          </p:cNvPr>
          <p:cNvSpPr/>
          <p:nvPr/>
        </p:nvSpPr>
        <p:spPr>
          <a:xfrm>
            <a:off x="9444608" y="387501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5" name="object 60">
            <a:extLst>
              <a:ext uri="{FF2B5EF4-FFF2-40B4-BE49-F238E27FC236}">
                <a16:creationId xmlns:a16="http://schemas.microsoft.com/office/drawing/2014/main" id="{285CFD51-242C-414A-972C-E19FC4FF4C2C}"/>
              </a:ext>
            </a:extLst>
          </p:cNvPr>
          <p:cNvSpPr/>
          <p:nvPr/>
        </p:nvSpPr>
        <p:spPr>
          <a:xfrm>
            <a:off x="3592137" y="387154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168 Support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2AC091A-8990-4C1B-A48B-D3EE9C25DE2A}"/>
              </a:ext>
            </a:extLst>
          </p:cNvPr>
          <p:cNvSpPr/>
          <p:nvPr/>
        </p:nvSpPr>
        <p:spPr>
          <a:xfrm>
            <a:off x="5501640" y="38890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168 Engineer Platoon</a:t>
            </a:r>
            <a:endParaRPr sz="1200" dirty="0"/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5149BB2E-240D-4B14-B16F-0516662D06A9}"/>
              </a:ext>
            </a:extLst>
          </p:cNvPr>
          <p:cNvSpPr txBox="1"/>
          <p:nvPr/>
        </p:nvSpPr>
        <p:spPr>
          <a:xfrm>
            <a:off x="5822693" y="345730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469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228509" y="18391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5272201" y="18390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7016284" y="18363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" name="Straight Connector 121">
            <a:extLst>
              <a:ext uri="{FF2B5EF4-FFF2-40B4-BE49-F238E27FC236}">
                <a16:creationId xmlns:a16="http://schemas.microsoft.com/office/drawing/2014/main" id="{CE5B60CE-A550-477F-8408-109AE267E6C9}"/>
              </a:ext>
            </a:extLst>
          </p:cNvPr>
          <p:cNvCxnSpPr/>
          <p:nvPr/>
        </p:nvCxnSpPr>
        <p:spPr>
          <a:xfrm>
            <a:off x="9003856" y="184255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356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2149527" y="3473065"/>
            <a:ext cx="7887363" cy="7145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6" name="Straight Connector 125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2152183" y="348021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EC20E863-413F-48FC-993B-A2524972F2F4}"/>
              </a:ext>
            </a:extLst>
          </p:cNvPr>
          <p:cNvCxnSpPr/>
          <p:nvPr/>
        </p:nvCxnSpPr>
        <p:spPr>
          <a:xfrm>
            <a:off x="7936106" y="347460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0" name="Straight Connector 129">
            <a:extLst>
              <a:ext uri="{FF2B5EF4-FFF2-40B4-BE49-F238E27FC236}">
                <a16:creationId xmlns:a16="http://schemas.microsoft.com/office/drawing/2014/main" id="{5954BBA4-D4DF-4BB1-AF39-FA119786AB0D}"/>
              </a:ext>
            </a:extLst>
          </p:cNvPr>
          <p:cNvCxnSpPr/>
          <p:nvPr/>
        </p:nvCxnSpPr>
        <p:spPr>
          <a:xfrm>
            <a:off x="10029120" y="347088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7" name="Straight Connector 136">
            <a:extLst>
              <a:ext uri="{FF2B5EF4-FFF2-40B4-BE49-F238E27FC236}">
                <a16:creationId xmlns:a16="http://schemas.microsoft.com/office/drawing/2014/main" id="{27EDB0D3-5FF7-4634-A7A7-C37AA246980D}"/>
              </a:ext>
            </a:extLst>
          </p:cNvPr>
          <p:cNvCxnSpPr/>
          <p:nvPr/>
        </p:nvCxnSpPr>
        <p:spPr>
          <a:xfrm>
            <a:off x="6087290" y="348946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6" name="TextBox 85">
            <a:extLst>
              <a:ext uri="{FF2B5EF4-FFF2-40B4-BE49-F238E27FC236}">
                <a16:creationId xmlns:a16="http://schemas.microsoft.com/office/drawing/2014/main" id="{797FBB6A-B5BF-4669-AAF9-3FB030696A93}"/>
              </a:ext>
            </a:extLst>
          </p:cNvPr>
          <p:cNvSpPr txBox="1"/>
          <p:nvPr/>
        </p:nvSpPr>
        <p:spPr>
          <a:xfrm>
            <a:off x="4085152" y="3663295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75" name="Straight Connector 74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4189798" y="348021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5" name="TextBox 44">
            <a:extLst>
              <a:ext uri="{FF2B5EF4-FFF2-40B4-BE49-F238E27FC236}">
                <a16:creationId xmlns:a16="http://schemas.microsoft.com/office/drawing/2014/main" id="{BB6D249B-EF60-90B9-D34E-A089C063F6BA}"/>
              </a:ext>
            </a:extLst>
          </p:cNvPr>
          <p:cNvSpPr txBox="1"/>
          <p:nvPr/>
        </p:nvSpPr>
        <p:spPr>
          <a:xfrm>
            <a:off x="2035635" y="3672602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DF7315B3-4A05-B071-1A18-11AD9BA5D0E8}"/>
              </a:ext>
            </a:extLst>
          </p:cNvPr>
          <p:cNvSpPr txBox="1"/>
          <p:nvPr/>
        </p:nvSpPr>
        <p:spPr>
          <a:xfrm>
            <a:off x="7649757" y="344584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0204992F-2523-6A02-2910-48F18751AEF3}"/>
              </a:ext>
            </a:extLst>
          </p:cNvPr>
          <p:cNvSpPr txBox="1"/>
          <p:nvPr/>
        </p:nvSpPr>
        <p:spPr>
          <a:xfrm>
            <a:off x="9750679" y="344584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</p:spTree>
    <p:extLst>
      <p:ext uri="{BB962C8B-B14F-4D97-AF65-F5344CB8AC3E}">
        <p14:creationId xmlns:p14="http://schemas.microsoft.com/office/powerpoint/2010/main" val="2313795226"/>
      </p:ext>
    </p:extLst>
  </p:cSld>
  <p:clrMapOvr>
    <a:masterClrMapping/>
  </p:clrMapOvr>
</p:sld>
</file>

<file path=ppt/slides/slide1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624008" y="272695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218773" y="227498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7552800" y="3275592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032223" y="226033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DA2273F8-8E4E-4B85-8555-5D1BA3641910}"/>
              </a:ext>
            </a:extLst>
          </p:cNvPr>
          <p:cNvSpPr/>
          <p:nvPr/>
        </p:nvSpPr>
        <p:spPr>
          <a:xfrm>
            <a:off x="3379274" y="27135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7D309D61-C174-42C7-8FBE-97181228E5CC}"/>
              </a:ext>
            </a:extLst>
          </p:cNvPr>
          <p:cNvCxnSpPr/>
          <p:nvPr/>
        </p:nvCxnSpPr>
        <p:spPr>
          <a:xfrm>
            <a:off x="3974039" y="226158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5997E4BC-CD16-4C2A-95C6-C0C0C8F53085}"/>
              </a:ext>
            </a:extLst>
          </p:cNvPr>
          <p:cNvSpPr txBox="1"/>
          <p:nvPr/>
        </p:nvSpPr>
        <p:spPr>
          <a:xfrm>
            <a:off x="3308066" y="3262196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82DA87C6-F3F0-4939-A66E-7A6874F12C1C}"/>
              </a:ext>
            </a:extLst>
          </p:cNvPr>
          <p:cNvSpPr txBox="1"/>
          <p:nvPr/>
        </p:nvSpPr>
        <p:spPr>
          <a:xfrm>
            <a:off x="3787489" y="224693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1228377137"/>
      </p:ext>
    </p:extLst>
  </p:cSld>
  <p:clrMapOvr>
    <a:masterClrMapping/>
  </p:clrMapOvr>
</p:sld>
</file>

<file path=ppt/slides/slide12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96712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Headquarters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168 Anti Tank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4002" y="1378965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032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 168 Anti-Tank Brigade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59937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19622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72379" y="199473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 Company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30639" y="198039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825922" y="154004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59937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5880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58805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40970" y="153087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383087" y="2549498"/>
            <a:ext cx="66556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BMP-2</a:t>
            </a:r>
          </a:p>
        </p:txBody>
      </p: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2085409" y="2758480"/>
            <a:ext cx="3077141" cy="54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491049" y="312929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38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4564923" y="31270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41" name="Straight Connector 4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086831" y="275848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3647671" y="276140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8" name="TextBox 4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845419" y="270062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55952" y="270062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0" name="TextBox 49"/>
          <p:cNvSpPr txBox="1"/>
          <p:nvPr/>
        </p:nvSpPr>
        <p:spPr>
          <a:xfrm>
            <a:off x="10403626" y="5957905"/>
            <a:ext cx="171874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1" name="TextBox 50"/>
          <p:cNvSpPr txBox="1"/>
          <p:nvPr/>
        </p:nvSpPr>
        <p:spPr>
          <a:xfrm>
            <a:off x="2949756" y="3705487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BMP-1Ksh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2" name="TextBox 51"/>
          <p:cNvSpPr txBox="1"/>
          <p:nvPr/>
        </p:nvSpPr>
        <p:spPr>
          <a:xfrm>
            <a:off x="4468556" y="3705487"/>
            <a:ext cx="1735810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967099" y="2700621"/>
            <a:ext cx="38436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3647671" y="2543370"/>
            <a:ext cx="0" cy="22157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48654" y="4896630"/>
            <a:ext cx="433075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6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54294" y="53126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68" name="Straight Connector 6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58385" y="489887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5" name="TextBox 74"/>
          <p:cNvSpPr txBox="1"/>
          <p:nvPr/>
        </p:nvSpPr>
        <p:spPr>
          <a:xfrm>
            <a:off x="378551" y="5880819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BMP-1Ksh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82830" y="589774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9" name="Straight Connector 58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5152699" y="276855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4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3053311" y="313219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Military Intelligence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66" name="Straight Connector 65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082735" y="3675680"/>
            <a:ext cx="2674" cy="122095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9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897880" y="531646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Future</a:t>
            </a:r>
          </a:p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341466" y="53158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 Operations Team</a:t>
            </a:r>
          </a:p>
        </p:txBody>
      </p:sp>
      <p:sp>
        <p:nvSpPr>
          <p:cNvPr id="7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785052" y="53158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Functional Staff Section</a:t>
            </a:r>
          </a:p>
        </p:txBody>
      </p:sp>
      <p:cxnSp>
        <p:nvCxnSpPr>
          <p:cNvPr id="81" name="Straight Connector 8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492240" y="489663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" name="Straight Connector 8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935826" y="48922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3" name="Straight Connector 8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5386469" y="488476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4" name="TextBox 8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66666" y="485864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85" name="TextBox 8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350820" y="485754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6" name="TextBox 8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787349" y="485754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7" name="TextBox 8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194750" y="485754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88" name="TextBox 87"/>
          <p:cNvSpPr txBox="1"/>
          <p:nvPr/>
        </p:nvSpPr>
        <p:spPr>
          <a:xfrm>
            <a:off x="1812406" y="5880819"/>
            <a:ext cx="134844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9" name="TextBox 88"/>
          <p:cNvSpPr txBox="1"/>
          <p:nvPr/>
        </p:nvSpPr>
        <p:spPr>
          <a:xfrm>
            <a:off x="3263502" y="5878291"/>
            <a:ext cx="134844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0" name="TextBox 89"/>
          <p:cNvSpPr txBox="1"/>
          <p:nvPr/>
        </p:nvSpPr>
        <p:spPr>
          <a:xfrm>
            <a:off x="4697357" y="5878291"/>
            <a:ext cx="106150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375D C3</a:t>
            </a:r>
          </a:p>
        </p:txBody>
      </p:sp>
      <p:cxnSp>
        <p:nvCxnSpPr>
          <p:cNvPr id="91" name="Straight Connector 9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1095793" y="2529037"/>
            <a:ext cx="2674" cy="24740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" name="Straight Connector 91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8025405" y="2887446"/>
            <a:ext cx="3077141" cy="54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93" name="Straight Connector 92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8025405" y="5002461"/>
            <a:ext cx="3077141" cy="54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65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7439741" y="330140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67" name="Straight Connector 66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034101" y="288444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Straight Connector 6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9753827" y="289570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020616" y="499908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9581583" y="49955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11098857" y="500087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5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9165276" y="330140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Tactical Security Section</a:t>
            </a:r>
          </a:p>
        </p:txBody>
      </p:sp>
      <p:sp>
        <p:nvSpPr>
          <p:cNvPr id="96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7439741" y="54109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8987223" y="54109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Squad</a:t>
            </a:r>
          </a:p>
        </p:txBody>
      </p:sp>
      <p:sp>
        <p:nvSpPr>
          <p:cNvPr id="98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0054" y="54109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99" name="TextBox 9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559598" y="286768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7832629" y="49704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01" name="TextBox 10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12695" y="49704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02" name="TextBox 101"/>
          <p:cNvSpPr txBox="1"/>
          <p:nvPr/>
        </p:nvSpPr>
        <p:spPr>
          <a:xfrm>
            <a:off x="7340821" y="3883453"/>
            <a:ext cx="135005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3" name="TextBox 102"/>
          <p:cNvSpPr txBox="1"/>
          <p:nvPr/>
        </p:nvSpPr>
        <p:spPr>
          <a:xfrm>
            <a:off x="9073587" y="3888591"/>
            <a:ext cx="13500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AGS-17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4" name="TextBox 103"/>
          <p:cNvSpPr txBox="1"/>
          <p:nvPr/>
        </p:nvSpPr>
        <p:spPr>
          <a:xfrm>
            <a:off x="7345451" y="5950298"/>
            <a:ext cx="137730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5" name="TextBox 104"/>
          <p:cNvSpPr txBox="1"/>
          <p:nvPr/>
        </p:nvSpPr>
        <p:spPr>
          <a:xfrm>
            <a:off x="8890837" y="5957905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3" name="TextBox 72">
            <a:extLst>
              <a:ext uri="{FF2B5EF4-FFF2-40B4-BE49-F238E27FC236}">
                <a16:creationId xmlns:a16="http://schemas.microsoft.com/office/drawing/2014/main" id="{4A4BD61F-A496-4DB3-A737-222E0DBBDDD6}"/>
              </a:ext>
            </a:extLst>
          </p:cNvPr>
          <p:cNvSpPr txBox="1"/>
          <p:nvPr/>
        </p:nvSpPr>
        <p:spPr>
          <a:xfrm>
            <a:off x="3536071" y="1782560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</p:spTree>
    <p:extLst>
      <p:ext uri="{BB962C8B-B14F-4D97-AF65-F5344CB8AC3E}">
        <p14:creationId xmlns:p14="http://schemas.microsoft.com/office/powerpoint/2010/main" val="1640381776"/>
      </p:ext>
    </p:extLst>
  </p:cSld>
  <p:clrMapOvr>
    <a:masterClrMapping/>
  </p:clrMapOvr>
</p:sld>
</file>

<file path=ppt/slides/slide12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8572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Anti-Tank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168 Anti Tank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381150"/>
            <a:ext cx="186" cy="39017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25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 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271" y="62504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278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72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Anti-Tank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4533" y="182316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983026" y="228042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</a:t>
            </a:r>
          </a:p>
          <a:p>
            <a:pPr algn="ctr"/>
            <a:r>
              <a:rPr lang="en-US" sz="1200" dirty="0"/>
              <a:t>Gun Battery</a:t>
            </a: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3475142" y="2072584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9A89BBAF-B244-4635-BB3A-EE4E6C4C7EC1}"/>
              </a:ext>
            </a:extLst>
          </p:cNvPr>
          <p:cNvSpPr/>
          <p:nvPr/>
        </p:nvSpPr>
        <p:spPr>
          <a:xfrm>
            <a:off x="5479510" y="227448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</a:t>
            </a:r>
          </a:p>
          <a:p>
            <a:pPr algn="ctr"/>
            <a:r>
              <a:rPr lang="en-US" sz="1200" dirty="0"/>
              <a:t>Gun Battery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8067388" y="226341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</a:t>
            </a:r>
          </a:p>
          <a:p>
            <a:pPr algn="ctr"/>
            <a:r>
              <a:rPr lang="en-US" sz="1200" dirty="0"/>
              <a:t>Guided Missile Battery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8549931" y="2028312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10508186" y="22640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</a:t>
            </a:r>
          </a:p>
          <a:p>
            <a:pPr algn="ctr"/>
            <a:r>
              <a:rPr lang="en-US" sz="1200" dirty="0"/>
              <a:t>Guided Missile Battery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86078" y="205616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77" name="object 60">
            <a:extLst>
              <a:ext uri="{FF2B5EF4-FFF2-40B4-BE49-F238E27FC236}">
                <a16:creationId xmlns:a16="http://schemas.microsoft.com/office/drawing/2014/main" id="{E426BBA5-2ECC-4738-817C-246FBC4547BB}"/>
              </a:ext>
            </a:extLst>
          </p:cNvPr>
          <p:cNvSpPr/>
          <p:nvPr/>
        </p:nvSpPr>
        <p:spPr>
          <a:xfrm>
            <a:off x="2978814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1" name="object 60">
            <a:extLst>
              <a:ext uri="{FF2B5EF4-FFF2-40B4-BE49-F238E27FC236}">
                <a16:creationId xmlns:a16="http://schemas.microsoft.com/office/drawing/2014/main" id="{45D52A1E-AE54-45BC-A01B-E25A206BEFF5}"/>
              </a:ext>
            </a:extLst>
          </p:cNvPr>
          <p:cNvSpPr/>
          <p:nvPr/>
        </p:nvSpPr>
        <p:spPr>
          <a:xfrm>
            <a:off x="8065970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278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588854" y="182822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7" name="Straight Connector 11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6081083" y="1835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668077" y="181112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16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3570188" y="5280196"/>
            <a:ext cx="5090142" cy="704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6" name="Straight Connector 125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3579712" y="52711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EC20E863-413F-48FC-993B-A2524972F2F4}"/>
              </a:ext>
            </a:extLst>
          </p:cNvPr>
          <p:cNvCxnSpPr/>
          <p:nvPr/>
        </p:nvCxnSpPr>
        <p:spPr>
          <a:xfrm>
            <a:off x="8660330" y="52764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TextBox 4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10516" y="5234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393415" y="5234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160197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86" name="Straight Connector 8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19863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TextBox 86"/>
          <p:cNvSpPr txBox="1"/>
          <p:nvPr/>
        </p:nvSpPr>
        <p:spPr>
          <a:xfrm>
            <a:off x="156562" y="4133883"/>
            <a:ext cx="843501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</p:txBody>
      </p:sp>
      <p:sp>
        <p:nvSpPr>
          <p:cNvPr id="88" name="TextBox 87"/>
          <p:cNvSpPr txBox="1"/>
          <p:nvPr/>
        </p:nvSpPr>
        <p:spPr>
          <a:xfrm>
            <a:off x="1973688" y="4133883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12707463"/>
      </p:ext>
    </p:extLst>
  </p:cSld>
  <p:clrMapOvr>
    <a:masterClrMapping/>
  </p:clrMapOvr>
</p:sld>
</file>

<file path=ppt/slides/slide12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Anti-Tank Gun Battery, Anti-Tank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168 Anti Tank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 Gun Battery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Control 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 Gun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2644" y="166470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56392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2699650"/>
            <a:ext cx="106150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375Dshk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 Gun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168823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66556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BMP-2</a:t>
            </a: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2966987" y="2699650"/>
            <a:ext cx="65434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PRP-4</a:t>
            </a:r>
          </a:p>
        </p:txBody>
      </p:sp>
      <p:sp>
        <p:nvSpPr>
          <p:cNvPr id="74" name="TextBox 73"/>
          <p:cNvSpPr txBox="1"/>
          <p:nvPr/>
        </p:nvSpPr>
        <p:spPr>
          <a:xfrm>
            <a:off x="5423624" y="2695610"/>
            <a:ext cx="970137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2A45M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5" name="TextBox 74"/>
          <p:cNvSpPr txBox="1"/>
          <p:nvPr/>
        </p:nvSpPr>
        <p:spPr>
          <a:xfrm>
            <a:off x="7869850" y="2699650"/>
            <a:ext cx="970137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2A45M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185371968"/>
      </p:ext>
    </p:extLst>
  </p:cSld>
  <p:clrMapOvr>
    <a:masterClrMapping/>
  </p:clrMapOvr>
</p:sld>
</file>

<file path=ppt/slides/slide12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Anti-Tank Guided Missile Battery, Anti-Tank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168 Anti Tank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 Guided Missile Battery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66955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 Guided Missile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7998480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26547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2644" y="166470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2699650"/>
            <a:ext cx="106150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375Dshk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311088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 Guided Missile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905853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633578" y="168823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66556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BMP-2</a:t>
            </a: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74" name="TextBox 73"/>
          <p:cNvSpPr txBox="1"/>
          <p:nvPr/>
        </p:nvSpPr>
        <p:spPr>
          <a:xfrm>
            <a:off x="3233072" y="2695610"/>
            <a:ext cx="65114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9P149</a:t>
            </a:r>
          </a:p>
        </p:txBody>
      </p:sp>
      <p:sp>
        <p:nvSpPr>
          <p:cNvPr id="75" name="TextBox 74"/>
          <p:cNvSpPr txBox="1"/>
          <p:nvPr/>
        </p:nvSpPr>
        <p:spPr>
          <a:xfrm>
            <a:off x="7605230" y="2699650"/>
            <a:ext cx="65114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9P149</a:t>
            </a:r>
          </a:p>
        </p:txBody>
      </p:sp>
    </p:spTree>
    <p:extLst>
      <p:ext uri="{BB962C8B-B14F-4D97-AF65-F5344CB8AC3E}">
        <p14:creationId xmlns:p14="http://schemas.microsoft.com/office/powerpoint/2010/main" val="1744634560"/>
      </p:ext>
    </p:extLst>
  </p:cSld>
  <p:clrMapOvr>
    <a:masterClrMapping/>
  </p:clrMapOvr>
</p:sld>
</file>

<file path=ppt/slides/slide12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Anti-Tank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168 Anti Tank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1480410891"/>
      </p:ext>
    </p:extLst>
  </p:cSld>
  <p:clrMapOvr>
    <a:masterClrMapping/>
  </p:clrMapOvr>
</p:sld>
</file>

<file path=ppt/slides/slide12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Anti-Tank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168 Anti Tank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48825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197764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BREM 2 Recovery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71874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6608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BMM-1 Ambulance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BMM-2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Bn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 Aid Station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9668" cy="144655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Generic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231915832"/>
      </p:ext>
    </p:extLst>
  </p:cSld>
  <p:clrMapOvr>
    <a:masterClrMapping/>
  </p:clrMapOvr>
</p:sld>
</file>

<file path=ppt/slides/slide12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Reconnaissance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168 Anti Tank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389" cy="380145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190" y="64409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4694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632760" y="230069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</a:t>
            </a:r>
            <a:br>
              <a:rPr lang="en-US" sz="1200" dirty="0"/>
            </a:br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663116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</a:t>
            </a:r>
            <a:br>
              <a:rPr lang="en-US" sz="1200" dirty="0"/>
            </a:br>
            <a:r>
              <a:rPr lang="en-US" sz="1200" dirty="0"/>
              <a:t>Company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641202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 Reconnaissance</a:t>
            </a:r>
            <a:br>
              <a:rPr lang="en-US" sz="1200" dirty="0"/>
            </a:br>
            <a:r>
              <a:rPr lang="en-US" sz="1200" dirty="0"/>
              <a:t>Company</a:t>
            </a:r>
          </a:p>
        </p:txBody>
      </p:sp>
      <p:sp>
        <p:nvSpPr>
          <p:cNvPr id="69" name="object 60">
            <a:extLst>
              <a:ext uri="{FF2B5EF4-FFF2-40B4-BE49-F238E27FC236}">
                <a16:creationId xmlns:a16="http://schemas.microsoft.com/office/drawing/2014/main" id="{6CB944C2-9388-41D9-967D-D1C47186E2B5}"/>
              </a:ext>
            </a:extLst>
          </p:cNvPr>
          <p:cNvSpPr/>
          <p:nvPr/>
        </p:nvSpPr>
        <p:spPr>
          <a:xfrm>
            <a:off x="8413684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High Mobility Reconnaissance</a:t>
            </a:r>
            <a:br>
              <a:rPr lang="en-US" sz="1200" dirty="0"/>
            </a:br>
            <a:r>
              <a:rPr lang="en-US" sz="1200" dirty="0"/>
              <a:t>Company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81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Electronic Warfare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87" name="object 60">
            <a:extLst>
              <a:ext uri="{FF2B5EF4-FFF2-40B4-BE49-F238E27FC236}">
                <a16:creationId xmlns:a16="http://schemas.microsoft.com/office/drawing/2014/main" id="{6884C3F7-C906-4D04-BBFA-03B6F9F31984}"/>
              </a:ext>
            </a:extLst>
          </p:cNvPr>
          <p:cNvSpPr/>
          <p:nvPr/>
        </p:nvSpPr>
        <p:spPr>
          <a:xfrm>
            <a:off x="492675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8893088" y="207219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10996403" y="207219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3" name="object 60">
            <a:extLst>
              <a:ext uri="{FF2B5EF4-FFF2-40B4-BE49-F238E27FC236}">
                <a16:creationId xmlns:a16="http://schemas.microsoft.com/office/drawing/2014/main" id="{66F1F12B-68E3-441E-A4D8-30E9A2393C4A}"/>
              </a:ext>
            </a:extLst>
          </p:cNvPr>
          <p:cNvSpPr/>
          <p:nvPr/>
        </p:nvSpPr>
        <p:spPr>
          <a:xfrm>
            <a:off x="5502231" y="56115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4" name="TextBox 93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5825500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2AC091A-8990-4C1B-A48B-D3EE9C25DE2A}"/>
              </a:ext>
            </a:extLst>
          </p:cNvPr>
          <p:cNvSpPr/>
          <p:nvPr/>
        </p:nvSpPr>
        <p:spPr>
          <a:xfrm>
            <a:off x="10503480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5149BB2E-240D-4B14-B16F-0516662D06A9}"/>
              </a:ext>
            </a:extLst>
          </p:cNvPr>
          <p:cNvSpPr txBox="1"/>
          <p:nvPr/>
        </p:nvSpPr>
        <p:spPr>
          <a:xfrm>
            <a:off x="10824533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469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228509" y="18391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5272201" y="18390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7016284" y="18363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" name="Straight Connector 121">
            <a:extLst>
              <a:ext uri="{FF2B5EF4-FFF2-40B4-BE49-F238E27FC236}">
                <a16:creationId xmlns:a16="http://schemas.microsoft.com/office/drawing/2014/main" id="{CE5B60CE-A550-477F-8408-109AE267E6C9}"/>
              </a:ext>
            </a:extLst>
          </p:cNvPr>
          <p:cNvCxnSpPr/>
          <p:nvPr/>
        </p:nvCxnSpPr>
        <p:spPr>
          <a:xfrm>
            <a:off x="9003856" y="184255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356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1" name="Straight Connector 130">
            <a:extLst>
              <a:ext uri="{FF2B5EF4-FFF2-40B4-BE49-F238E27FC236}">
                <a16:creationId xmlns:a16="http://schemas.microsoft.com/office/drawing/2014/main" id="{553762B7-D256-4E75-A67C-D8A7519362A3}"/>
              </a:ext>
            </a:extLst>
          </p:cNvPr>
          <p:cNvCxnSpPr/>
          <p:nvPr/>
        </p:nvCxnSpPr>
        <p:spPr>
          <a:xfrm>
            <a:off x="1092156" y="520165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2" name="Straight Connector 131">
            <a:extLst>
              <a:ext uri="{FF2B5EF4-FFF2-40B4-BE49-F238E27FC236}">
                <a16:creationId xmlns:a16="http://schemas.microsoft.com/office/drawing/2014/main" id="{358526AA-416E-4593-8B14-1668F1F64820}"/>
              </a:ext>
            </a:extLst>
          </p:cNvPr>
          <p:cNvCxnSpPr/>
          <p:nvPr/>
        </p:nvCxnSpPr>
        <p:spPr>
          <a:xfrm>
            <a:off x="1087162" y="5210090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5" name="Straight Connector 134">
            <a:extLst>
              <a:ext uri="{FF2B5EF4-FFF2-40B4-BE49-F238E27FC236}">
                <a16:creationId xmlns:a16="http://schemas.microsoft.com/office/drawing/2014/main" id="{A7141411-C0E1-4D5A-8DDE-DF669A3F3608}"/>
              </a:ext>
            </a:extLst>
          </p:cNvPr>
          <p:cNvCxnSpPr/>
          <p:nvPr/>
        </p:nvCxnSpPr>
        <p:spPr>
          <a:xfrm>
            <a:off x="6090722" y="521333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7" name="Straight Connector 136">
            <a:extLst>
              <a:ext uri="{FF2B5EF4-FFF2-40B4-BE49-F238E27FC236}">
                <a16:creationId xmlns:a16="http://schemas.microsoft.com/office/drawing/2014/main" id="{27EDB0D3-5FF7-4634-A7A7-C37AA246980D}"/>
              </a:ext>
            </a:extLst>
          </p:cNvPr>
          <p:cNvCxnSpPr/>
          <p:nvPr/>
        </p:nvCxnSpPr>
        <p:spPr>
          <a:xfrm>
            <a:off x="11089130" y="52079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15467" y="190840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6" name="Straight Connector 7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230533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90199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0" name="TextBox 79"/>
          <p:cNvSpPr txBox="1"/>
          <p:nvPr/>
        </p:nvSpPr>
        <p:spPr>
          <a:xfrm>
            <a:off x="156562" y="4204219"/>
            <a:ext cx="133241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9" name="TextBox 88"/>
          <p:cNvSpPr txBox="1"/>
          <p:nvPr/>
        </p:nvSpPr>
        <p:spPr>
          <a:xfrm>
            <a:off x="1973688" y="4204219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0" name="TextBox 89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3119943" y="207506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5" name="TextBox 94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5170504" y="206627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6" name="TextBox 95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6905519" y="206041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826050" y="516450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410724" y="6163561"/>
            <a:ext cx="156645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SA-18 MANPAD Launcher</a:t>
            </a:r>
          </a:p>
        </p:txBody>
      </p:sp>
    </p:spTree>
    <p:extLst>
      <p:ext uri="{BB962C8B-B14F-4D97-AF65-F5344CB8AC3E}">
        <p14:creationId xmlns:p14="http://schemas.microsoft.com/office/powerpoint/2010/main" val="2531909436"/>
      </p:ext>
    </p:extLst>
  </p:cSld>
  <p:clrMapOvr>
    <a:masterClrMapping/>
  </p:clrMapOvr>
</p:sld>
</file>

<file path=ppt/slides/slide12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Reconnaissance Company, Reconnaissance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168 Anti Tank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2277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741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81572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367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 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</a:t>
            </a:r>
            <a:endParaRPr lang="en-US" sz="1200" b="1" dirty="0"/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81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7490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7938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702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TextBox 23"/>
          <p:cNvSpPr txBox="1"/>
          <p:nvPr/>
        </p:nvSpPr>
        <p:spPr>
          <a:xfrm>
            <a:off x="10432273" y="3280008"/>
            <a:ext cx="120097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BRM-3K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ZALA 421-08 UAS</a:t>
            </a: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3026582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2920491" y="3260370"/>
            <a:ext cx="120097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BRM-3K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ZALA 421-08 UAS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7979073" y="3275388"/>
            <a:ext cx="120097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BRM-3K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ZALA 421-08 UAS</a:t>
            </a: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5559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23948" y="2253235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849676" y="224827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79572" y="2251786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5989235" y="65330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3285416"/>
            <a:ext cx="2668" cy="20927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4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46" name="TextBox 45"/>
          <p:cNvSpPr txBox="1"/>
          <p:nvPr/>
        </p:nvSpPr>
        <p:spPr>
          <a:xfrm>
            <a:off x="328257" y="6260844"/>
            <a:ext cx="120097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BRM-3K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ZALA 431-08 UAS</a:t>
            </a:r>
          </a:p>
        </p:txBody>
      </p:sp>
      <p:sp>
        <p:nvSpPr>
          <p:cNvPr id="47" name="TextBox 46"/>
          <p:cNvSpPr txBox="1"/>
          <p:nvPr/>
        </p:nvSpPr>
        <p:spPr>
          <a:xfrm>
            <a:off x="2287153" y="6260844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8" name="TextBox 47"/>
          <p:cNvSpPr txBox="1"/>
          <p:nvPr/>
        </p:nvSpPr>
        <p:spPr>
          <a:xfrm>
            <a:off x="4246049" y="6260844"/>
            <a:ext cx="109036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200390186"/>
      </p:ext>
    </p:extLst>
  </p:cSld>
  <p:clrMapOvr>
    <a:masterClrMapping/>
  </p:clrMapOvr>
</p:sld>
</file>

<file path=ppt/slides/slide12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Long Range Reconnaissance Company, Reconnaissance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168 Anti Tank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2277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741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 Reconnaissance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81572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367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 Reconnaissance 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 Reconnaissance</a:t>
            </a:r>
            <a:endParaRPr lang="en-US" sz="1200" b="1" dirty="0"/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81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7490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7938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702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TextBox 23"/>
          <p:cNvSpPr txBox="1"/>
          <p:nvPr/>
        </p:nvSpPr>
        <p:spPr>
          <a:xfrm>
            <a:off x="10432273" y="3280008"/>
            <a:ext cx="107593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BRDM-2 HOT 3</a:t>
            </a: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3026582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 Reconnaissance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2920491" y="3260370"/>
            <a:ext cx="107593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BRDM-2 HOT 3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7979073" y="3275388"/>
            <a:ext cx="107593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BRDM-2 HOT 3</a:t>
            </a: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5559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23948" y="2253235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849676" y="224827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79572" y="2251786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5989235" y="65330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3285416"/>
            <a:ext cx="2668" cy="20927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4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46" name="TextBox 45"/>
          <p:cNvSpPr txBox="1"/>
          <p:nvPr/>
        </p:nvSpPr>
        <p:spPr>
          <a:xfrm>
            <a:off x="328257" y="6260844"/>
            <a:ext cx="744114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BRDM-2</a:t>
            </a:r>
          </a:p>
        </p:txBody>
      </p:sp>
      <p:sp>
        <p:nvSpPr>
          <p:cNvPr id="47" name="TextBox 46"/>
          <p:cNvSpPr txBox="1"/>
          <p:nvPr/>
        </p:nvSpPr>
        <p:spPr>
          <a:xfrm>
            <a:off x="2287153" y="6260844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8" name="TextBox 47"/>
          <p:cNvSpPr txBox="1"/>
          <p:nvPr/>
        </p:nvSpPr>
        <p:spPr>
          <a:xfrm>
            <a:off x="4246049" y="6260844"/>
            <a:ext cx="109036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940603317"/>
      </p:ext>
    </p:extLst>
  </p:cSld>
  <p:clrMapOvr>
    <a:masterClrMapping/>
  </p:clrMapOvr>
</p:sld>
</file>

<file path=ppt/slides/slide12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High Mobility Reconnaissance Company, Reconnaissance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168 Anti Tank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2277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741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High Mobility Reconnaissance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81572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367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High Mobility Reconnaissance 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High Mobility Reconnaissance</a:t>
            </a:r>
            <a:endParaRPr lang="en-US" sz="1200" b="1" dirty="0"/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81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7490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7938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702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TextBox 23"/>
          <p:cNvSpPr txBox="1"/>
          <p:nvPr/>
        </p:nvSpPr>
        <p:spPr>
          <a:xfrm>
            <a:off x="10432273" y="3280008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9 x IMZ-8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3026582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High Mobility Reconnaissance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2920491" y="3260370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9 x IMZ-8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7979073" y="3275388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9 x IMZ-8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5559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23948" y="2253235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849676" y="224827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79572" y="2251786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5989235" y="65330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3285416"/>
            <a:ext cx="2668" cy="20927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4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46" name="TextBox 45"/>
          <p:cNvSpPr txBox="1"/>
          <p:nvPr/>
        </p:nvSpPr>
        <p:spPr>
          <a:xfrm>
            <a:off x="328257" y="6260844"/>
            <a:ext cx="96051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BRM-3K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ZALA 421-08</a:t>
            </a:r>
          </a:p>
        </p:txBody>
      </p:sp>
      <p:sp>
        <p:nvSpPr>
          <p:cNvPr id="47" name="TextBox 46"/>
          <p:cNvSpPr txBox="1"/>
          <p:nvPr/>
        </p:nvSpPr>
        <p:spPr>
          <a:xfrm>
            <a:off x="2287153" y="6260844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8" name="TextBox 47"/>
          <p:cNvSpPr txBox="1"/>
          <p:nvPr/>
        </p:nvSpPr>
        <p:spPr>
          <a:xfrm>
            <a:off x="4246049" y="6260844"/>
            <a:ext cx="109036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180222766"/>
      </p:ext>
    </p:extLst>
  </p:cSld>
  <p:clrMapOvr>
    <a:masterClrMapping/>
  </p:clrMapOvr>
</p:sld>
</file>

<file path=ppt/slides/slide1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Chemical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Chemical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666652" y="2267803"/>
            <a:ext cx="8980160" cy="11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86094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NBC Reconnaissance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490301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055073" y="271220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Personnel Decontamination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677814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0651465" y="225646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455093" y="223128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1244093" y="5341108"/>
            <a:ext cx="112242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BTR-80 RKHM 4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9714" y="27256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Vehicle Decontamination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4479" y="22736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07929" y="225899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338436" y="476668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20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210945" y="456350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22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83454" y="436032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NBC Reconnaissance Squad</a:t>
            </a:r>
            <a:endParaRPr sz="1200" dirty="0"/>
          </a:p>
        </p:txBody>
      </p:sp>
      <p:sp>
        <p:nvSpPr>
          <p:cNvPr id="23" name="TextBox 22"/>
          <p:cNvSpPr txBox="1"/>
          <p:nvPr/>
        </p:nvSpPr>
        <p:spPr>
          <a:xfrm>
            <a:off x="5668316" y="5341126"/>
            <a:ext cx="78098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ARS-14K</a:t>
            </a: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5762659" y="476669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30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5635168" y="45635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31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5507677" y="43603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Vehicle Decontamination</a:t>
            </a:r>
          </a:p>
          <a:p>
            <a:pPr algn="ctr"/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32" name="TextBox 31"/>
          <p:cNvSpPr txBox="1"/>
          <p:nvPr/>
        </p:nvSpPr>
        <p:spPr>
          <a:xfrm>
            <a:off x="10215712" y="5335248"/>
            <a:ext cx="180209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3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310055" y="476082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34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182564" y="4557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35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055073" y="43544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NBC Reconnaissance Squad</a:t>
            </a:r>
            <a:endParaRPr sz="1200" dirty="0"/>
          </a:p>
        </p:txBody>
      </p: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663861" y="3249800"/>
            <a:ext cx="2791" cy="112390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7" name="Straight Connector 36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0417" y="3277556"/>
            <a:ext cx="2791" cy="109615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648558" y="3252051"/>
            <a:ext cx="2791" cy="112390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915500359"/>
      </p:ext>
    </p:extLst>
  </p:cSld>
  <p:clrMapOvr>
    <a:masterClrMapping/>
  </p:clrMapOvr>
</p:sld>
</file>

<file path=ppt/slides/slide12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Electronic Warfare Company, Reconnaissance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168 Anti Tank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2277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741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Electronic Warfare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81572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367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Radar Reconnaissance 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Unmanned Aerial Vehicle</a:t>
            </a:r>
            <a:endParaRPr lang="en-US" sz="1200" b="1" dirty="0"/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81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7490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7938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702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TextBox 23"/>
          <p:cNvSpPr txBox="1"/>
          <p:nvPr/>
        </p:nvSpPr>
        <p:spPr>
          <a:xfrm>
            <a:off x="10432273" y="3280008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8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ORLAN 10 UAS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ZALA 421-08 UAS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8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3026582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Electronic Warfare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2920491" y="3260370"/>
            <a:ext cx="142699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LUCH KOSAR EA UAS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7979073" y="3275388"/>
            <a:ext cx="158408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BMP-1Ksh Radar Intercept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ZALA 421-08</a:t>
            </a: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5559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23948" y="2253235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849676" y="224827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36017" y="225178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5989235" y="65330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3285416"/>
            <a:ext cx="2668" cy="20927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4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46" name="TextBox 45"/>
          <p:cNvSpPr txBox="1"/>
          <p:nvPr/>
        </p:nvSpPr>
        <p:spPr>
          <a:xfrm>
            <a:off x="328257" y="6260844"/>
            <a:ext cx="96051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BRM-3K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ZALA 421-08</a:t>
            </a:r>
          </a:p>
        </p:txBody>
      </p:sp>
      <p:sp>
        <p:nvSpPr>
          <p:cNvPr id="47" name="TextBox 46"/>
          <p:cNvSpPr txBox="1"/>
          <p:nvPr/>
        </p:nvSpPr>
        <p:spPr>
          <a:xfrm>
            <a:off x="2287153" y="6260844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8" name="TextBox 47"/>
          <p:cNvSpPr txBox="1"/>
          <p:nvPr/>
        </p:nvSpPr>
        <p:spPr>
          <a:xfrm>
            <a:off x="4246049" y="6260844"/>
            <a:ext cx="109036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3599" y="226926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3203" y="272033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 Reconnaissance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49" name="TextBox 48"/>
          <p:cNvSpPr txBox="1"/>
          <p:nvPr/>
        </p:nvSpPr>
        <p:spPr>
          <a:xfrm>
            <a:off x="5387112" y="3254724"/>
            <a:ext cx="16241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BMP-1Ksh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Comms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 Jammer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ZALA 421-08</a:t>
            </a: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46193" y="224614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</p:spTree>
    <p:extLst>
      <p:ext uri="{BB962C8B-B14F-4D97-AF65-F5344CB8AC3E}">
        <p14:creationId xmlns:p14="http://schemas.microsoft.com/office/powerpoint/2010/main" val="1200655398"/>
      </p:ext>
    </p:extLst>
  </p:cSld>
  <p:clrMapOvr>
    <a:masterClrMapping/>
  </p:clrMapOvr>
</p:sld>
</file>

<file path=ppt/slides/slide12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Reconnaissance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168 Anti Tank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4844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707095" y="272695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301860" y="227498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7635887" y="3275592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115310" y="226033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67031378-9249-4100-B3EE-27B5140F262C}"/>
              </a:ext>
            </a:extLst>
          </p:cNvPr>
          <p:cNvSpPr/>
          <p:nvPr/>
        </p:nvSpPr>
        <p:spPr>
          <a:xfrm>
            <a:off x="3379274" y="27135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979838DE-77D9-4341-BD31-7A94DB7508FF}"/>
              </a:ext>
            </a:extLst>
          </p:cNvPr>
          <p:cNvCxnSpPr/>
          <p:nvPr/>
        </p:nvCxnSpPr>
        <p:spPr>
          <a:xfrm>
            <a:off x="3974039" y="226158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11E65FE6-866C-4713-8E7A-33B323B6F00F}"/>
              </a:ext>
            </a:extLst>
          </p:cNvPr>
          <p:cNvSpPr txBox="1"/>
          <p:nvPr/>
        </p:nvSpPr>
        <p:spPr>
          <a:xfrm>
            <a:off x="3308066" y="3262196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D48004D8-3D15-4462-A21C-B8E6155904A4}"/>
              </a:ext>
            </a:extLst>
          </p:cNvPr>
          <p:cNvSpPr txBox="1"/>
          <p:nvPr/>
        </p:nvSpPr>
        <p:spPr>
          <a:xfrm>
            <a:off x="3787489" y="224693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1128155527"/>
      </p:ext>
    </p:extLst>
  </p:cSld>
  <p:clrMapOvr>
    <a:masterClrMapping/>
  </p:clrMapOvr>
</p:sld>
</file>

<file path=ppt/slides/slide12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MANPAD Battery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168 Anti Tank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Battery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2644" y="166470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1528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2699650"/>
            <a:ext cx="1181734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168823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DOG EAR Radar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2966987" y="2699650"/>
            <a:ext cx="156645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SA-18 MANPAD Launcher</a:t>
            </a:r>
          </a:p>
        </p:txBody>
      </p:sp>
      <p:sp>
        <p:nvSpPr>
          <p:cNvPr id="74" name="TextBox 73"/>
          <p:cNvSpPr txBox="1"/>
          <p:nvPr/>
        </p:nvSpPr>
        <p:spPr>
          <a:xfrm>
            <a:off x="5423624" y="2695610"/>
            <a:ext cx="156645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SA-18 MANPAD Launcher</a:t>
            </a:r>
          </a:p>
        </p:txBody>
      </p:sp>
      <p:sp>
        <p:nvSpPr>
          <p:cNvPr id="75" name="TextBox 74"/>
          <p:cNvSpPr txBox="1"/>
          <p:nvPr/>
        </p:nvSpPr>
        <p:spPr>
          <a:xfrm>
            <a:off x="7869850" y="2699650"/>
            <a:ext cx="156645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SA-18 MANPAD Launcher</a:t>
            </a:r>
          </a:p>
        </p:txBody>
      </p:sp>
    </p:spTree>
    <p:extLst>
      <p:ext uri="{BB962C8B-B14F-4D97-AF65-F5344CB8AC3E}">
        <p14:creationId xmlns:p14="http://schemas.microsoft.com/office/powerpoint/2010/main" val="3020319917"/>
      </p:ext>
    </p:extLst>
  </p:cSld>
  <p:clrMapOvr>
    <a:masterClrMapping/>
  </p:clrMapOvr>
</p:sld>
</file>

<file path=ppt/slides/slide12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168 Anti Tank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6924" y="1664706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1528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2699650"/>
            <a:ext cx="1181734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168823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3640152" y="2699650"/>
            <a:ext cx="2788" cy="676893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4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785682" y="37014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</a:p>
        </p:txBody>
      </p: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2371420" y="3367387"/>
            <a:ext cx="2531212" cy="915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377396" y="33673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891291" y="336738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296931" y="370841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1679372" y="4250099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9" name="TextBox 48"/>
          <p:cNvSpPr txBox="1"/>
          <p:nvPr/>
        </p:nvSpPr>
        <p:spPr>
          <a:xfrm>
            <a:off x="4234708" y="4250099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cxnSp>
        <p:nvCxnSpPr>
          <p:cNvPr id="55" name="Straight Connector 54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8518821" y="2690494"/>
            <a:ext cx="2788" cy="676893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9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6664351" y="369230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Section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7250089" y="3358231"/>
            <a:ext cx="2531212" cy="915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7256065" y="33582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Straight Connector 6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9769960" y="335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9175600" y="369925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Section</a:t>
            </a:r>
          </a:p>
        </p:txBody>
      </p:sp>
      <p:sp>
        <p:nvSpPr>
          <p:cNvPr id="67" name="TextBox 66"/>
          <p:cNvSpPr txBox="1"/>
          <p:nvPr/>
        </p:nvSpPr>
        <p:spPr>
          <a:xfrm>
            <a:off x="6558041" y="4240943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68" name="TextBox 67"/>
          <p:cNvSpPr txBox="1"/>
          <p:nvPr/>
        </p:nvSpPr>
        <p:spPr>
          <a:xfrm>
            <a:off x="9113377" y="4240943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69" name="TextBox 6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179700" y="328776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691573" y="32956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7065683" y="328094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3" name="TextBox 7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564588" y="32956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3718116083"/>
      </p:ext>
    </p:extLst>
  </p:cSld>
  <p:clrMapOvr>
    <a:masterClrMapping/>
  </p:clrMapOvr>
</p:sld>
</file>

<file path=ppt/slides/slide12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71499" y="104775"/>
            <a:ext cx="11039475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Support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168 Anti Tank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1429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5855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3337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68320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672335" y="272554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267100" y="22735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7601127" y="3274183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080550" y="225892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3FFC76B5-7230-4098-834A-DA9BFF6577DF}"/>
              </a:ext>
            </a:extLst>
          </p:cNvPr>
          <p:cNvSpPr/>
          <p:nvPr/>
        </p:nvSpPr>
        <p:spPr>
          <a:xfrm>
            <a:off x="3379274" y="27135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40324C41-417F-49A7-B00A-BC0FF1DB0B7C}"/>
              </a:ext>
            </a:extLst>
          </p:cNvPr>
          <p:cNvCxnSpPr/>
          <p:nvPr/>
        </p:nvCxnSpPr>
        <p:spPr>
          <a:xfrm>
            <a:off x="3974039" y="226158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371C7BDB-AFF7-4E88-B344-3403047B0DFA}"/>
              </a:ext>
            </a:extLst>
          </p:cNvPr>
          <p:cNvSpPr txBox="1"/>
          <p:nvPr/>
        </p:nvSpPr>
        <p:spPr>
          <a:xfrm>
            <a:off x="3308066" y="3262196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9FDD1770-F41A-4441-B148-003405CE76E7}"/>
              </a:ext>
            </a:extLst>
          </p:cNvPr>
          <p:cNvSpPr txBox="1"/>
          <p:nvPr/>
        </p:nvSpPr>
        <p:spPr>
          <a:xfrm>
            <a:off x="3787489" y="224693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723438185"/>
      </p:ext>
    </p:extLst>
  </p:cSld>
  <p:clrMapOvr>
    <a:masterClrMapping/>
  </p:clrMapOvr>
</p:sld>
</file>

<file path=ppt/slides/slide12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Engineer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168 Anti Tank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TextBox 23"/>
          <p:cNvSpPr txBox="1"/>
          <p:nvPr/>
        </p:nvSpPr>
        <p:spPr>
          <a:xfrm>
            <a:off x="10432273" y="3257434"/>
            <a:ext cx="66556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BMP-2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66556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BMP-2</a:t>
            </a: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884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 Section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6094769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4" name="TextBox 33"/>
          <p:cNvSpPr txBox="1"/>
          <p:nvPr/>
        </p:nvSpPr>
        <p:spPr>
          <a:xfrm>
            <a:off x="5392758" y="3237796"/>
            <a:ext cx="66556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BMP-2</a:t>
            </a: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06121" y="222569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08284" y="222921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3084926083"/>
      </p:ext>
    </p:extLst>
  </p:cSld>
  <p:clrMapOvr>
    <a:masterClrMapping/>
  </p:clrMapOvr>
</p:sld>
</file>

<file path=ppt/slides/slide12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96712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 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168 Anti Tank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4002" y="1617090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10684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 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37503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004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 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72379" y="22328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42969" y="2200416"/>
            <a:ext cx="1188721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30639" y="22185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3750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8261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82452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2617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40970" y="1769003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383087" y="2787623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  <p:sp>
        <p:nvSpPr>
          <p:cNvPr id="39" name="TextBox 38"/>
          <p:cNvSpPr txBox="1"/>
          <p:nvPr/>
        </p:nvSpPr>
        <p:spPr>
          <a:xfrm>
            <a:off x="2990277" y="2791274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4" name="TextBox 43"/>
          <p:cNvSpPr txBox="1"/>
          <p:nvPr/>
        </p:nvSpPr>
        <p:spPr>
          <a:xfrm>
            <a:off x="7859157" y="2781495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5" name="TextBox 44"/>
          <p:cNvSpPr txBox="1"/>
          <p:nvPr/>
        </p:nvSpPr>
        <p:spPr>
          <a:xfrm>
            <a:off x="10453788" y="2791274"/>
            <a:ext cx="1406252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21728" y="615470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71262" y="1770063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831537" y="1766403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</p:spTree>
    <p:extLst>
      <p:ext uri="{BB962C8B-B14F-4D97-AF65-F5344CB8AC3E}">
        <p14:creationId xmlns:p14="http://schemas.microsoft.com/office/powerpoint/2010/main" val="4111600716"/>
      </p:ext>
    </p:extLst>
  </p:cSld>
  <p:clrMapOvr>
    <a:masterClrMapping/>
  </p:clrMapOvr>
</p:sld>
</file>

<file path=ppt/slides/slide12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Medical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168 Anti Tank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Treatment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32213" y="270430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Casualty</a:t>
            </a:r>
          </a:p>
          <a:p>
            <a:pPr algn="ctr"/>
            <a:r>
              <a:rPr lang="en-US" sz="1200" dirty="0"/>
              <a:t>Collection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1420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ADM Disposal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523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5680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61005" y="3252945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UAZ 452D Ambulance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718740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TMS 65M Decontamination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Field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79889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BMM-3 Mobile Dressing Station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884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Casualty</a:t>
            </a:r>
          </a:p>
          <a:p>
            <a:pPr algn="ctr"/>
            <a:r>
              <a:rPr lang="en-US" sz="1200" dirty="0"/>
              <a:t>Collection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6094769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4" name="TextBox 33"/>
          <p:cNvSpPr txBox="1"/>
          <p:nvPr/>
        </p:nvSpPr>
        <p:spPr>
          <a:xfrm>
            <a:off x="5392758" y="3237796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UAZ 452D Ambulance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7979073" y="3252814"/>
            <a:ext cx="1148071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34854" y="223617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80393" y="223066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06121" y="222569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08284" y="222921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3658435679"/>
      </p:ext>
    </p:extLst>
  </p:cSld>
  <p:clrMapOvr>
    <a:masterClrMapping/>
  </p:clrMapOvr>
</p:sld>
</file>

<file path=ppt/slides/slide12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62 Combat Aviation Brigade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3173" y="1400200"/>
            <a:ext cx="36" cy="20800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62 Combat Aviation Brigade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190" y="644092"/>
            <a:ext cx="27443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X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4694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62 Combat Aviation Brigade</a:t>
            </a: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82521" y="208351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632760" y="230069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621 Attack Helicopter Squadron</a:t>
            </a:r>
            <a:endParaRPr sz="1200" dirty="0"/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3097952" y="208351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663116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622 Attack Helicopter Squadron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5146970" y="208351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641202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623 Attack Helicopter Squadron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6899244" y="208351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9" name="object 60">
            <a:extLst>
              <a:ext uri="{FF2B5EF4-FFF2-40B4-BE49-F238E27FC236}">
                <a16:creationId xmlns:a16="http://schemas.microsoft.com/office/drawing/2014/main" id="{6CB944C2-9388-41D9-967D-D1C47186E2B5}"/>
              </a:ext>
            </a:extLst>
          </p:cNvPr>
          <p:cNvSpPr/>
          <p:nvPr/>
        </p:nvSpPr>
        <p:spPr>
          <a:xfrm>
            <a:off x="8413684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624 Utility Helicopter Squadron</a:t>
            </a: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8636FCD9-5D82-4416-99AE-35DAE638FB74}"/>
              </a:ext>
            </a:extLst>
          </p:cNvPr>
          <p:cNvSpPr txBox="1"/>
          <p:nvPr/>
        </p:nvSpPr>
        <p:spPr>
          <a:xfrm>
            <a:off x="8891355" y="208351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81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625 Utility Helicopter Squadron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989309" y="208351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73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1558632" y="395121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62 Reconnaissance Helicopter Squadron</a:t>
            </a:r>
          </a:p>
        </p:txBody>
      </p:sp>
      <p:sp>
        <p:nvSpPr>
          <p:cNvPr id="83" name="object 60">
            <a:extLst>
              <a:ext uri="{FF2B5EF4-FFF2-40B4-BE49-F238E27FC236}">
                <a16:creationId xmlns:a16="http://schemas.microsoft.com/office/drawing/2014/main" id="{7801212E-E563-45A8-BE47-E51BC0001469}"/>
              </a:ext>
            </a:extLst>
          </p:cNvPr>
          <p:cNvSpPr/>
          <p:nvPr/>
        </p:nvSpPr>
        <p:spPr>
          <a:xfrm>
            <a:off x="9444608" y="395121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62 Aviation Maintenance Company</a:t>
            </a:r>
            <a:endParaRPr sz="1200" dirty="0"/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2AC091A-8990-4C1B-A48B-D3EE9C25DE2A}"/>
              </a:ext>
            </a:extLst>
          </p:cNvPr>
          <p:cNvSpPr/>
          <p:nvPr/>
        </p:nvSpPr>
        <p:spPr>
          <a:xfrm>
            <a:off x="5501640" y="39652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62 Signals Company</a:t>
            </a:r>
            <a:endParaRPr sz="1200" dirty="0"/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469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228509" y="18391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5272201" y="18390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7016284" y="18363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" name="Straight Connector 121">
            <a:extLst>
              <a:ext uri="{FF2B5EF4-FFF2-40B4-BE49-F238E27FC236}">
                <a16:creationId xmlns:a16="http://schemas.microsoft.com/office/drawing/2014/main" id="{CE5B60CE-A550-477F-8408-109AE267E6C9}"/>
              </a:ext>
            </a:extLst>
          </p:cNvPr>
          <p:cNvCxnSpPr/>
          <p:nvPr/>
        </p:nvCxnSpPr>
        <p:spPr>
          <a:xfrm>
            <a:off x="9003856" y="184255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356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2149527" y="3473065"/>
            <a:ext cx="7887363" cy="7145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6" name="Straight Connector 125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2152183" y="348021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0" name="Straight Connector 129">
            <a:extLst>
              <a:ext uri="{FF2B5EF4-FFF2-40B4-BE49-F238E27FC236}">
                <a16:creationId xmlns:a16="http://schemas.microsoft.com/office/drawing/2014/main" id="{5954BBA4-D4DF-4BB1-AF39-FA119786AB0D}"/>
              </a:ext>
            </a:extLst>
          </p:cNvPr>
          <p:cNvCxnSpPr/>
          <p:nvPr/>
        </p:nvCxnSpPr>
        <p:spPr>
          <a:xfrm>
            <a:off x="10029120" y="347088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7" name="Straight Connector 136">
            <a:extLst>
              <a:ext uri="{FF2B5EF4-FFF2-40B4-BE49-F238E27FC236}">
                <a16:creationId xmlns:a16="http://schemas.microsoft.com/office/drawing/2014/main" id="{27EDB0D3-5FF7-4634-A7A7-C37AA246980D}"/>
              </a:ext>
            </a:extLst>
          </p:cNvPr>
          <p:cNvCxnSpPr/>
          <p:nvPr/>
        </p:nvCxnSpPr>
        <p:spPr>
          <a:xfrm>
            <a:off x="6099990" y="348946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5" name="TextBox 44">
            <a:extLst>
              <a:ext uri="{FF2B5EF4-FFF2-40B4-BE49-F238E27FC236}">
                <a16:creationId xmlns:a16="http://schemas.microsoft.com/office/drawing/2014/main" id="{BB6D249B-EF60-90B9-D34E-A089C063F6BA}"/>
              </a:ext>
            </a:extLst>
          </p:cNvPr>
          <p:cNvSpPr txBox="1"/>
          <p:nvPr/>
        </p:nvSpPr>
        <p:spPr>
          <a:xfrm>
            <a:off x="2022935" y="3710702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036DB757-0A14-84FA-E2AB-6D012914F6DE}"/>
              </a:ext>
            </a:extLst>
          </p:cNvPr>
          <p:cNvSpPr txBox="1"/>
          <p:nvPr/>
        </p:nvSpPr>
        <p:spPr>
          <a:xfrm>
            <a:off x="5981220" y="3723402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9140E7DD-DA0C-E57B-EDBB-09334B7E87B1}"/>
              </a:ext>
            </a:extLst>
          </p:cNvPr>
          <p:cNvSpPr txBox="1"/>
          <p:nvPr/>
        </p:nvSpPr>
        <p:spPr>
          <a:xfrm>
            <a:off x="9934829" y="3710702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</p:spTree>
    <p:extLst>
      <p:ext uri="{BB962C8B-B14F-4D97-AF65-F5344CB8AC3E}">
        <p14:creationId xmlns:p14="http://schemas.microsoft.com/office/powerpoint/2010/main" val="3898084309"/>
      </p:ext>
    </p:extLst>
  </p:cSld>
  <p:clrMapOvr>
    <a:masterClrMapping/>
  </p:clrMapOvr>
</p:sld>
</file>

<file path=ppt/slides/slide12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96712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Headquarters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62 Combat Aviation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4002" y="1378965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032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 62 Combat Aviation Brigade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59937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19622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72379" y="199473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 Company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30639" y="198039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825922" y="154004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59937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5880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58805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40970" y="153087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383087" y="2549498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2085409" y="2758480"/>
            <a:ext cx="3077141" cy="54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491049" y="312929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38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4564923" y="31270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41" name="Straight Connector 4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086831" y="275848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3647671" y="276140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8" name="TextBox 4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845419" y="270062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55952" y="270062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0" name="TextBox 49"/>
          <p:cNvSpPr txBox="1"/>
          <p:nvPr/>
        </p:nvSpPr>
        <p:spPr>
          <a:xfrm>
            <a:off x="10403626" y="5957905"/>
            <a:ext cx="171874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1" name="TextBox 50"/>
          <p:cNvSpPr txBox="1"/>
          <p:nvPr/>
        </p:nvSpPr>
        <p:spPr>
          <a:xfrm>
            <a:off x="2949756" y="3705487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2" name="TextBox 51"/>
          <p:cNvSpPr txBox="1"/>
          <p:nvPr/>
        </p:nvSpPr>
        <p:spPr>
          <a:xfrm>
            <a:off x="4468556" y="3705487"/>
            <a:ext cx="1735810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967099" y="2700621"/>
            <a:ext cx="38436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3647671" y="2543370"/>
            <a:ext cx="0" cy="22157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48654" y="4896630"/>
            <a:ext cx="433075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6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54294" y="53126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68" name="Straight Connector 6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58385" y="489887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5" name="TextBox 74"/>
          <p:cNvSpPr txBox="1"/>
          <p:nvPr/>
        </p:nvSpPr>
        <p:spPr>
          <a:xfrm>
            <a:off x="378551" y="5880819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82830" y="589774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9" name="Straight Connector 58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5152699" y="276855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4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3053311" y="313219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Military Intelligence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66" name="Straight Connector 65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082735" y="3675680"/>
            <a:ext cx="2674" cy="122095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9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897880" y="531646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Future</a:t>
            </a:r>
          </a:p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341466" y="53158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 Operations Team</a:t>
            </a:r>
          </a:p>
        </p:txBody>
      </p:sp>
      <p:sp>
        <p:nvSpPr>
          <p:cNvPr id="7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785052" y="53158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Functional Staff Section</a:t>
            </a:r>
          </a:p>
        </p:txBody>
      </p:sp>
      <p:cxnSp>
        <p:nvCxnSpPr>
          <p:cNvPr id="81" name="Straight Connector 8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492240" y="489663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" name="Straight Connector 8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935826" y="48922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3" name="Straight Connector 8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5386469" y="488476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4" name="TextBox 8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66666" y="485864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85" name="TextBox 8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350820" y="485754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6" name="TextBox 8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787349" y="485754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7" name="TextBox 8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194750" y="485754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88" name="TextBox 87"/>
          <p:cNvSpPr txBox="1"/>
          <p:nvPr/>
        </p:nvSpPr>
        <p:spPr>
          <a:xfrm>
            <a:off x="1812406" y="5880819"/>
            <a:ext cx="134844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9" name="TextBox 88"/>
          <p:cNvSpPr txBox="1"/>
          <p:nvPr/>
        </p:nvSpPr>
        <p:spPr>
          <a:xfrm>
            <a:off x="3263502" y="5878291"/>
            <a:ext cx="134844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0" name="TextBox 89"/>
          <p:cNvSpPr txBox="1"/>
          <p:nvPr/>
        </p:nvSpPr>
        <p:spPr>
          <a:xfrm>
            <a:off x="4697357" y="5878291"/>
            <a:ext cx="106150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375D C3</a:t>
            </a:r>
          </a:p>
        </p:txBody>
      </p:sp>
      <p:cxnSp>
        <p:nvCxnSpPr>
          <p:cNvPr id="91" name="Straight Connector 9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1095793" y="2529037"/>
            <a:ext cx="2674" cy="24740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" name="Straight Connector 91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8025405" y="2887446"/>
            <a:ext cx="3077141" cy="54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93" name="Straight Connector 92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8025405" y="5002461"/>
            <a:ext cx="3077141" cy="54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65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7439741" y="330140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67" name="Straight Connector 66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034101" y="288444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Straight Connector 6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9753827" y="289570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020616" y="499908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9581583" y="49955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11098857" y="500087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5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9165276" y="330140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Tactical Security Section</a:t>
            </a:r>
          </a:p>
        </p:txBody>
      </p:sp>
      <p:sp>
        <p:nvSpPr>
          <p:cNvPr id="96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7439741" y="54109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8987223" y="54109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Squad</a:t>
            </a:r>
          </a:p>
        </p:txBody>
      </p:sp>
      <p:sp>
        <p:nvSpPr>
          <p:cNvPr id="98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0054" y="54109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99" name="TextBox 9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559598" y="286768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7832629" y="49704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01" name="TextBox 10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12695" y="49704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02" name="TextBox 101"/>
          <p:cNvSpPr txBox="1"/>
          <p:nvPr/>
        </p:nvSpPr>
        <p:spPr>
          <a:xfrm>
            <a:off x="7340821" y="3883453"/>
            <a:ext cx="135005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3" name="TextBox 102"/>
          <p:cNvSpPr txBox="1"/>
          <p:nvPr/>
        </p:nvSpPr>
        <p:spPr>
          <a:xfrm>
            <a:off x="9073587" y="3888591"/>
            <a:ext cx="13500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AGS-17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4" name="TextBox 103"/>
          <p:cNvSpPr txBox="1"/>
          <p:nvPr/>
        </p:nvSpPr>
        <p:spPr>
          <a:xfrm>
            <a:off x="7345451" y="5950298"/>
            <a:ext cx="137730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5" name="TextBox 104"/>
          <p:cNvSpPr txBox="1"/>
          <p:nvPr/>
        </p:nvSpPr>
        <p:spPr>
          <a:xfrm>
            <a:off x="8890837" y="5957905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3" name="TextBox 72">
            <a:extLst>
              <a:ext uri="{FF2B5EF4-FFF2-40B4-BE49-F238E27FC236}">
                <a16:creationId xmlns:a16="http://schemas.microsoft.com/office/drawing/2014/main" id="{4A4BD61F-A496-4DB3-A737-222E0DBBDDD6}"/>
              </a:ext>
            </a:extLst>
          </p:cNvPr>
          <p:cNvSpPr txBox="1"/>
          <p:nvPr/>
        </p:nvSpPr>
        <p:spPr>
          <a:xfrm>
            <a:off x="3536071" y="1782560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</p:spTree>
    <p:extLst>
      <p:ext uri="{BB962C8B-B14F-4D97-AF65-F5344CB8AC3E}">
        <p14:creationId xmlns:p14="http://schemas.microsoft.com/office/powerpoint/2010/main" val="1655533860"/>
      </p:ext>
    </p:extLst>
  </p:cSld>
  <p:clrMapOvr>
    <a:masterClrMapping/>
  </p:clrMapOvr>
</p:sld>
</file>

<file path=ppt/slides/slide1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Medical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Treatment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32213" y="270430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Casualty</a:t>
            </a:r>
          </a:p>
          <a:p>
            <a:pPr algn="ctr"/>
            <a:r>
              <a:rPr lang="en-US" sz="1200" dirty="0"/>
              <a:t>Collection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1420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ADM Disposal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523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5680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61005" y="3252945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UAZ 452D Ambulance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718740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TMS 65M Decontamination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Field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79889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BMM-3 Mobile Dressing Station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884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Casualty</a:t>
            </a:r>
          </a:p>
          <a:p>
            <a:pPr algn="ctr"/>
            <a:r>
              <a:rPr lang="en-US" sz="1200" dirty="0"/>
              <a:t>Collection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6094769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4" name="TextBox 33"/>
          <p:cNvSpPr txBox="1"/>
          <p:nvPr/>
        </p:nvSpPr>
        <p:spPr>
          <a:xfrm>
            <a:off x="5392758" y="3237796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UAZ 452D Ambulance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7979073" y="3252814"/>
            <a:ext cx="1148071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34854" y="223617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80393" y="223066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06121" y="222569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08284" y="222921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2256233595"/>
      </p:ext>
    </p:extLst>
  </p:cSld>
  <p:clrMapOvr>
    <a:masterClrMapping/>
  </p:clrMapOvr>
</p:sld>
</file>

<file path=ppt/slides/slide12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Attack Helicopter Squadron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62 Combat Aviation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389" cy="380145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Attack Helicopter Squadron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190" y="64409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4694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632760" y="230069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Attack Helicopter Platoon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663116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Attack Helicopter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641202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Attack Helicopter Platoon</a:t>
            </a:r>
          </a:p>
        </p:txBody>
      </p:sp>
      <p:sp>
        <p:nvSpPr>
          <p:cNvPr id="69" name="object 60">
            <a:extLst>
              <a:ext uri="{FF2B5EF4-FFF2-40B4-BE49-F238E27FC236}">
                <a16:creationId xmlns:a16="http://schemas.microsoft.com/office/drawing/2014/main" id="{6CB944C2-9388-41D9-967D-D1C47186E2B5}"/>
              </a:ext>
            </a:extLst>
          </p:cNvPr>
          <p:cNvSpPr/>
          <p:nvPr/>
        </p:nvSpPr>
        <p:spPr>
          <a:xfrm>
            <a:off x="8413684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Utility Helicopter Platoon</a:t>
            </a:r>
          </a:p>
        </p:txBody>
      </p:sp>
      <p:sp>
        <p:nvSpPr>
          <p:cNvPr id="87" name="object 60">
            <a:extLst>
              <a:ext uri="{FF2B5EF4-FFF2-40B4-BE49-F238E27FC236}">
                <a16:creationId xmlns:a16="http://schemas.microsoft.com/office/drawing/2014/main" id="{6884C3F7-C906-4D04-BBFA-03B6F9F31984}"/>
              </a:ext>
            </a:extLst>
          </p:cNvPr>
          <p:cNvSpPr/>
          <p:nvPr/>
        </p:nvSpPr>
        <p:spPr>
          <a:xfrm>
            <a:off x="10516804" y="22923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3" name="object 60">
            <a:extLst>
              <a:ext uri="{FF2B5EF4-FFF2-40B4-BE49-F238E27FC236}">
                <a16:creationId xmlns:a16="http://schemas.microsoft.com/office/drawing/2014/main" id="{66F1F12B-68E3-441E-A4D8-30E9A2393C4A}"/>
              </a:ext>
            </a:extLst>
          </p:cNvPr>
          <p:cNvSpPr/>
          <p:nvPr/>
        </p:nvSpPr>
        <p:spPr>
          <a:xfrm>
            <a:off x="500740" y="562024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4" name="TextBox 93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824009" y="518447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2AC091A-8990-4C1B-A48B-D3EE9C25DE2A}"/>
              </a:ext>
            </a:extLst>
          </p:cNvPr>
          <p:cNvSpPr/>
          <p:nvPr/>
        </p:nvSpPr>
        <p:spPr>
          <a:xfrm>
            <a:off x="10503480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5149BB2E-240D-4B14-B16F-0516662D06A9}"/>
              </a:ext>
            </a:extLst>
          </p:cNvPr>
          <p:cNvSpPr txBox="1"/>
          <p:nvPr/>
        </p:nvSpPr>
        <p:spPr>
          <a:xfrm>
            <a:off x="10824533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469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228509" y="18391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5272201" y="18390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7016284" y="18363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" name="Straight Connector 121">
            <a:extLst>
              <a:ext uri="{FF2B5EF4-FFF2-40B4-BE49-F238E27FC236}">
                <a16:creationId xmlns:a16="http://schemas.microsoft.com/office/drawing/2014/main" id="{CE5B60CE-A550-477F-8408-109AE267E6C9}"/>
              </a:ext>
            </a:extLst>
          </p:cNvPr>
          <p:cNvCxnSpPr/>
          <p:nvPr/>
        </p:nvCxnSpPr>
        <p:spPr>
          <a:xfrm>
            <a:off x="9003856" y="184255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356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1" name="Straight Connector 130">
            <a:extLst>
              <a:ext uri="{FF2B5EF4-FFF2-40B4-BE49-F238E27FC236}">
                <a16:creationId xmlns:a16="http://schemas.microsoft.com/office/drawing/2014/main" id="{553762B7-D256-4E75-A67C-D8A7519362A3}"/>
              </a:ext>
            </a:extLst>
          </p:cNvPr>
          <p:cNvCxnSpPr/>
          <p:nvPr/>
        </p:nvCxnSpPr>
        <p:spPr>
          <a:xfrm>
            <a:off x="1089569" y="521597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2" name="Straight Connector 131">
            <a:extLst>
              <a:ext uri="{FF2B5EF4-FFF2-40B4-BE49-F238E27FC236}">
                <a16:creationId xmlns:a16="http://schemas.microsoft.com/office/drawing/2014/main" id="{358526AA-416E-4593-8B14-1668F1F64820}"/>
              </a:ext>
            </a:extLst>
          </p:cNvPr>
          <p:cNvCxnSpPr/>
          <p:nvPr/>
        </p:nvCxnSpPr>
        <p:spPr>
          <a:xfrm>
            <a:off x="1087162" y="5210090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7" name="Straight Connector 136">
            <a:extLst>
              <a:ext uri="{FF2B5EF4-FFF2-40B4-BE49-F238E27FC236}">
                <a16:creationId xmlns:a16="http://schemas.microsoft.com/office/drawing/2014/main" id="{27EDB0D3-5FF7-4634-A7A7-C37AA246980D}"/>
              </a:ext>
            </a:extLst>
          </p:cNvPr>
          <p:cNvCxnSpPr/>
          <p:nvPr/>
        </p:nvCxnSpPr>
        <p:spPr>
          <a:xfrm>
            <a:off x="11089130" y="52079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15467" y="190840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6" name="Straight Connector 7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230533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90199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0" name="TextBox 79"/>
          <p:cNvSpPr txBox="1"/>
          <p:nvPr/>
        </p:nvSpPr>
        <p:spPr>
          <a:xfrm>
            <a:off x="156562" y="4204219"/>
            <a:ext cx="77457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BTR-80A</a:t>
            </a:r>
          </a:p>
        </p:txBody>
      </p:sp>
      <p:sp>
        <p:nvSpPr>
          <p:cNvPr id="89" name="TextBox 88"/>
          <p:cNvSpPr txBox="1"/>
          <p:nvPr/>
        </p:nvSpPr>
        <p:spPr>
          <a:xfrm>
            <a:off x="1973688" y="4204219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10850179" y="1849293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10434853" y="2848347"/>
            <a:ext cx="156645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BTR-80A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SA-18 MANPAD Launcher</a:t>
            </a: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D1357CA6-138D-8006-18C8-0AC27FEB2805}"/>
              </a:ext>
            </a:extLst>
          </p:cNvPr>
          <p:cNvSpPr txBox="1"/>
          <p:nvPr/>
        </p:nvSpPr>
        <p:spPr>
          <a:xfrm>
            <a:off x="2948903" y="184690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87760B31-BB7B-1F36-2973-E1C8AAEE3471}"/>
              </a:ext>
            </a:extLst>
          </p:cNvPr>
          <p:cNvSpPr txBox="1"/>
          <p:nvPr/>
        </p:nvSpPr>
        <p:spPr>
          <a:xfrm>
            <a:off x="5008396" y="184690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AE2F9903-5D61-A139-CA6D-2FF4C6D08D44}"/>
              </a:ext>
            </a:extLst>
          </p:cNvPr>
          <p:cNvSpPr txBox="1"/>
          <p:nvPr/>
        </p:nvSpPr>
        <p:spPr>
          <a:xfrm>
            <a:off x="6749123" y="181751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1F963527-021C-947F-3721-F222C52A80D1}"/>
              </a:ext>
            </a:extLst>
          </p:cNvPr>
          <p:cNvSpPr txBox="1"/>
          <p:nvPr/>
        </p:nvSpPr>
        <p:spPr>
          <a:xfrm>
            <a:off x="8731986" y="181751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</p:spTree>
    <p:extLst>
      <p:ext uri="{BB962C8B-B14F-4D97-AF65-F5344CB8AC3E}">
        <p14:creationId xmlns:p14="http://schemas.microsoft.com/office/powerpoint/2010/main" val="3780841403"/>
      </p:ext>
    </p:extLst>
  </p:cSld>
  <p:clrMapOvr>
    <a:masterClrMapping/>
  </p:clrMapOvr>
</p:sld>
</file>

<file path=ppt/slides/slide12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Attack Helicopter Platoon, Attack Helicopter Squadron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62 Combat Aviation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44883" y="17431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450840" y="11944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Attack Helicopter Platoon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37929" y="20441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46209" y="24885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50416" y="20181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452680" y="24885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Attack Helicopter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37929" y="20441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49072" y="20327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1844" y="200760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381473" y="3042550"/>
            <a:ext cx="1096775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MI-35 HIND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50840" y="24977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Attack Helicopter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45605" y="20457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62230" y="203113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3034164"/>
            <a:ext cx="2668" cy="234396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73289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</a:t>
            </a: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4" name="TextBox 73"/>
          <p:cNvSpPr txBox="1"/>
          <p:nvPr/>
        </p:nvSpPr>
        <p:spPr>
          <a:xfrm>
            <a:off x="5372824" y="3038510"/>
            <a:ext cx="1096775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MI-35 HIND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F1CCABFF-6233-D140-1D6B-4744208C2C85}"/>
              </a:ext>
            </a:extLst>
          </p:cNvPr>
          <p:cNvSpPr txBox="1"/>
          <p:nvPr/>
        </p:nvSpPr>
        <p:spPr>
          <a:xfrm>
            <a:off x="5770928" y="68840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</p:spTree>
    <p:extLst>
      <p:ext uri="{BB962C8B-B14F-4D97-AF65-F5344CB8AC3E}">
        <p14:creationId xmlns:p14="http://schemas.microsoft.com/office/powerpoint/2010/main" val="102106505"/>
      </p:ext>
    </p:extLst>
  </p:cSld>
  <p:clrMapOvr>
    <a:masterClrMapping/>
  </p:clrMapOvr>
</p:sld>
</file>

<file path=ppt/slides/slide12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Utility Helicopter Platoon, Attack Helicopter Squadron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62 Combat Aviation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44883" y="17431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450840" y="11944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Utility Helicopter Platoon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37929" y="20441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46209" y="24885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50416" y="20181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339711" y="2488527"/>
            <a:ext cx="1428689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Aviation Information Warfare 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37929" y="20441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49072" y="20327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1844" y="200760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273453" y="3044998"/>
            <a:ext cx="1096775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MI-17 HIP EW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330440" y="24977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Utility Helicopter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7925205" y="20457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7741830" y="203113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3034164"/>
            <a:ext cx="2668" cy="234396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73289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</a:t>
            </a: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4" name="TextBox 73"/>
          <p:cNvSpPr txBox="1"/>
          <p:nvPr/>
        </p:nvSpPr>
        <p:spPr>
          <a:xfrm>
            <a:off x="7252424" y="3038510"/>
            <a:ext cx="1096775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MI-17 HIP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F1CCABFF-6233-D140-1D6B-4744208C2C85}"/>
              </a:ext>
            </a:extLst>
          </p:cNvPr>
          <p:cNvSpPr txBox="1"/>
          <p:nvPr/>
        </p:nvSpPr>
        <p:spPr>
          <a:xfrm>
            <a:off x="5770928" y="68840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object 60">
            <a:extLst>
              <a:ext uri="{FF2B5EF4-FFF2-40B4-BE49-F238E27FC236}">
                <a16:creationId xmlns:a16="http://schemas.microsoft.com/office/drawing/2014/main" id="{261C597C-D4C6-7262-3B23-8FD23EE82821}"/>
              </a:ext>
            </a:extLst>
          </p:cNvPr>
          <p:cNvSpPr/>
          <p:nvPr/>
        </p:nvSpPr>
        <p:spPr>
          <a:xfrm>
            <a:off x="3685540" y="24977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Utility Helicopter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375E7FF7-14C4-6700-930E-F854908E35AC}"/>
              </a:ext>
            </a:extLst>
          </p:cNvPr>
          <p:cNvCxnSpPr/>
          <p:nvPr/>
        </p:nvCxnSpPr>
        <p:spPr>
          <a:xfrm>
            <a:off x="4280305" y="20457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3" name="TextBox 42">
            <a:extLst>
              <a:ext uri="{FF2B5EF4-FFF2-40B4-BE49-F238E27FC236}">
                <a16:creationId xmlns:a16="http://schemas.microsoft.com/office/drawing/2014/main" id="{B20343CA-9B39-28A9-9BB5-65C539A4D959}"/>
              </a:ext>
            </a:extLst>
          </p:cNvPr>
          <p:cNvSpPr txBox="1"/>
          <p:nvPr/>
        </p:nvSpPr>
        <p:spPr>
          <a:xfrm>
            <a:off x="4096930" y="203113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CB9A1516-BEFF-040E-C035-8EFECBEE4672}"/>
              </a:ext>
            </a:extLst>
          </p:cNvPr>
          <p:cNvSpPr txBox="1"/>
          <p:nvPr/>
        </p:nvSpPr>
        <p:spPr>
          <a:xfrm>
            <a:off x="3607524" y="3038510"/>
            <a:ext cx="1096775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MI-17 HIP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081214943"/>
      </p:ext>
    </p:extLst>
  </p:cSld>
  <p:clrMapOvr>
    <a:masterClrMapping/>
  </p:clrMapOvr>
</p:sld>
</file>

<file path=ppt/slides/slide12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96712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Attack Helicopter Squadron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62 Combat Aviation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4002" y="1617090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10684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 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37503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004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 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72379" y="22328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42969" y="2200416"/>
            <a:ext cx="1188721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30639" y="22185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3750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8261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82452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2617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40970" y="1769003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383087" y="2787623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  <p:sp>
        <p:nvSpPr>
          <p:cNvPr id="39" name="TextBox 38"/>
          <p:cNvSpPr txBox="1"/>
          <p:nvPr/>
        </p:nvSpPr>
        <p:spPr>
          <a:xfrm>
            <a:off x="2990277" y="2791274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4" name="TextBox 43"/>
          <p:cNvSpPr txBox="1"/>
          <p:nvPr/>
        </p:nvSpPr>
        <p:spPr>
          <a:xfrm>
            <a:off x="7859157" y="2781495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5" name="TextBox 44"/>
          <p:cNvSpPr txBox="1"/>
          <p:nvPr/>
        </p:nvSpPr>
        <p:spPr>
          <a:xfrm>
            <a:off x="10453788" y="2791274"/>
            <a:ext cx="1406252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21728" y="615470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71262" y="1770063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831537" y="1766403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</p:spTree>
    <p:extLst>
      <p:ext uri="{BB962C8B-B14F-4D97-AF65-F5344CB8AC3E}">
        <p14:creationId xmlns:p14="http://schemas.microsoft.com/office/powerpoint/2010/main" val="154209789"/>
      </p:ext>
    </p:extLst>
  </p:cSld>
  <p:clrMapOvr>
    <a:masterClrMapping/>
  </p:clrMapOvr>
</p:sld>
</file>

<file path=ppt/slides/slide12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71499" y="104775"/>
            <a:ext cx="11039475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Attack Helicopter Squadron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62 Combat Aviation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1429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5855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3337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68320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672335" y="272554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267100" y="22735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7601127" y="3274183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080550" y="225892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3FFC76B5-7230-4098-834A-DA9BFF6577DF}"/>
              </a:ext>
            </a:extLst>
          </p:cNvPr>
          <p:cNvSpPr/>
          <p:nvPr/>
        </p:nvSpPr>
        <p:spPr>
          <a:xfrm>
            <a:off x="3379274" y="27135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40324C41-417F-49A7-B00A-BC0FF1DB0B7C}"/>
              </a:ext>
            </a:extLst>
          </p:cNvPr>
          <p:cNvCxnSpPr/>
          <p:nvPr/>
        </p:nvCxnSpPr>
        <p:spPr>
          <a:xfrm>
            <a:off x="3974039" y="226158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371C7BDB-AFF7-4E88-B344-3403047B0DFA}"/>
              </a:ext>
            </a:extLst>
          </p:cNvPr>
          <p:cNvSpPr txBox="1"/>
          <p:nvPr/>
        </p:nvSpPr>
        <p:spPr>
          <a:xfrm>
            <a:off x="3308066" y="3262196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9FDD1770-F41A-4441-B148-003405CE76E7}"/>
              </a:ext>
            </a:extLst>
          </p:cNvPr>
          <p:cNvSpPr txBox="1"/>
          <p:nvPr/>
        </p:nvSpPr>
        <p:spPr>
          <a:xfrm>
            <a:off x="3787489" y="224693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2960419433"/>
      </p:ext>
    </p:extLst>
  </p:cSld>
  <p:clrMapOvr>
    <a:masterClrMapping/>
  </p:clrMapOvr>
</p:sld>
</file>

<file path=ppt/slides/slide12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Utility Helicopter Squadron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62 Combat Aviation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389" cy="380145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Utility Helicopter Squadron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91590" y="644092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4694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632760" y="230069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Utility Helicopter Platoon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663116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Utility Helicopter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641202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Utility Helicopter Platoon</a:t>
            </a:r>
          </a:p>
        </p:txBody>
      </p:sp>
      <p:sp>
        <p:nvSpPr>
          <p:cNvPr id="69" name="object 60">
            <a:extLst>
              <a:ext uri="{FF2B5EF4-FFF2-40B4-BE49-F238E27FC236}">
                <a16:creationId xmlns:a16="http://schemas.microsoft.com/office/drawing/2014/main" id="{6CB944C2-9388-41D9-967D-D1C47186E2B5}"/>
              </a:ext>
            </a:extLst>
          </p:cNvPr>
          <p:cNvSpPr/>
          <p:nvPr/>
        </p:nvSpPr>
        <p:spPr>
          <a:xfrm>
            <a:off x="8413684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 Helicopter Platoon</a:t>
            </a:r>
          </a:p>
        </p:txBody>
      </p:sp>
      <p:sp>
        <p:nvSpPr>
          <p:cNvPr id="87" name="object 60">
            <a:extLst>
              <a:ext uri="{FF2B5EF4-FFF2-40B4-BE49-F238E27FC236}">
                <a16:creationId xmlns:a16="http://schemas.microsoft.com/office/drawing/2014/main" id="{6884C3F7-C906-4D04-BBFA-03B6F9F31984}"/>
              </a:ext>
            </a:extLst>
          </p:cNvPr>
          <p:cNvSpPr/>
          <p:nvPr/>
        </p:nvSpPr>
        <p:spPr>
          <a:xfrm>
            <a:off x="10516804" y="22923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3" name="object 60">
            <a:extLst>
              <a:ext uri="{FF2B5EF4-FFF2-40B4-BE49-F238E27FC236}">
                <a16:creationId xmlns:a16="http://schemas.microsoft.com/office/drawing/2014/main" id="{66F1F12B-68E3-441E-A4D8-30E9A2393C4A}"/>
              </a:ext>
            </a:extLst>
          </p:cNvPr>
          <p:cNvSpPr/>
          <p:nvPr/>
        </p:nvSpPr>
        <p:spPr>
          <a:xfrm>
            <a:off x="500740" y="562024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4" name="TextBox 93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824009" y="518447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2AC091A-8990-4C1B-A48B-D3EE9C25DE2A}"/>
              </a:ext>
            </a:extLst>
          </p:cNvPr>
          <p:cNvSpPr/>
          <p:nvPr/>
        </p:nvSpPr>
        <p:spPr>
          <a:xfrm>
            <a:off x="10503480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5149BB2E-240D-4B14-B16F-0516662D06A9}"/>
              </a:ext>
            </a:extLst>
          </p:cNvPr>
          <p:cNvSpPr txBox="1"/>
          <p:nvPr/>
        </p:nvSpPr>
        <p:spPr>
          <a:xfrm>
            <a:off x="10824533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469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228509" y="18391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5272201" y="18390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7016284" y="18363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" name="Straight Connector 121">
            <a:extLst>
              <a:ext uri="{FF2B5EF4-FFF2-40B4-BE49-F238E27FC236}">
                <a16:creationId xmlns:a16="http://schemas.microsoft.com/office/drawing/2014/main" id="{CE5B60CE-A550-477F-8408-109AE267E6C9}"/>
              </a:ext>
            </a:extLst>
          </p:cNvPr>
          <p:cNvCxnSpPr/>
          <p:nvPr/>
        </p:nvCxnSpPr>
        <p:spPr>
          <a:xfrm>
            <a:off x="9003856" y="184255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356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1" name="Straight Connector 130">
            <a:extLst>
              <a:ext uri="{FF2B5EF4-FFF2-40B4-BE49-F238E27FC236}">
                <a16:creationId xmlns:a16="http://schemas.microsoft.com/office/drawing/2014/main" id="{553762B7-D256-4E75-A67C-D8A7519362A3}"/>
              </a:ext>
            </a:extLst>
          </p:cNvPr>
          <p:cNvCxnSpPr/>
          <p:nvPr/>
        </p:nvCxnSpPr>
        <p:spPr>
          <a:xfrm>
            <a:off x="1089569" y="521597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2" name="Straight Connector 131">
            <a:extLst>
              <a:ext uri="{FF2B5EF4-FFF2-40B4-BE49-F238E27FC236}">
                <a16:creationId xmlns:a16="http://schemas.microsoft.com/office/drawing/2014/main" id="{358526AA-416E-4593-8B14-1668F1F64820}"/>
              </a:ext>
            </a:extLst>
          </p:cNvPr>
          <p:cNvCxnSpPr/>
          <p:nvPr/>
        </p:nvCxnSpPr>
        <p:spPr>
          <a:xfrm>
            <a:off x="1087162" y="5210090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7" name="Straight Connector 136">
            <a:extLst>
              <a:ext uri="{FF2B5EF4-FFF2-40B4-BE49-F238E27FC236}">
                <a16:creationId xmlns:a16="http://schemas.microsoft.com/office/drawing/2014/main" id="{27EDB0D3-5FF7-4634-A7A7-C37AA246980D}"/>
              </a:ext>
            </a:extLst>
          </p:cNvPr>
          <p:cNvCxnSpPr/>
          <p:nvPr/>
        </p:nvCxnSpPr>
        <p:spPr>
          <a:xfrm>
            <a:off x="11089130" y="52079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15467" y="190840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6" name="Straight Connector 7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230533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90199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0" name="TextBox 79"/>
          <p:cNvSpPr txBox="1"/>
          <p:nvPr/>
        </p:nvSpPr>
        <p:spPr>
          <a:xfrm>
            <a:off x="156562" y="4204219"/>
            <a:ext cx="77457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BTR-80A</a:t>
            </a:r>
          </a:p>
        </p:txBody>
      </p:sp>
      <p:sp>
        <p:nvSpPr>
          <p:cNvPr id="89" name="TextBox 88"/>
          <p:cNvSpPr txBox="1"/>
          <p:nvPr/>
        </p:nvSpPr>
        <p:spPr>
          <a:xfrm>
            <a:off x="1973688" y="4204219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10850179" y="1849293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10434853" y="2848347"/>
            <a:ext cx="156645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BTR-80A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SA-18 MANPAD Launcher</a:t>
            </a: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D1357CA6-138D-8006-18C8-0AC27FEB2805}"/>
              </a:ext>
            </a:extLst>
          </p:cNvPr>
          <p:cNvSpPr txBox="1"/>
          <p:nvPr/>
        </p:nvSpPr>
        <p:spPr>
          <a:xfrm>
            <a:off x="2948903" y="184690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87760B31-BB7B-1F36-2973-E1C8AAEE3471}"/>
              </a:ext>
            </a:extLst>
          </p:cNvPr>
          <p:cNvSpPr txBox="1"/>
          <p:nvPr/>
        </p:nvSpPr>
        <p:spPr>
          <a:xfrm>
            <a:off x="5008396" y="184690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AE2F9903-5D61-A139-CA6D-2FF4C6D08D44}"/>
              </a:ext>
            </a:extLst>
          </p:cNvPr>
          <p:cNvSpPr txBox="1"/>
          <p:nvPr/>
        </p:nvSpPr>
        <p:spPr>
          <a:xfrm>
            <a:off x="6749123" y="181751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1F963527-021C-947F-3721-F222C52A80D1}"/>
              </a:ext>
            </a:extLst>
          </p:cNvPr>
          <p:cNvSpPr txBox="1"/>
          <p:nvPr/>
        </p:nvSpPr>
        <p:spPr>
          <a:xfrm>
            <a:off x="8731986" y="181751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</p:spTree>
    <p:extLst>
      <p:ext uri="{BB962C8B-B14F-4D97-AF65-F5344CB8AC3E}">
        <p14:creationId xmlns:p14="http://schemas.microsoft.com/office/powerpoint/2010/main" val="1718898396"/>
      </p:ext>
    </p:extLst>
  </p:cSld>
  <p:clrMapOvr>
    <a:masterClrMapping/>
  </p:clrMapOvr>
</p:sld>
</file>

<file path=ppt/slides/slide12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Utility Helicopter Platoon, Utility Helicopter Squadron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62 Combat Aviation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44883" y="17431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450840" y="11944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Utility Helicopter Platoon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37929" y="20441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46209" y="24885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50416" y="20181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339711" y="2488527"/>
            <a:ext cx="1428689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Aviation Information Warfare 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37929" y="20441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49072" y="20327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1844" y="200760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273453" y="3044998"/>
            <a:ext cx="1096775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MI-17 HIP EW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330440" y="24977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Utility Helicopter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7925205" y="20457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7741830" y="203113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3034164"/>
            <a:ext cx="2668" cy="234396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73289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</a:t>
            </a: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4" name="TextBox 73"/>
          <p:cNvSpPr txBox="1"/>
          <p:nvPr/>
        </p:nvSpPr>
        <p:spPr>
          <a:xfrm>
            <a:off x="7252424" y="3038510"/>
            <a:ext cx="1096775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MI-17 HIP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F1CCABFF-6233-D140-1D6B-4744208C2C85}"/>
              </a:ext>
            </a:extLst>
          </p:cNvPr>
          <p:cNvSpPr txBox="1"/>
          <p:nvPr/>
        </p:nvSpPr>
        <p:spPr>
          <a:xfrm>
            <a:off x="5770928" y="68840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object 60">
            <a:extLst>
              <a:ext uri="{FF2B5EF4-FFF2-40B4-BE49-F238E27FC236}">
                <a16:creationId xmlns:a16="http://schemas.microsoft.com/office/drawing/2014/main" id="{261C597C-D4C6-7262-3B23-8FD23EE82821}"/>
              </a:ext>
            </a:extLst>
          </p:cNvPr>
          <p:cNvSpPr/>
          <p:nvPr/>
        </p:nvSpPr>
        <p:spPr>
          <a:xfrm>
            <a:off x="3685540" y="24977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Utility Helicopter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375E7FF7-14C4-6700-930E-F854908E35AC}"/>
              </a:ext>
            </a:extLst>
          </p:cNvPr>
          <p:cNvCxnSpPr/>
          <p:nvPr/>
        </p:nvCxnSpPr>
        <p:spPr>
          <a:xfrm>
            <a:off x="4280305" y="20457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3" name="TextBox 42">
            <a:extLst>
              <a:ext uri="{FF2B5EF4-FFF2-40B4-BE49-F238E27FC236}">
                <a16:creationId xmlns:a16="http://schemas.microsoft.com/office/drawing/2014/main" id="{B20343CA-9B39-28A9-9BB5-65C539A4D959}"/>
              </a:ext>
            </a:extLst>
          </p:cNvPr>
          <p:cNvSpPr txBox="1"/>
          <p:nvPr/>
        </p:nvSpPr>
        <p:spPr>
          <a:xfrm>
            <a:off x="4096930" y="203113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CB9A1516-BEFF-040E-C035-8EFECBEE4672}"/>
              </a:ext>
            </a:extLst>
          </p:cNvPr>
          <p:cNvSpPr txBox="1"/>
          <p:nvPr/>
        </p:nvSpPr>
        <p:spPr>
          <a:xfrm>
            <a:off x="3607524" y="3038510"/>
            <a:ext cx="1096775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MI-17 HIP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13375492"/>
      </p:ext>
    </p:extLst>
  </p:cSld>
  <p:clrMapOvr>
    <a:masterClrMapping/>
  </p:clrMapOvr>
</p:sld>
</file>

<file path=ppt/slides/slide12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Transport Helicopter Platoon, Utility Helicopter Squadron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62 Combat Aviation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44883" y="17431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450840" y="11944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 Helicopter Platoon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37929" y="20441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46209" y="24885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50416" y="20181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339711" y="2488527"/>
            <a:ext cx="1428689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Helicopter 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37929" y="20441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49072" y="20327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1844" y="200760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273453" y="3044998"/>
            <a:ext cx="1096775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MI-26 HALO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3034164"/>
            <a:ext cx="2668" cy="234396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73289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</a:t>
            </a: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F1CCABFF-6233-D140-1D6B-4744208C2C85}"/>
              </a:ext>
            </a:extLst>
          </p:cNvPr>
          <p:cNvSpPr txBox="1"/>
          <p:nvPr/>
        </p:nvSpPr>
        <p:spPr>
          <a:xfrm>
            <a:off x="5770928" y="68840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object 60">
            <a:extLst>
              <a:ext uri="{FF2B5EF4-FFF2-40B4-BE49-F238E27FC236}">
                <a16:creationId xmlns:a16="http://schemas.microsoft.com/office/drawing/2014/main" id="{261C597C-D4C6-7262-3B23-8FD23EE82821}"/>
              </a:ext>
            </a:extLst>
          </p:cNvPr>
          <p:cNvSpPr/>
          <p:nvPr/>
        </p:nvSpPr>
        <p:spPr>
          <a:xfrm>
            <a:off x="5450840" y="24977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 Helicopter Section</a:t>
            </a:r>
          </a:p>
        </p:txBody>
      </p: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375E7FF7-14C4-6700-930E-F854908E35AC}"/>
              </a:ext>
            </a:extLst>
          </p:cNvPr>
          <p:cNvCxnSpPr/>
          <p:nvPr/>
        </p:nvCxnSpPr>
        <p:spPr>
          <a:xfrm>
            <a:off x="6045605" y="20457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3" name="TextBox 42">
            <a:extLst>
              <a:ext uri="{FF2B5EF4-FFF2-40B4-BE49-F238E27FC236}">
                <a16:creationId xmlns:a16="http://schemas.microsoft.com/office/drawing/2014/main" id="{B20343CA-9B39-28A9-9BB5-65C539A4D959}"/>
              </a:ext>
            </a:extLst>
          </p:cNvPr>
          <p:cNvSpPr txBox="1"/>
          <p:nvPr/>
        </p:nvSpPr>
        <p:spPr>
          <a:xfrm>
            <a:off x="5862230" y="203113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CB9A1516-BEFF-040E-C035-8EFECBEE4672}"/>
              </a:ext>
            </a:extLst>
          </p:cNvPr>
          <p:cNvSpPr txBox="1"/>
          <p:nvPr/>
        </p:nvSpPr>
        <p:spPr>
          <a:xfrm>
            <a:off x="5372824" y="3038510"/>
            <a:ext cx="1096775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MI-26 HALO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00006664"/>
      </p:ext>
    </p:extLst>
  </p:cSld>
  <p:clrMapOvr>
    <a:masterClrMapping/>
  </p:clrMapOvr>
</p:sld>
</file>

<file path=ppt/slides/slide12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96712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Utility Helicopter Squadron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62 Combat Aviation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4002" y="1617090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10684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 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37503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004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 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72379" y="22328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42969" y="2200416"/>
            <a:ext cx="1188721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30639" y="22185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3750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8261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82452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2617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40970" y="1769003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383087" y="2787623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  <p:sp>
        <p:nvSpPr>
          <p:cNvPr id="39" name="TextBox 38"/>
          <p:cNvSpPr txBox="1"/>
          <p:nvPr/>
        </p:nvSpPr>
        <p:spPr>
          <a:xfrm>
            <a:off x="2990277" y="2791274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4" name="TextBox 43"/>
          <p:cNvSpPr txBox="1"/>
          <p:nvPr/>
        </p:nvSpPr>
        <p:spPr>
          <a:xfrm>
            <a:off x="7859157" y="2781495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5" name="TextBox 44"/>
          <p:cNvSpPr txBox="1"/>
          <p:nvPr/>
        </p:nvSpPr>
        <p:spPr>
          <a:xfrm>
            <a:off x="10453788" y="2791274"/>
            <a:ext cx="1406252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21728" y="615470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71262" y="1770063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831537" y="1766403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</p:spTree>
    <p:extLst>
      <p:ext uri="{BB962C8B-B14F-4D97-AF65-F5344CB8AC3E}">
        <p14:creationId xmlns:p14="http://schemas.microsoft.com/office/powerpoint/2010/main" val="2855457148"/>
      </p:ext>
    </p:extLst>
  </p:cSld>
  <p:clrMapOvr>
    <a:masterClrMapping/>
  </p:clrMapOvr>
</p:sld>
</file>

<file path=ppt/slides/slide12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71499" y="104775"/>
            <a:ext cx="11039475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Utility Helicopter Squadron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62 Combat Aviation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1429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5855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3337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68320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672335" y="272554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267100" y="22735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7601127" y="3274183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080550" y="225892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3FFC76B5-7230-4098-834A-DA9BFF6577DF}"/>
              </a:ext>
            </a:extLst>
          </p:cNvPr>
          <p:cNvSpPr/>
          <p:nvPr/>
        </p:nvSpPr>
        <p:spPr>
          <a:xfrm>
            <a:off x="3379274" y="27135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40324C41-417F-49A7-B00A-BC0FF1DB0B7C}"/>
              </a:ext>
            </a:extLst>
          </p:cNvPr>
          <p:cNvCxnSpPr/>
          <p:nvPr/>
        </p:nvCxnSpPr>
        <p:spPr>
          <a:xfrm>
            <a:off x="3974039" y="226158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371C7BDB-AFF7-4E88-B344-3403047B0DFA}"/>
              </a:ext>
            </a:extLst>
          </p:cNvPr>
          <p:cNvSpPr txBox="1"/>
          <p:nvPr/>
        </p:nvSpPr>
        <p:spPr>
          <a:xfrm>
            <a:off x="3308066" y="3262196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9FDD1770-F41A-4441-B148-003405CE76E7}"/>
              </a:ext>
            </a:extLst>
          </p:cNvPr>
          <p:cNvSpPr txBox="1"/>
          <p:nvPr/>
        </p:nvSpPr>
        <p:spPr>
          <a:xfrm>
            <a:off x="3787489" y="224693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1854953452"/>
      </p:ext>
    </p:extLst>
  </p:cSld>
  <p:clrMapOvr>
    <a:masterClrMapping/>
  </p:clrMapOvr>
</p:sld>
</file>

<file path=ppt/slides/slide1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389" cy="380145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</a:t>
            </a:r>
          </a:p>
          <a:p>
            <a:pPr algn="ctr"/>
            <a:r>
              <a:rPr lang="en-US" sz="1200" dirty="0"/>
              <a:t>Brigade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190" y="644092"/>
            <a:ext cx="27443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X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4694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Field Artillery</a:t>
            </a:r>
          </a:p>
          <a:p>
            <a:pPr algn="ctr"/>
            <a:r>
              <a:rPr lang="en-US" sz="1200" dirty="0"/>
              <a:t>Brigade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82521" y="208351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632760" y="230069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3097952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663116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</a:t>
            </a:r>
          </a:p>
          <a:p>
            <a:pPr algn="ctr"/>
            <a:r>
              <a:rPr lang="en-US" sz="1200" dirty="0"/>
              <a:t>Battalion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5146970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641202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</a:t>
            </a:r>
            <a:endParaRPr lang="en-US" sz="1200" b="1" dirty="0"/>
          </a:p>
          <a:p>
            <a:pPr algn="ctr"/>
            <a:r>
              <a:rPr lang="en-US" sz="1200" dirty="0"/>
              <a:t>Battalion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6886544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69" name="object 60">
            <a:extLst>
              <a:ext uri="{FF2B5EF4-FFF2-40B4-BE49-F238E27FC236}">
                <a16:creationId xmlns:a16="http://schemas.microsoft.com/office/drawing/2014/main" id="{6CB944C2-9388-41D9-967D-D1C47186E2B5}"/>
              </a:ext>
            </a:extLst>
          </p:cNvPr>
          <p:cNvSpPr/>
          <p:nvPr/>
        </p:nvSpPr>
        <p:spPr>
          <a:xfrm>
            <a:off x="8413684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Multi-Barrel Rocket Launcher Battalion</a:t>
            </a: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8636FCD9-5D82-4416-99AE-35DAE638FB74}"/>
              </a:ext>
            </a:extLst>
          </p:cNvPr>
          <p:cNvSpPr txBox="1"/>
          <p:nvPr/>
        </p:nvSpPr>
        <p:spPr>
          <a:xfrm>
            <a:off x="8878655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81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Target Acquisition Battery</a:t>
            </a:r>
            <a:endParaRPr sz="1200" dirty="0"/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989309" y="208351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73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1558632" y="387501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 Portable </a:t>
            </a:r>
          </a:p>
          <a:p>
            <a:pPr algn="ctr"/>
            <a:r>
              <a:rPr lang="en-US" sz="1200" dirty="0"/>
              <a:t>Air Defense Platoon</a:t>
            </a:r>
            <a:endParaRPr sz="1200" dirty="0"/>
          </a:p>
        </p:txBody>
      </p:sp>
      <p:sp>
        <p:nvSpPr>
          <p:cNvPr id="74" name="TextBox 73">
            <a:extLst>
              <a:ext uri="{FF2B5EF4-FFF2-40B4-BE49-F238E27FC236}">
                <a16:creationId xmlns:a16="http://schemas.microsoft.com/office/drawing/2014/main" id="{61D16797-20A4-43C5-A45C-BD62C451772D}"/>
              </a:ext>
            </a:extLst>
          </p:cNvPr>
          <p:cNvSpPr txBox="1"/>
          <p:nvPr/>
        </p:nvSpPr>
        <p:spPr>
          <a:xfrm>
            <a:off x="1879649" y="344345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81" name="object 60">
            <a:extLst>
              <a:ext uri="{FF2B5EF4-FFF2-40B4-BE49-F238E27FC236}">
                <a16:creationId xmlns:a16="http://schemas.microsoft.com/office/drawing/2014/main" id="{45D52A1E-AE54-45BC-A01B-E25A206BEFF5}"/>
              </a:ext>
            </a:extLst>
          </p:cNvPr>
          <p:cNvSpPr/>
          <p:nvPr/>
        </p:nvSpPr>
        <p:spPr>
          <a:xfrm>
            <a:off x="7343155" y="388498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  <a:br>
              <a:rPr lang="en-US" sz="1200" dirty="0"/>
            </a:br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82" name="TextBox 81">
            <a:extLst>
              <a:ext uri="{FF2B5EF4-FFF2-40B4-BE49-F238E27FC236}">
                <a16:creationId xmlns:a16="http://schemas.microsoft.com/office/drawing/2014/main" id="{22EEC7CF-531C-4252-BA0A-171997BFBFC2}"/>
              </a:ext>
            </a:extLst>
          </p:cNvPr>
          <p:cNvSpPr txBox="1"/>
          <p:nvPr/>
        </p:nvSpPr>
        <p:spPr>
          <a:xfrm>
            <a:off x="7821839" y="368497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83" name="object 60">
            <a:extLst>
              <a:ext uri="{FF2B5EF4-FFF2-40B4-BE49-F238E27FC236}">
                <a16:creationId xmlns:a16="http://schemas.microsoft.com/office/drawing/2014/main" id="{7801212E-E563-45A8-BE47-E51BC0001469}"/>
              </a:ext>
            </a:extLst>
          </p:cNvPr>
          <p:cNvSpPr/>
          <p:nvPr/>
        </p:nvSpPr>
        <p:spPr>
          <a:xfrm>
            <a:off x="9444608" y="387501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84" name="TextBox 83">
            <a:extLst>
              <a:ext uri="{FF2B5EF4-FFF2-40B4-BE49-F238E27FC236}">
                <a16:creationId xmlns:a16="http://schemas.microsoft.com/office/drawing/2014/main" id="{AAC108ED-2E79-4A7D-B158-235511B997D2}"/>
              </a:ext>
            </a:extLst>
          </p:cNvPr>
          <p:cNvSpPr txBox="1"/>
          <p:nvPr/>
        </p:nvSpPr>
        <p:spPr>
          <a:xfrm>
            <a:off x="9924285" y="3667170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85" name="object 60">
            <a:extLst>
              <a:ext uri="{FF2B5EF4-FFF2-40B4-BE49-F238E27FC236}">
                <a16:creationId xmlns:a16="http://schemas.microsoft.com/office/drawing/2014/main" id="{285CFD51-242C-414A-972C-E19FC4FF4C2C}"/>
              </a:ext>
            </a:extLst>
          </p:cNvPr>
          <p:cNvSpPr/>
          <p:nvPr/>
        </p:nvSpPr>
        <p:spPr>
          <a:xfrm>
            <a:off x="3592137" y="387154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87" name="object 60">
            <a:extLst>
              <a:ext uri="{FF2B5EF4-FFF2-40B4-BE49-F238E27FC236}">
                <a16:creationId xmlns:a16="http://schemas.microsoft.com/office/drawing/2014/main" id="{6884C3F7-C906-4D04-BBFA-03B6F9F31984}"/>
              </a:ext>
            </a:extLst>
          </p:cNvPr>
          <p:cNvSpPr/>
          <p:nvPr/>
        </p:nvSpPr>
        <p:spPr>
          <a:xfrm>
            <a:off x="492675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Chemical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2AC091A-8990-4C1B-A48B-D3EE9C25DE2A}"/>
              </a:ext>
            </a:extLst>
          </p:cNvPr>
          <p:cNvSpPr/>
          <p:nvPr/>
        </p:nvSpPr>
        <p:spPr>
          <a:xfrm>
            <a:off x="10503480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5149BB2E-240D-4B14-B16F-0516662D06A9}"/>
              </a:ext>
            </a:extLst>
          </p:cNvPr>
          <p:cNvSpPr txBox="1"/>
          <p:nvPr/>
        </p:nvSpPr>
        <p:spPr>
          <a:xfrm>
            <a:off x="10824533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469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228509" y="18391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5272201" y="18390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7016284" y="18363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" name="Straight Connector 121">
            <a:extLst>
              <a:ext uri="{FF2B5EF4-FFF2-40B4-BE49-F238E27FC236}">
                <a16:creationId xmlns:a16="http://schemas.microsoft.com/office/drawing/2014/main" id="{CE5B60CE-A550-477F-8408-109AE267E6C9}"/>
              </a:ext>
            </a:extLst>
          </p:cNvPr>
          <p:cNvCxnSpPr/>
          <p:nvPr/>
        </p:nvCxnSpPr>
        <p:spPr>
          <a:xfrm>
            <a:off x="9003856" y="184255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356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2149527" y="3473065"/>
            <a:ext cx="7887363" cy="7145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6" name="Straight Connector 125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2152183" y="348021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EC20E863-413F-48FC-993B-A2524972F2F4}"/>
              </a:ext>
            </a:extLst>
          </p:cNvPr>
          <p:cNvCxnSpPr/>
          <p:nvPr/>
        </p:nvCxnSpPr>
        <p:spPr>
          <a:xfrm>
            <a:off x="7936106" y="347460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0" name="Straight Connector 129">
            <a:extLst>
              <a:ext uri="{FF2B5EF4-FFF2-40B4-BE49-F238E27FC236}">
                <a16:creationId xmlns:a16="http://schemas.microsoft.com/office/drawing/2014/main" id="{5954BBA4-D4DF-4BB1-AF39-FA119786AB0D}"/>
              </a:ext>
            </a:extLst>
          </p:cNvPr>
          <p:cNvCxnSpPr/>
          <p:nvPr/>
        </p:nvCxnSpPr>
        <p:spPr>
          <a:xfrm>
            <a:off x="10029120" y="347088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1" name="Straight Connector 130">
            <a:extLst>
              <a:ext uri="{FF2B5EF4-FFF2-40B4-BE49-F238E27FC236}">
                <a16:creationId xmlns:a16="http://schemas.microsoft.com/office/drawing/2014/main" id="{553762B7-D256-4E75-A67C-D8A7519362A3}"/>
              </a:ext>
            </a:extLst>
          </p:cNvPr>
          <p:cNvCxnSpPr/>
          <p:nvPr/>
        </p:nvCxnSpPr>
        <p:spPr>
          <a:xfrm>
            <a:off x="1092156" y="520165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2" name="Straight Connector 131">
            <a:extLst>
              <a:ext uri="{FF2B5EF4-FFF2-40B4-BE49-F238E27FC236}">
                <a16:creationId xmlns:a16="http://schemas.microsoft.com/office/drawing/2014/main" id="{358526AA-416E-4593-8B14-1668F1F64820}"/>
              </a:ext>
            </a:extLst>
          </p:cNvPr>
          <p:cNvCxnSpPr/>
          <p:nvPr/>
        </p:nvCxnSpPr>
        <p:spPr>
          <a:xfrm>
            <a:off x="1087162" y="5210090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7" name="Straight Connector 136">
            <a:extLst>
              <a:ext uri="{FF2B5EF4-FFF2-40B4-BE49-F238E27FC236}">
                <a16:creationId xmlns:a16="http://schemas.microsoft.com/office/drawing/2014/main" id="{27EDB0D3-5FF7-4634-A7A7-C37AA246980D}"/>
              </a:ext>
            </a:extLst>
          </p:cNvPr>
          <p:cNvCxnSpPr/>
          <p:nvPr/>
        </p:nvCxnSpPr>
        <p:spPr>
          <a:xfrm>
            <a:off x="11089130" y="52079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6" name="TextBox 85">
            <a:extLst>
              <a:ext uri="{FF2B5EF4-FFF2-40B4-BE49-F238E27FC236}">
                <a16:creationId xmlns:a16="http://schemas.microsoft.com/office/drawing/2014/main" id="{797FBB6A-B5BF-4669-AAF9-3FB030696A93}"/>
              </a:ext>
            </a:extLst>
          </p:cNvPr>
          <p:cNvSpPr txBox="1"/>
          <p:nvPr/>
        </p:nvSpPr>
        <p:spPr>
          <a:xfrm>
            <a:off x="4063118" y="3663295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75" name="Straight Connector 74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4189798" y="348021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" name="TextBox 50">
            <a:extLst>
              <a:ext uri="{FF2B5EF4-FFF2-40B4-BE49-F238E27FC236}">
                <a16:creationId xmlns:a16="http://schemas.microsoft.com/office/drawing/2014/main" id="{5149BB2E-240D-4B14-B16F-0516662D06A9}"/>
              </a:ext>
            </a:extLst>
          </p:cNvPr>
          <p:cNvSpPr txBox="1"/>
          <p:nvPr/>
        </p:nvSpPr>
        <p:spPr>
          <a:xfrm>
            <a:off x="815065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</p:spTree>
    <p:extLst>
      <p:ext uri="{BB962C8B-B14F-4D97-AF65-F5344CB8AC3E}">
        <p14:creationId xmlns:p14="http://schemas.microsoft.com/office/powerpoint/2010/main" val="3470811280"/>
      </p:ext>
    </p:extLst>
  </p:cSld>
  <p:clrMapOvr>
    <a:masterClrMapping/>
  </p:clrMapOvr>
</p:sld>
</file>

<file path=ppt/slides/slide12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Reconnaissance Helicopter Squadron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62 Combat Aviation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389" cy="380145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 Helicopter Squadron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91590" y="644092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4694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632760" y="230069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 Helicopter Platoon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663116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 Helicopter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641202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 Helicopter Platoon</a:t>
            </a:r>
          </a:p>
        </p:txBody>
      </p:sp>
      <p:sp>
        <p:nvSpPr>
          <p:cNvPr id="69" name="object 60">
            <a:extLst>
              <a:ext uri="{FF2B5EF4-FFF2-40B4-BE49-F238E27FC236}">
                <a16:creationId xmlns:a16="http://schemas.microsoft.com/office/drawing/2014/main" id="{6CB944C2-9388-41D9-967D-D1C47186E2B5}"/>
              </a:ext>
            </a:extLst>
          </p:cNvPr>
          <p:cNvSpPr/>
          <p:nvPr/>
        </p:nvSpPr>
        <p:spPr>
          <a:xfrm>
            <a:off x="8413684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Chemical Reconnaissance Helicopter Platoon</a:t>
            </a:r>
          </a:p>
        </p:txBody>
      </p:sp>
      <p:sp>
        <p:nvSpPr>
          <p:cNvPr id="87" name="object 60">
            <a:extLst>
              <a:ext uri="{FF2B5EF4-FFF2-40B4-BE49-F238E27FC236}">
                <a16:creationId xmlns:a16="http://schemas.microsoft.com/office/drawing/2014/main" id="{6884C3F7-C906-4D04-BBFA-03B6F9F31984}"/>
              </a:ext>
            </a:extLst>
          </p:cNvPr>
          <p:cNvSpPr/>
          <p:nvPr/>
        </p:nvSpPr>
        <p:spPr>
          <a:xfrm>
            <a:off x="10516804" y="22923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3" name="object 60">
            <a:extLst>
              <a:ext uri="{FF2B5EF4-FFF2-40B4-BE49-F238E27FC236}">
                <a16:creationId xmlns:a16="http://schemas.microsoft.com/office/drawing/2014/main" id="{66F1F12B-68E3-441E-A4D8-30E9A2393C4A}"/>
              </a:ext>
            </a:extLst>
          </p:cNvPr>
          <p:cNvSpPr/>
          <p:nvPr/>
        </p:nvSpPr>
        <p:spPr>
          <a:xfrm>
            <a:off x="500740" y="562024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4" name="TextBox 93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824009" y="518447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2AC091A-8990-4C1B-A48B-D3EE9C25DE2A}"/>
              </a:ext>
            </a:extLst>
          </p:cNvPr>
          <p:cNvSpPr/>
          <p:nvPr/>
        </p:nvSpPr>
        <p:spPr>
          <a:xfrm>
            <a:off x="10503480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5149BB2E-240D-4B14-B16F-0516662D06A9}"/>
              </a:ext>
            </a:extLst>
          </p:cNvPr>
          <p:cNvSpPr txBox="1"/>
          <p:nvPr/>
        </p:nvSpPr>
        <p:spPr>
          <a:xfrm>
            <a:off x="10824533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469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228509" y="18391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5272201" y="18390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7016284" y="18363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" name="Straight Connector 121">
            <a:extLst>
              <a:ext uri="{FF2B5EF4-FFF2-40B4-BE49-F238E27FC236}">
                <a16:creationId xmlns:a16="http://schemas.microsoft.com/office/drawing/2014/main" id="{CE5B60CE-A550-477F-8408-109AE267E6C9}"/>
              </a:ext>
            </a:extLst>
          </p:cNvPr>
          <p:cNvCxnSpPr/>
          <p:nvPr/>
        </p:nvCxnSpPr>
        <p:spPr>
          <a:xfrm>
            <a:off x="9003856" y="184255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356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1" name="Straight Connector 130">
            <a:extLst>
              <a:ext uri="{FF2B5EF4-FFF2-40B4-BE49-F238E27FC236}">
                <a16:creationId xmlns:a16="http://schemas.microsoft.com/office/drawing/2014/main" id="{553762B7-D256-4E75-A67C-D8A7519362A3}"/>
              </a:ext>
            </a:extLst>
          </p:cNvPr>
          <p:cNvCxnSpPr/>
          <p:nvPr/>
        </p:nvCxnSpPr>
        <p:spPr>
          <a:xfrm>
            <a:off x="1089569" y="521597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2" name="Straight Connector 131">
            <a:extLst>
              <a:ext uri="{FF2B5EF4-FFF2-40B4-BE49-F238E27FC236}">
                <a16:creationId xmlns:a16="http://schemas.microsoft.com/office/drawing/2014/main" id="{358526AA-416E-4593-8B14-1668F1F64820}"/>
              </a:ext>
            </a:extLst>
          </p:cNvPr>
          <p:cNvCxnSpPr/>
          <p:nvPr/>
        </p:nvCxnSpPr>
        <p:spPr>
          <a:xfrm>
            <a:off x="1087162" y="5210090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7" name="Straight Connector 136">
            <a:extLst>
              <a:ext uri="{FF2B5EF4-FFF2-40B4-BE49-F238E27FC236}">
                <a16:creationId xmlns:a16="http://schemas.microsoft.com/office/drawing/2014/main" id="{27EDB0D3-5FF7-4634-A7A7-C37AA246980D}"/>
              </a:ext>
            </a:extLst>
          </p:cNvPr>
          <p:cNvCxnSpPr/>
          <p:nvPr/>
        </p:nvCxnSpPr>
        <p:spPr>
          <a:xfrm>
            <a:off x="11089130" y="52079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15467" y="190840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6" name="Straight Connector 7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230533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90199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0" name="TextBox 79"/>
          <p:cNvSpPr txBox="1"/>
          <p:nvPr/>
        </p:nvSpPr>
        <p:spPr>
          <a:xfrm>
            <a:off x="156562" y="4204219"/>
            <a:ext cx="77457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BTR-80A</a:t>
            </a:r>
          </a:p>
        </p:txBody>
      </p:sp>
      <p:sp>
        <p:nvSpPr>
          <p:cNvPr id="89" name="TextBox 88"/>
          <p:cNvSpPr txBox="1"/>
          <p:nvPr/>
        </p:nvSpPr>
        <p:spPr>
          <a:xfrm>
            <a:off x="1973688" y="4204219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10850179" y="1849293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10434853" y="2848347"/>
            <a:ext cx="156645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BTR-80A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SA-18 MANPAD Launcher</a:t>
            </a: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D1357CA6-138D-8006-18C8-0AC27FEB2805}"/>
              </a:ext>
            </a:extLst>
          </p:cNvPr>
          <p:cNvSpPr txBox="1"/>
          <p:nvPr/>
        </p:nvSpPr>
        <p:spPr>
          <a:xfrm>
            <a:off x="2948903" y="184690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87760B31-BB7B-1F36-2973-E1C8AAEE3471}"/>
              </a:ext>
            </a:extLst>
          </p:cNvPr>
          <p:cNvSpPr txBox="1"/>
          <p:nvPr/>
        </p:nvSpPr>
        <p:spPr>
          <a:xfrm>
            <a:off x="5008396" y="184690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AE2F9903-5D61-A139-CA6D-2FF4C6D08D44}"/>
              </a:ext>
            </a:extLst>
          </p:cNvPr>
          <p:cNvSpPr txBox="1"/>
          <p:nvPr/>
        </p:nvSpPr>
        <p:spPr>
          <a:xfrm>
            <a:off x="6749123" y="181751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1F963527-021C-947F-3721-F222C52A80D1}"/>
              </a:ext>
            </a:extLst>
          </p:cNvPr>
          <p:cNvSpPr txBox="1"/>
          <p:nvPr/>
        </p:nvSpPr>
        <p:spPr>
          <a:xfrm>
            <a:off x="8731986" y="181751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</p:spTree>
    <p:extLst>
      <p:ext uri="{BB962C8B-B14F-4D97-AF65-F5344CB8AC3E}">
        <p14:creationId xmlns:p14="http://schemas.microsoft.com/office/powerpoint/2010/main" val="4193180681"/>
      </p:ext>
    </p:extLst>
  </p:cSld>
  <p:clrMapOvr>
    <a:masterClrMapping/>
  </p:clrMapOvr>
</p:sld>
</file>

<file path=ppt/slides/slide12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Reconnaissance Helicopter Platoon, Reconnaissance Helicopter Squadron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62 Combat Aviation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44883" y="17431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450840" y="11944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 Helicopter Platoon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37929" y="20441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46209" y="24885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50416" y="20181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37929" y="20441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49072" y="20327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1844" y="200760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350572" y="3044998"/>
            <a:ext cx="137088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KAMOV HA-27 HELIX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3034164"/>
            <a:ext cx="2668" cy="234396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73289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</a:t>
            </a: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F1CCABFF-6233-D140-1D6B-4744208C2C85}"/>
              </a:ext>
            </a:extLst>
          </p:cNvPr>
          <p:cNvSpPr txBox="1"/>
          <p:nvPr/>
        </p:nvSpPr>
        <p:spPr>
          <a:xfrm>
            <a:off x="5770928" y="68840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object 60">
            <a:extLst>
              <a:ext uri="{FF2B5EF4-FFF2-40B4-BE49-F238E27FC236}">
                <a16:creationId xmlns:a16="http://schemas.microsoft.com/office/drawing/2014/main" id="{261C597C-D4C6-7262-3B23-8FD23EE82821}"/>
              </a:ext>
            </a:extLst>
          </p:cNvPr>
          <p:cNvSpPr/>
          <p:nvPr/>
        </p:nvSpPr>
        <p:spPr>
          <a:xfrm>
            <a:off x="5454002" y="247294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 Helicopter Section</a:t>
            </a:r>
          </a:p>
        </p:txBody>
      </p: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375E7FF7-14C4-6700-930E-F854908E35AC}"/>
              </a:ext>
            </a:extLst>
          </p:cNvPr>
          <p:cNvCxnSpPr/>
          <p:nvPr/>
        </p:nvCxnSpPr>
        <p:spPr>
          <a:xfrm>
            <a:off x="6048767" y="202096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3" name="TextBox 42">
            <a:extLst>
              <a:ext uri="{FF2B5EF4-FFF2-40B4-BE49-F238E27FC236}">
                <a16:creationId xmlns:a16="http://schemas.microsoft.com/office/drawing/2014/main" id="{B20343CA-9B39-28A9-9BB5-65C539A4D959}"/>
              </a:ext>
            </a:extLst>
          </p:cNvPr>
          <p:cNvSpPr txBox="1"/>
          <p:nvPr/>
        </p:nvSpPr>
        <p:spPr>
          <a:xfrm>
            <a:off x="5865392" y="200632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CB9A1516-BEFF-040E-C035-8EFECBEE4672}"/>
              </a:ext>
            </a:extLst>
          </p:cNvPr>
          <p:cNvSpPr txBox="1"/>
          <p:nvPr/>
        </p:nvSpPr>
        <p:spPr>
          <a:xfrm>
            <a:off x="5375986" y="3013700"/>
            <a:ext cx="137088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KAMOV HA-27 HELIX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5" name="object 60">
            <a:extLst>
              <a:ext uri="{FF2B5EF4-FFF2-40B4-BE49-F238E27FC236}">
                <a16:creationId xmlns:a16="http://schemas.microsoft.com/office/drawing/2014/main" id="{CB0CBB32-0738-2BD9-8ADB-FADCD629693C}"/>
              </a:ext>
            </a:extLst>
          </p:cNvPr>
          <p:cNvSpPr/>
          <p:nvPr/>
        </p:nvSpPr>
        <p:spPr>
          <a:xfrm>
            <a:off x="10453307" y="2482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 Helicopter Section</a:t>
            </a:r>
          </a:p>
        </p:txBody>
      </p:sp>
    </p:spTree>
    <p:extLst>
      <p:ext uri="{BB962C8B-B14F-4D97-AF65-F5344CB8AC3E}">
        <p14:creationId xmlns:p14="http://schemas.microsoft.com/office/powerpoint/2010/main" val="577970438"/>
      </p:ext>
    </p:extLst>
  </p:cSld>
  <p:clrMapOvr>
    <a:masterClrMapping/>
  </p:clrMapOvr>
</p:sld>
</file>

<file path=ppt/slides/slide12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31355" y="104775"/>
            <a:ext cx="11788048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Chemical Reconnaissance Helicopter Platoon, Reconnaissance Helicopter Squadron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62 Combat Aviation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44883" y="17431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450840" y="11944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Chemical Reconnaissance Helicopter Platoon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37929" y="20441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46209" y="24885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50416" y="20181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37929" y="20441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49072" y="20327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1844" y="200760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350572" y="3044998"/>
            <a:ext cx="1316386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MI-24 RSH HIMD G1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3034164"/>
            <a:ext cx="2668" cy="234396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73289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</a:t>
            </a: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F1CCABFF-6233-D140-1D6B-4744208C2C85}"/>
              </a:ext>
            </a:extLst>
          </p:cNvPr>
          <p:cNvSpPr txBox="1"/>
          <p:nvPr/>
        </p:nvSpPr>
        <p:spPr>
          <a:xfrm>
            <a:off x="5770928" y="68840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object 60">
            <a:extLst>
              <a:ext uri="{FF2B5EF4-FFF2-40B4-BE49-F238E27FC236}">
                <a16:creationId xmlns:a16="http://schemas.microsoft.com/office/drawing/2014/main" id="{261C597C-D4C6-7262-3B23-8FD23EE82821}"/>
              </a:ext>
            </a:extLst>
          </p:cNvPr>
          <p:cNvSpPr/>
          <p:nvPr/>
        </p:nvSpPr>
        <p:spPr>
          <a:xfrm>
            <a:off x="5454002" y="247294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Chemical Reconnaissance Helicopter Section</a:t>
            </a:r>
          </a:p>
        </p:txBody>
      </p: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375E7FF7-14C4-6700-930E-F854908E35AC}"/>
              </a:ext>
            </a:extLst>
          </p:cNvPr>
          <p:cNvCxnSpPr/>
          <p:nvPr/>
        </p:nvCxnSpPr>
        <p:spPr>
          <a:xfrm>
            <a:off x="6048767" y="202096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3" name="TextBox 42">
            <a:extLst>
              <a:ext uri="{FF2B5EF4-FFF2-40B4-BE49-F238E27FC236}">
                <a16:creationId xmlns:a16="http://schemas.microsoft.com/office/drawing/2014/main" id="{B20343CA-9B39-28A9-9BB5-65C539A4D959}"/>
              </a:ext>
            </a:extLst>
          </p:cNvPr>
          <p:cNvSpPr txBox="1"/>
          <p:nvPr/>
        </p:nvSpPr>
        <p:spPr>
          <a:xfrm>
            <a:off x="5865392" y="200632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CB9A1516-BEFF-040E-C035-8EFECBEE4672}"/>
              </a:ext>
            </a:extLst>
          </p:cNvPr>
          <p:cNvSpPr txBox="1"/>
          <p:nvPr/>
        </p:nvSpPr>
        <p:spPr>
          <a:xfrm>
            <a:off x="5375986" y="3013700"/>
            <a:ext cx="1316386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MI-24 RSH HIMD G1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5" name="object 60">
            <a:extLst>
              <a:ext uri="{FF2B5EF4-FFF2-40B4-BE49-F238E27FC236}">
                <a16:creationId xmlns:a16="http://schemas.microsoft.com/office/drawing/2014/main" id="{CB0CBB32-0738-2BD9-8ADB-FADCD629693C}"/>
              </a:ext>
            </a:extLst>
          </p:cNvPr>
          <p:cNvSpPr/>
          <p:nvPr/>
        </p:nvSpPr>
        <p:spPr>
          <a:xfrm>
            <a:off x="10453307" y="2482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Chemical Reconnaissance Helicopter Section</a:t>
            </a:r>
          </a:p>
        </p:txBody>
      </p:sp>
    </p:spTree>
    <p:extLst>
      <p:ext uri="{BB962C8B-B14F-4D97-AF65-F5344CB8AC3E}">
        <p14:creationId xmlns:p14="http://schemas.microsoft.com/office/powerpoint/2010/main" val="3091983465"/>
      </p:ext>
    </p:extLst>
  </p:cSld>
  <p:clrMapOvr>
    <a:masterClrMapping/>
  </p:clrMapOvr>
</p:sld>
</file>

<file path=ppt/slides/slide12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96712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Reconnaissance Helicopter Squadron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62 Combat Aviation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4002" y="1617090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10684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 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37503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004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 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72379" y="22328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42969" y="2200416"/>
            <a:ext cx="1188721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30639" y="22185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3750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8261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82452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2617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40970" y="1769003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383087" y="2787623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  <p:sp>
        <p:nvSpPr>
          <p:cNvPr id="39" name="TextBox 38"/>
          <p:cNvSpPr txBox="1"/>
          <p:nvPr/>
        </p:nvSpPr>
        <p:spPr>
          <a:xfrm>
            <a:off x="2990277" y="2791274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4" name="TextBox 43"/>
          <p:cNvSpPr txBox="1"/>
          <p:nvPr/>
        </p:nvSpPr>
        <p:spPr>
          <a:xfrm>
            <a:off x="7859157" y="2781495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5" name="TextBox 44"/>
          <p:cNvSpPr txBox="1"/>
          <p:nvPr/>
        </p:nvSpPr>
        <p:spPr>
          <a:xfrm>
            <a:off x="10453788" y="2791274"/>
            <a:ext cx="1406252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21728" y="615470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71262" y="1770063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831537" y="1766403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</p:spTree>
    <p:extLst>
      <p:ext uri="{BB962C8B-B14F-4D97-AF65-F5344CB8AC3E}">
        <p14:creationId xmlns:p14="http://schemas.microsoft.com/office/powerpoint/2010/main" val="1860472230"/>
      </p:ext>
    </p:extLst>
  </p:cSld>
  <p:clrMapOvr>
    <a:masterClrMapping/>
  </p:clrMapOvr>
</p:sld>
</file>

<file path=ppt/slides/slide12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71499" y="104775"/>
            <a:ext cx="11039475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Reconnaissance Helicopter Squadron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62 Combat Aviation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1429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5855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3337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68320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672335" y="272554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267100" y="22735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7601127" y="3274183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080550" y="225892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3FFC76B5-7230-4098-834A-DA9BFF6577DF}"/>
              </a:ext>
            </a:extLst>
          </p:cNvPr>
          <p:cNvSpPr/>
          <p:nvPr/>
        </p:nvSpPr>
        <p:spPr>
          <a:xfrm>
            <a:off x="3379274" y="27135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40324C41-417F-49A7-B00A-BC0FF1DB0B7C}"/>
              </a:ext>
            </a:extLst>
          </p:cNvPr>
          <p:cNvCxnSpPr/>
          <p:nvPr/>
        </p:nvCxnSpPr>
        <p:spPr>
          <a:xfrm>
            <a:off x="3974039" y="226158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371C7BDB-AFF7-4E88-B344-3403047B0DFA}"/>
              </a:ext>
            </a:extLst>
          </p:cNvPr>
          <p:cNvSpPr txBox="1"/>
          <p:nvPr/>
        </p:nvSpPr>
        <p:spPr>
          <a:xfrm>
            <a:off x="3308066" y="3262196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9FDD1770-F41A-4441-B148-003405CE76E7}"/>
              </a:ext>
            </a:extLst>
          </p:cNvPr>
          <p:cNvSpPr txBox="1"/>
          <p:nvPr/>
        </p:nvSpPr>
        <p:spPr>
          <a:xfrm>
            <a:off x="3787489" y="224693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3734480219"/>
      </p:ext>
    </p:extLst>
  </p:cSld>
  <p:clrMapOvr>
    <a:masterClrMapping/>
  </p:clrMapOvr>
</p:sld>
</file>

<file path=ppt/slides/slide12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62 Combat Aviation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/>
              <a:t>Signals</a:t>
            </a:r>
          </a:p>
          <a:p>
            <a:pPr algn="ctr"/>
            <a:r>
              <a:rPr lang="en-US" sz="1200"/>
              <a:t>Company</a:t>
            </a:r>
            <a:endParaRPr lang="en-US"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 Signals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90532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 Squad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58364" y="1664706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374096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60706" y="168823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73289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</a:t>
            </a: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0" name="TextBox 39"/>
          <p:cNvSpPr txBox="1"/>
          <p:nvPr/>
        </p:nvSpPr>
        <p:spPr>
          <a:xfrm>
            <a:off x="10422506" y="2703491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2279426434"/>
      </p:ext>
    </p:extLst>
  </p:cSld>
  <p:clrMapOvr>
    <a:masterClrMapping/>
  </p:clrMapOvr>
</p:sld>
</file>

<file path=ppt/slides/slide12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Digital Platoon, Signals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62 Combat Aviation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Team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24751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601892" y="270966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Light 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Light 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2919516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9197812" y="22522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253543" y="3248278"/>
            <a:ext cx="84350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84350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15249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4742591" y="226740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6783209" y="272939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Light 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7379129" y="227200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3" name="TextBox 32"/>
          <p:cNvSpPr txBox="1"/>
          <p:nvPr/>
        </p:nvSpPr>
        <p:spPr>
          <a:xfrm>
            <a:off x="4052752" y="3248278"/>
            <a:ext cx="84350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6683468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8505886" y="3248278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205058977"/>
      </p:ext>
    </p:extLst>
  </p:cSld>
  <p:clrMapOvr>
    <a:masterClrMapping/>
  </p:clrMapOvr>
</p:sld>
</file>

<file path=ppt/slides/slide12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Radio Platoon, Signals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62 Combat Aviation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32213" y="270430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1420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523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5680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61005" y="3252945"/>
            <a:ext cx="84350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84350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884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6094769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4" name="TextBox 33"/>
          <p:cNvSpPr txBox="1"/>
          <p:nvPr/>
        </p:nvSpPr>
        <p:spPr>
          <a:xfrm>
            <a:off x="5392758" y="3237796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7979073" y="325281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34854" y="223617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80393" y="223066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06121" y="222569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08284" y="222921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4092338887"/>
      </p:ext>
    </p:extLst>
  </p:cSld>
  <p:clrMapOvr>
    <a:masterClrMapping/>
  </p:clrMapOvr>
</p:sld>
</file>

<file path=ppt/slides/slide12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Long Range Signals Platoon, Signals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62 Combat Aviation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</a:t>
            </a:r>
          </a:p>
          <a:p>
            <a:pPr algn="ctr"/>
            <a:r>
              <a:rPr lang="en-US" sz="1200" dirty="0"/>
              <a:t>Signals 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</a:t>
            </a:r>
          </a:p>
          <a:p>
            <a:pPr algn="ctr"/>
            <a:r>
              <a:rPr lang="en-US" sz="1200" dirty="0"/>
              <a:t>Signals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IBACS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GAZ 66 Signals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 Radio Relay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 Sat Com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Veh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181878632"/>
      </p:ext>
    </p:extLst>
  </p:cSld>
  <p:clrMapOvr>
    <a:masterClrMapping/>
  </p:clrMapOvr>
</p:sld>
</file>

<file path=ppt/slides/slide12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8636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Aviation 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62 Combat Aviation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89240" y="1449344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9007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Aviation Maintenance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91959" y="69323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669757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03267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72379" y="206510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Attack Helicopter Maintenance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3383667" y="162187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03267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Utility Helicopter Maintenance 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533" y="20507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 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66975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5842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5677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584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object 60">
            <a:extLst>
              <a:ext uri="{FF2B5EF4-FFF2-40B4-BE49-F238E27FC236}">
                <a16:creationId xmlns:a16="http://schemas.microsoft.com/office/drawing/2014/main" id="{DD8AF79A-6A15-4294-8618-D792E6C1658B}"/>
              </a:ext>
            </a:extLst>
          </p:cNvPr>
          <p:cNvSpPr/>
          <p:nvPr/>
        </p:nvSpPr>
        <p:spPr>
          <a:xfrm>
            <a:off x="5493335" y="203506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Attack Helicopter Maintenance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8CD90A9A-2C86-4FFE-8C97-78A95DDD3056}"/>
              </a:ext>
            </a:extLst>
          </p:cNvPr>
          <p:cNvCxnSpPr/>
          <p:nvPr/>
        </p:nvCxnSpPr>
        <p:spPr>
          <a:xfrm>
            <a:off x="6089255" y="16591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97010" y="160125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67821" y="1598860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26324" y="1609122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853629" y="1631733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85389" y="5310479"/>
            <a:ext cx="668" cy="38491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91131" y="5714622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640" y="610997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Recovery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505018" y="60775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Specialist Maintenance Platoon</a:t>
            </a:r>
          </a:p>
        </p:txBody>
      </p:sp>
      <p:sp>
        <p:nvSpPr>
          <p:cNvPr id="37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4935" y="609564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1131" y="57146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6085389" y="57188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102274" y="570329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0" name="TextBox 4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6659" y="567249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58934" y="5641527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864824" y="567659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67" name="Straight Connector 66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86058" y="5312742"/>
            <a:ext cx="1138607" cy="798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8" name="Straight Connector 6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7224665" y="1659017"/>
            <a:ext cx="0" cy="365292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62400" y="2588167"/>
            <a:ext cx="17537" cy="118227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49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73354" y="41045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52" name="Straight Connector 51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62567" y="3773194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58" name="Straight Connector 5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68243" y="377044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47769" y="37704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" name="Straight Connector 6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99009" y="37704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10206" y="41070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7059" y="411147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3" name="TextBox 72"/>
          <p:cNvSpPr txBox="1"/>
          <p:nvPr/>
        </p:nvSpPr>
        <p:spPr>
          <a:xfrm>
            <a:off x="367044" y="4653158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4" name="TextBox 73"/>
          <p:cNvSpPr txBox="1"/>
          <p:nvPr/>
        </p:nvSpPr>
        <p:spPr>
          <a:xfrm>
            <a:off x="2325940" y="4653158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5" name="TextBox 74"/>
          <p:cNvSpPr txBox="1"/>
          <p:nvPr/>
        </p:nvSpPr>
        <p:spPr>
          <a:xfrm>
            <a:off x="4284836" y="4653158"/>
            <a:ext cx="109036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22644189"/>
      </p:ext>
    </p:extLst>
  </p:cSld>
  <p:clrMapOvr>
    <a:masterClrMapping/>
  </p:clrMapOvr>
</p:sld>
</file>

<file path=ppt/slides/slide1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96712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Headquarters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4002" y="1378965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032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 Field Artillery Brigade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59937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19622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72379" y="199473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 Company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30639" y="198039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825922" y="154004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59937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5880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58805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40970" y="153087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383087" y="2549498"/>
            <a:ext cx="70564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BTR-90</a:t>
            </a:r>
          </a:p>
        </p:txBody>
      </p: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2085409" y="2758480"/>
            <a:ext cx="3077141" cy="54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491049" y="312929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38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4564923" y="31270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41" name="Straight Connector 4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086831" y="275848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3647671" y="276140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8" name="TextBox 4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845419" y="270062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55952" y="270062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0" name="TextBox 49"/>
          <p:cNvSpPr txBox="1"/>
          <p:nvPr/>
        </p:nvSpPr>
        <p:spPr>
          <a:xfrm>
            <a:off x="10403626" y="5957905"/>
            <a:ext cx="171874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1" name="TextBox 50"/>
          <p:cNvSpPr txBox="1"/>
          <p:nvPr/>
        </p:nvSpPr>
        <p:spPr>
          <a:xfrm>
            <a:off x="2949756" y="3705487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2" name="TextBox 51"/>
          <p:cNvSpPr txBox="1"/>
          <p:nvPr/>
        </p:nvSpPr>
        <p:spPr>
          <a:xfrm>
            <a:off x="4468556" y="3705487"/>
            <a:ext cx="1735810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967099" y="2700621"/>
            <a:ext cx="38436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3647671" y="2543370"/>
            <a:ext cx="0" cy="22157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48654" y="4896630"/>
            <a:ext cx="433075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6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54294" y="53126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68" name="Straight Connector 6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58385" y="489887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5" name="TextBox 74"/>
          <p:cNvSpPr txBox="1"/>
          <p:nvPr/>
        </p:nvSpPr>
        <p:spPr>
          <a:xfrm>
            <a:off x="378551" y="5880819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0" name="TextBox 7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83953" y="1553870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82830" y="589774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9" name="Straight Connector 58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5152699" y="276855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4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3053311" y="313219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Military Intelligence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66" name="Straight Connector 65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082735" y="3675680"/>
            <a:ext cx="2674" cy="122095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9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897880" y="531646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Future</a:t>
            </a:r>
          </a:p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341466" y="53158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 Operations Team</a:t>
            </a:r>
          </a:p>
        </p:txBody>
      </p:sp>
      <p:sp>
        <p:nvSpPr>
          <p:cNvPr id="7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785052" y="53158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Functional Staff Section</a:t>
            </a:r>
          </a:p>
        </p:txBody>
      </p:sp>
      <p:cxnSp>
        <p:nvCxnSpPr>
          <p:cNvPr id="81" name="Straight Connector 8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492240" y="489663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" name="Straight Connector 8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935826" y="48922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3" name="Straight Connector 8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5386469" y="488476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4" name="TextBox 8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66666" y="485864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85" name="TextBox 8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350820" y="485754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6" name="TextBox 8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787349" y="485754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7" name="TextBox 8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194750" y="485754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88" name="TextBox 87"/>
          <p:cNvSpPr txBox="1"/>
          <p:nvPr/>
        </p:nvSpPr>
        <p:spPr>
          <a:xfrm>
            <a:off x="1812406" y="5880819"/>
            <a:ext cx="134844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9" name="TextBox 88"/>
          <p:cNvSpPr txBox="1"/>
          <p:nvPr/>
        </p:nvSpPr>
        <p:spPr>
          <a:xfrm>
            <a:off x="3263502" y="5878291"/>
            <a:ext cx="134844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0" name="TextBox 89"/>
          <p:cNvSpPr txBox="1"/>
          <p:nvPr/>
        </p:nvSpPr>
        <p:spPr>
          <a:xfrm>
            <a:off x="4697357" y="5878291"/>
            <a:ext cx="106150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375D C3</a:t>
            </a:r>
          </a:p>
        </p:txBody>
      </p:sp>
      <p:cxnSp>
        <p:nvCxnSpPr>
          <p:cNvPr id="91" name="Straight Connector 9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1095793" y="2529037"/>
            <a:ext cx="2674" cy="24740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" name="Straight Connector 91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8025405" y="2887446"/>
            <a:ext cx="3077141" cy="54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93" name="Straight Connector 92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8025405" y="5002461"/>
            <a:ext cx="3077141" cy="54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65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7439741" y="330140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67" name="Straight Connector 66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034101" y="288444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Straight Connector 6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9753827" y="289570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020616" y="499908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9581583" y="49955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11098857" y="500087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5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9165276" y="330140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Tactical Security Section</a:t>
            </a:r>
          </a:p>
        </p:txBody>
      </p:sp>
      <p:sp>
        <p:nvSpPr>
          <p:cNvPr id="96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7439741" y="54109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8987223" y="54109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Squad</a:t>
            </a:r>
          </a:p>
        </p:txBody>
      </p:sp>
      <p:sp>
        <p:nvSpPr>
          <p:cNvPr id="98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0054" y="54109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99" name="TextBox 9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559598" y="286768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7832629" y="49704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01" name="TextBox 10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12695" y="49704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02" name="TextBox 101"/>
          <p:cNvSpPr txBox="1"/>
          <p:nvPr/>
        </p:nvSpPr>
        <p:spPr>
          <a:xfrm>
            <a:off x="7340821" y="3883453"/>
            <a:ext cx="135005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3" name="TextBox 102"/>
          <p:cNvSpPr txBox="1"/>
          <p:nvPr/>
        </p:nvSpPr>
        <p:spPr>
          <a:xfrm>
            <a:off x="9073587" y="3888591"/>
            <a:ext cx="13500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AGS-17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4" name="TextBox 103"/>
          <p:cNvSpPr txBox="1"/>
          <p:nvPr/>
        </p:nvSpPr>
        <p:spPr>
          <a:xfrm>
            <a:off x="7345451" y="5950298"/>
            <a:ext cx="137730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5" name="TextBox 104"/>
          <p:cNvSpPr txBox="1"/>
          <p:nvPr/>
        </p:nvSpPr>
        <p:spPr>
          <a:xfrm>
            <a:off x="8890837" y="5957905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368540225"/>
      </p:ext>
    </p:extLst>
  </p:cSld>
  <p:clrMapOvr>
    <a:masterClrMapping/>
  </p:clrMapOvr>
</p:sld>
</file>

<file path=ppt/slides/slide12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Attack Helicopter Maintenance Platoon, 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62 Combat Aviation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Attack Helicopter Maintenance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Attack Helicopter 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07914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2157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9714" y="27080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Attack Helicopter 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4479" y="225606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28506" y="3256674"/>
            <a:ext cx="152157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07929" y="224141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2240048575"/>
      </p:ext>
    </p:extLst>
  </p:cSld>
  <p:clrMapOvr>
    <a:masterClrMapping/>
  </p:clrMapOvr>
</p:sld>
</file>

<file path=ppt/slides/slide12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Utility Helicopter Maintenance Platoon, 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62 Combat Aviation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Utility Helicopter Maintenance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Utility Helicopter 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07914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2157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9714" y="27080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Utility Helicopter 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4479" y="225606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28506" y="3256674"/>
            <a:ext cx="152157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07929" y="224141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1917450047"/>
      </p:ext>
    </p:extLst>
  </p:cSld>
  <p:clrMapOvr>
    <a:masterClrMapping/>
  </p:clrMapOvr>
</p:sld>
</file>

<file path=ppt/slides/slide12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Ordnance Maintenance Platoon, 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62 Combat Aviation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 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52157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2157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7712352"/>
      </p:ext>
    </p:extLst>
  </p:cSld>
  <p:clrMapOvr>
    <a:masterClrMapping/>
  </p:clrMapOvr>
</p:sld>
</file>

<file path=ppt/slides/slide12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Recovery Platoon, 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62 Combat Aviation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Recovery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Recovery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Recovery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507144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07144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948154374"/>
      </p:ext>
    </p:extLst>
  </p:cSld>
  <p:clrMapOvr>
    <a:masterClrMapping/>
  </p:clrMapOvr>
</p:sld>
</file>

<file path=ppt/slides/slide12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Specialist Maintenance Platoon, 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62 Combat Aviation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Specialist Maintenance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Specialist Maintenance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Specialist 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399601398"/>
      </p:ext>
    </p:extLst>
  </p:cSld>
  <p:clrMapOvr>
    <a:masterClrMapping/>
  </p:clrMapOvr>
</p:sld>
</file>

<file path=ppt/slides/slide12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62 Combat Aviation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48825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507144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UAZ 452D Ambulance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27470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9671E646-4824-4573-8ED6-AA83D09667DE}"/>
              </a:ext>
            </a:extLst>
          </p:cNvPr>
          <p:cNvSpPr/>
          <p:nvPr/>
        </p:nvSpPr>
        <p:spPr>
          <a:xfrm>
            <a:off x="5501640" y="27256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FC357805-3852-4F4F-AEBC-2908BC16D554}"/>
              </a:ext>
            </a:extLst>
          </p:cNvPr>
          <p:cNvCxnSpPr/>
          <p:nvPr/>
        </p:nvCxnSpPr>
        <p:spPr>
          <a:xfrm>
            <a:off x="6096405" y="22736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>
            <a:extLst>
              <a:ext uri="{FF2B5EF4-FFF2-40B4-BE49-F238E27FC236}">
                <a16:creationId xmlns:a16="http://schemas.microsoft.com/office/drawing/2014/main" id="{EE70FF23-113A-47DC-85FF-7C46AC506C5E}"/>
              </a:ext>
            </a:extLst>
          </p:cNvPr>
          <p:cNvSpPr txBox="1"/>
          <p:nvPr/>
        </p:nvSpPr>
        <p:spPr>
          <a:xfrm>
            <a:off x="5430432" y="3274258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7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0B5739C3-D1D0-41D2-BB4D-A628CD4A6188}"/>
              </a:ext>
            </a:extLst>
          </p:cNvPr>
          <p:cNvSpPr txBox="1"/>
          <p:nvPr/>
        </p:nvSpPr>
        <p:spPr>
          <a:xfrm>
            <a:off x="5909855" y="225899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2627784117"/>
      </p:ext>
    </p:extLst>
  </p:cSld>
  <p:clrMapOvr>
    <a:masterClrMapping/>
  </p:clrMapOvr>
</p:sld>
</file>

<file path=ppt/slides/slide12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366 Surface to Surface Missile Brigade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389" cy="380145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366 Surface to Surface Missile</a:t>
            </a:r>
          </a:p>
          <a:p>
            <a:pPr algn="ctr"/>
            <a:r>
              <a:rPr lang="en-US" sz="1200" dirty="0"/>
              <a:t>Brigade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190" y="644092"/>
            <a:ext cx="27443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X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4694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366 Surface to Surface Missile</a:t>
            </a:r>
          </a:p>
          <a:p>
            <a:pPr algn="ctr"/>
            <a:r>
              <a:rPr lang="en-US" sz="1200" dirty="0"/>
              <a:t>Brigade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82521" y="208351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632760" y="230069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Short Range Surface to Surface Missile Battalion</a:t>
            </a:r>
            <a:endParaRPr sz="1200" dirty="0"/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3097952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663116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Short Range Surface to Surface Missile Battalion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5146970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641202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Medium Range Surface to Surface Missile Battalion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6886544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69" name="object 60">
            <a:extLst>
              <a:ext uri="{FF2B5EF4-FFF2-40B4-BE49-F238E27FC236}">
                <a16:creationId xmlns:a16="http://schemas.microsoft.com/office/drawing/2014/main" id="{6CB944C2-9388-41D9-967D-D1C47186E2B5}"/>
              </a:ext>
            </a:extLst>
          </p:cNvPr>
          <p:cNvSpPr/>
          <p:nvPr/>
        </p:nvSpPr>
        <p:spPr>
          <a:xfrm>
            <a:off x="8413684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Medium Range Surface to Surface Missile Battalion</a:t>
            </a: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8636FCD9-5D82-4416-99AE-35DAE638FB74}"/>
              </a:ext>
            </a:extLst>
          </p:cNvPr>
          <p:cNvSpPr txBox="1"/>
          <p:nvPr/>
        </p:nvSpPr>
        <p:spPr>
          <a:xfrm>
            <a:off x="8878655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81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 Company</a:t>
            </a:r>
            <a:endParaRPr sz="1200" dirty="0"/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989309" y="208351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73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1558632" y="387501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 Defense  Artillery Battalion</a:t>
            </a:r>
            <a:endParaRPr sz="1200" dirty="0"/>
          </a:p>
        </p:txBody>
      </p:sp>
      <p:sp>
        <p:nvSpPr>
          <p:cNvPr id="81" name="object 60">
            <a:extLst>
              <a:ext uri="{FF2B5EF4-FFF2-40B4-BE49-F238E27FC236}">
                <a16:creationId xmlns:a16="http://schemas.microsoft.com/office/drawing/2014/main" id="{45D52A1E-AE54-45BC-A01B-E25A206BEFF5}"/>
              </a:ext>
            </a:extLst>
          </p:cNvPr>
          <p:cNvSpPr/>
          <p:nvPr/>
        </p:nvSpPr>
        <p:spPr>
          <a:xfrm>
            <a:off x="7343155" y="388498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82" name="TextBox 81">
            <a:extLst>
              <a:ext uri="{FF2B5EF4-FFF2-40B4-BE49-F238E27FC236}">
                <a16:creationId xmlns:a16="http://schemas.microsoft.com/office/drawing/2014/main" id="{22EEC7CF-531C-4252-BA0A-171997BFBFC2}"/>
              </a:ext>
            </a:extLst>
          </p:cNvPr>
          <p:cNvSpPr txBox="1"/>
          <p:nvPr/>
        </p:nvSpPr>
        <p:spPr>
          <a:xfrm>
            <a:off x="7821839" y="368497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83" name="object 60">
            <a:extLst>
              <a:ext uri="{FF2B5EF4-FFF2-40B4-BE49-F238E27FC236}">
                <a16:creationId xmlns:a16="http://schemas.microsoft.com/office/drawing/2014/main" id="{7801212E-E563-45A8-BE47-E51BC0001469}"/>
              </a:ext>
            </a:extLst>
          </p:cNvPr>
          <p:cNvSpPr/>
          <p:nvPr/>
        </p:nvSpPr>
        <p:spPr>
          <a:xfrm>
            <a:off x="9444608" y="387501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84" name="TextBox 83">
            <a:extLst>
              <a:ext uri="{FF2B5EF4-FFF2-40B4-BE49-F238E27FC236}">
                <a16:creationId xmlns:a16="http://schemas.microsoft.com/office/drawing/2014/main" id="{AAC108ED-2E79-4A7D-B158-235511B997D2}"/>
              </a:ext>
            </a:extLst>
          </p:cNvPr>
          <p:cNvSpPr txBox="1"/>
          <p:nvPr/>
        </p:nvSpPr>
        <p:spPr>
          <a:xfrm>
            <a:off x="9924285" y="3667170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85" name="object 60">
            <a:extLst>
              <a:ext uri="{FF2B5EF4-FFF2-40B4-BE49-F238E27FC236}">
                <a16:creationId xmlns:a16="http://schemas.microsoft.com/office/drawing/2014/main" id="{285CFD51-242C-414A-972C-E19FC4FF4C2C}"/>
              </a:ext>
            </a:extLst>
          </p:cNvPr>
          <p:cNvSpPr/>
          <p:nvPr/>
        </p:nvSpPr>
        <p:spPr>
          <a:xfrm>
            <a:off x="3592137" y="387154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Tactical Security Company</a:t>
            </a:r>
            <a:endParaRPr sz="1200" dirty="0"/>
          </a:p>
        </p:txBody>
      </p:sp>
      <p:sp>
        <p:nvSpPr>
          <p:cNvPr id="87" name="object 60">
            <a:extLst>
              <a:ext uri="{FF2B5EF4-FFF2-40B4-BE49-F238E27FC236}">
                <a16:creationId xmlns:a16="http://schemas.microsoft.com/office/drawing/2014/main" id="{6884C3F7-C906-4D04-BBFA-03B6F9F31984}"/>
              </a:ext>
            </a:extLst>
          </p:cNvPr>
          <p:cNvSpPr/>
          <p:nvPr/>
        </p:nvSpPr>
        <p:spPr>
          <a:xfrm>
            <a:off x="5492685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Chemical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2AC091A-8990-4C1B-A48B-D3EE9C25DE2A}"/>
              </a:ext>
            </a:extLst>
          </p:cNvPr>
          <p:cNvSpPr/>
          <p:nvPr/>
        </p:nvSpPr>
        <p:spPr>
          <a:xfrm>
            <a:off x="10503480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5149BB2E-240D-4B14-B16F-0516662D06A9}"/>
              </a:ext>
            </a:extLst>
          </p:cNvPr>
          <p:cNvSpPr txBox="1"/>
          <p:nvPr/>
        </p:nvSpPr>
        <p:spPr>
          <a:xfrm>
            <a:off x="10824533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469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228509" y="18391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5272201" y="18390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7016284" y="18363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" name="Straight Connector 121">
            <a:extLst>
              <a:ext uri="{FF2B5EF4-FFF2-40B4-BE49-F238E27FC236}">
                <a16:creationId xmlns:a16="http://schemas.microsoft.com/office/drawing/2014/main" id="{CE5B60CE-A550-477F-8408-109AE267E6C9}"/>
              </a:ext>
            </a:extLst>
          </p:cNvPr>
          <p:cNvCxnSpPr/>
          <p:nvPr/>
        </p:nvCxnSpPr>
        <p:spPr>
          <a:xfrm>
            <a:off x="9003856" y="184255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356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2149527" y="3473065"/>
            <a:ext cx="7887363" cy="7145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6" name="Straight Connector 125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2152183" y="348021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EC20E863-413F-48FC-993B-A2524972F2F4}"/>
              </a:ext>
            </a:extLst>
          </p:cNvPr>
          <p:cNvCxnSpPr/>
          <p:nvPr/>
        </p:nvCxnSpPr>
        <p:spPr>
          <a:xfrm>
            <a:off x="7936106" y="347460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0" name="Straight Connector 129">
            <a:extLst>
              <a:ext uri="{FF2B5EF4-FFF2-40B4-BE49-F238E27FC236}">
                <a16:creationId xmlns:a16="http://schemas.microsoft.com/office/drawing/2014/main" id="{5954BBA4-D4DF-4BB1-AF39-FA119786AB0D}"/>
              </a:ext>
            </a:extLst>
          </p:cNvPr>
          <p:cNvCxnSpPr/>
          <p:nvPr/>
        </p:nvCxnSpPr>
        <p:spPr>
          <a:xfrm>
            <a:off x="10029120" y="347088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1" name="Straight Connector 130">
            <a:extLst>
              <a:ext uri="{FF2B5EF4-FFF2-40B4-BE49-F238E27FC236}">
                <a16:creationId xmlns:a16="http://schemas.microsoft.com/office/drawing/2014/main" id="{553762B7-D256-4E75-A67C-D8A7519362A3}"/>
              </a:ext>
            </a:extLst>
          </p:cNvPr>
          <p:cNvCxnSpPr/>
          <p:nvPr/>
        </p:nvCxnSpPr>
        <p:spPr>
          <a:xfrm>
            <a:off x="6092166" y="520165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2" name="Straight Connector 131">
            <a:extLst>
              <a:ext uri="{FF2B5EF4-FFF2-40B4-BE49-F238E27FC236}">
                <a16:creationId xmlns:a16="http://schemas.microsoft.com/office/drawing/2014/main" id="{358526AA-416E-4593-8B14-1668F1F64820}"/>
              </a:ext>
            </a:extLst>
          </p:cNvPr>
          <p:cNvCxnSpPr/>
          <p:nvPr/>
        </p:nvCxnSpPr>
        <p:spPr>
          <a:xfrm>
            <a:off x="1087162" y="5210090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7" name="Straight Connector 136">
            <a:extLst>
              <a:ext uri="{FF2B5EF4-FFF2-40B4-BE49-F238E27FC236}">
                <a16:creationId xmlns:a16="http://schemas.microsoft.com/office/drawing/2014/main" id="{27EDB0D3-5FF7-4634-A7A7-C37AA246980D}"/>
              </a:ext>
            </a:extLst>
          </p:cNvPr>
          <p:cNvCxnSpPr/>
          <p:nvPr/>
        </p:nvCxnSpPr>
        <p:spPr>
          <a:xfrm>
            <a:off x="11089130" y="52079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6" name="TextBox 85">
            <a:extLst>
              <a:ext uri="{FF2B5EF4-FFF2-40B4-BE49-F238E27FC236}">
                <a16:creationId xmlns:a16="http://schemas.microsoft.com/office/drawing/2014/main" id="{797FBB6A-B5BF-4669-AAF9-3FB030696A93}"/>
              </a:ext>
            </a:extLst>
          </p:cNvPr>
          <p:cNvSpPr txBox="1"/>
          <p:nvPr/>
        </p:nvSpPr>
        <p:spPr>
          <a:xfrm>
            <a:off x="4063118" y="3663295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75" name="Straight Connector 74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4189798" y="348021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" name="TextBox 50">
            <a:extLst>
              <a:ext uri="{FF2B5EF4-FFF2-40B4-BE49-F238E27FC236}">
                <a16:creationId xmlns:a16="http://schemas.microsoft.com/office/drawing/2014/main" id="{5149BB2E-240D-4B14-B16F-0516662D06A9}"/>
              </a:ext>
            </a:extLst>
          </p:cNvPr>
          <p:cNvSpPr txBox="1"/>
          <p:nvPr/>
        </p:nvSpPr>
        <p:spPr>
          <a:xfrm>
            <a:off x="5815075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E8339EE6-2FE6-142B-FB89-0164FCA71A4F}"/>
              </a:ext>
            </a:extLst>
          </p:cNvPr>
          <p:cNvSpPr txBox="1"/>
          <p:nvPr/>
        </p:nvSpPr>
        <p:spPr>
          <a:xfrm>
            <a:off x="2011210" y="3656469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49" name="object 60">
            <a:extLst>
              <a:ext uri="{FF2B5EF4-FFF2-40B4-BE49-F238E27FC236}">
                <a16:creationId xmlns:a16="http://schemas.microsoft.com/office/drawing/2014/main" id="{1C165C55-0522-DDB0-05AD-3FB090815786}"/>
              </a:ext>
            </a:extLst>
          </p:cNvPr>
          <p:cNvSpPr/>
          <p:nvPr/>
        </p:nvSpPr>
        <p:spPr>
          <a:xfrm>
            <a:off x="498645" y="560387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2152C356-E5CC-8CD1-BA69-5B127A34F21A}"/>
              </a:ext>
            </a:extLst>
          </p:cNvPr>
          <p:cNvSpPr txBox="1"/>
          <p:nvPr/>
        </p:nvSpPr>
        <p:spPr>
          <a:xfrm>
            <a:off x="978322" y="5396033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2" name="Straight Connector 51">
            <a:extLst>
              <a:ext uri="{FF2B5EF4-FFF2-40B4-BE49-F238E27FC236}">
                <a16:creationId xmlns:a16="http://schemas.microsoft.com/office/drawing/2014/main" id="{97E3541F-6A38-B758-E750-B75EF9A2A937}"/>
              </a:ext>
            </a:extLst>
          </p:cNvPr>
          <p:cNvCxnSpPr/>
          <p:nvPr/>
        </p:nvCxnSpPr>
        <p:spPr>
          <a:xfrm>
            <a:off x="1083157" y="519975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896736472"/>
      </p:ext>
    </p:extLst>
  </p:cSld>
  <p:clrMapOvr>
    <a:masterClrMapping/>
  </p:clrMapOvr>
</p:sld>
</file>

<file path=ppt/slides/slide12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96712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Headquarters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366 Surface to Surface Missile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4002" y="1378965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032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 Mechanized Infantry Brigade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59937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19622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72379" y="199473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 Company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30639" y="198039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825922" y="154004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59937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5880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58805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40970" y="153087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383087" y="2549498"/>
            <a:ext cx="66556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BMP-2</a:t>
            </a:r>
          </a:p>
        </p:txBody>
      </p: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2085409" y="2758480"/>
            <a:ext cx="3077141" cy="54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491049" y="312929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38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4564923" y="31270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41" name="Straight Connector 4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086831" y="275848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3647671" y="276140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8" name="TextBox 4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845419" y="270062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55952" y="270062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0" name="TextBox 49"/>
          <p:cNvSpPr txBox="1"/>
          <p:nvPr/>
        </p:nvSpPr>
        <p:spPr>
          <a:xfrm>
            <a:off x="10403626" y="5957905"/>
            <a:ext cx="171874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1" name="TextBox 50"/>
          <p:cNvSpPr txBox="1"/>
          <p:nvPr/>
        </p:nvSpPr>
        <p:spPr>
          <a:xfrm>
            <a:off x="2949756" y="3705487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BMP-1Ksh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2" name="TextBox 51"/>
          <p:cNvSpPr txBox="1"/>
          <p:nvPr/>
        </p:nvSpPr>
        <p:spPr>
          <a:xfrm>
            <a:off x="4468556" y="3705487"/>
            <a:ext cx="1735810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967099" y="2700621"/>
            <a:ext cx="38436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3647671" y="2543370"/>
            <a:ext cx="0" cy="22157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48654" y="4896630"/>
            <a:ext cx="433075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6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54294" y="53126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68" name="Straight Connector 6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58385" y="489887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5" name="TextBox 74"/>
          <p:cNvSpPr txBox="1"/>
          <p:nvPr/>
        </p:nvSpPr>
        <p:spPr>
          <a:xfrm>
            <a:off x="378551" y="5880819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BMP-1Ksh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0" name="TextBox 7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83953" y="1553870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82830" y="589774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9" name="Straight Connector 58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5152699" y="276855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4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3053311" y="313219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Military Intelligence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66" name="Straight Connector 65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082735" y="3675680"/>
            <a:ext cx="2674" cy="122095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9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897880" y="531646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Future</a:t>
            </a:r>
          </a:p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341466" y="53158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 Operations Team</a:t>
            </a:r>
          </a:p>
        </p:txBody>
      </p:sp>
      <p:sp>
        <p:nvSpPr>
          <p:cNvPr id="7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785052" y="53158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Functional Staff Section</a:t>
            </a:r>
          </a:p>
        </p:txBody>
      </p:sp>
      <p:cxnSp>
        <p:nvCxnSpPr>
          <p:cNvPr id="81" name="Straight Connector 8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492240" y="489663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" name="Straight Connector 8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935826" y="48922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3" name="Straight Connector 8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5386469" y="488476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4" name="TextBox 8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66666" y="485864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85" name="TextBox 8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350820" y="485754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6" name="TextBox 8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787349" y="485754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7" name="TextBox 8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194750" y="485754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88" name="TextBox 87"/>
          <p:cNvSpPr txBox="1"/>
          <p:nvPr/>
        </p:nvSpPr>
        <p:spPr>
          <a:xfrm>
            <a:off x="1812406" y="5880819"/>
            <a:ext cx="134844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9" name="TextBox 88"/>
          <p:cNvSpPr txBox="1"/>
          <p:nvPr/>
        </p:nvSpPr>
        <p:spPr>
          <a:xfrm>
            <a:off x="3263502" y="5878291"/>
            <a:ext cx="134844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0" name="TextBox 89"/>
          <p:cNvSpPr txBox="1"/>
          <p:nvPr/>
        </p:nvSpPr>
        <p:spPr>
          <a:xfrm>
            <a:off x="4697357" y="5878291"/>
            <a:ext cx="106150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375D C3</a:t>
            </a:r>
          </a:p>
        </p:txBody>
      </p:sp>
      <p:cxnSp>
        <p:nvCxnSpPr>
          <p:cNvPr id="91" name="Straight Connector 9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1095793" y="2529037"/>
            <a:ext cx="2674" cy="24740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" name="Straight Connector 91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8025405" y="2887446"/>
            <a:ext cx="3077141" cy="54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93" name="Straight Connector 92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8025405" y="5002461"/>
            <a:ext cx="3077141" cy="54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65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7439741" y="330140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67" name="Straight Connector 66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034101" y="288444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Straight Connector 6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9753827" y="289570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020616" y="499908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9581583" y="49955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11098857" y="500087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5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9165276" y="330140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Tactical Security Section</a:t>
            </a:r>
          </a:p>
        </p:txBody>
      </p:sp>
      <p:sp>
        <p:nvSpPr>
          <p:cNvPr id="96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7439741" y="54109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8987223" y="54109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Squad</a:t>
            </a:r>
          </a:p>
        </p:txBody>
      </p:sp>
      <p:sp>
        <p:nvSpPr>
          <p:cNvPr id="98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0054" y="54109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99" name="TextBox 9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559598" y="286768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7832629" y="49704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01" name="TextBox 10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12695" y="49704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02" name="TextBox 101"/>
          <p:cNvSpPr txBox="1"/>
          <p:nvPr/>
        </p:nvSpPr>
        <p:spPr>
          <a:xfrm>
            <a:off x="7340821" y="3883453"/>
            <a:ext cx="135005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3" name="TextBox 102"/>
          <p:cNvSpPr txBox="1"/>
          <p:nvPr/>
        </p:nvSpPr>
        <p:spPr>
          <a:xfrm>
            <a:off x="9073587" y="3888591"/>
            <a:ext cx="13500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AGS-17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4" name="TextBox 103"/>
          <p:cNvSpPr txBox="1"/>
          <p:nvPr/>
        </p:nvSpPr>
        <p:spPr>
          <a:xfrm>
            <a:off x="7345451" y="5950298"/>
            <a:ext cx="137730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5" name="TextBox 104"/>
          <p:cNvSpPr txBox="1"/>
          <p:nvPr/>
        </p:nvSpPr>
        <p:spPr>
          <a:xfrm>
            <a:off x="8890837" y="5957905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972599978"/>
      </p:ext>
    </p:extLst>
  </p:cSld>
  <p:clrMapOvr>
    <a:masterClrMapping/>
  </p:clrMapOvr>
</p:sld>
</file>

<file path=ppt/slides/slide12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8572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Short Range Surface to Surface Missile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366 Surface to Surface Missile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381150"/>
            <a:ext cx="0" cy="3466895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25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Short Range Surface to Surface Missile Battalion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271" y="62504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278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72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Short Range Surface to Surface Missile Battalion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4533" y="182316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3068869" y="227853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Short Range Surface to Surface Missile Battery</a:t>
            </a: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3560985" y="2070695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838534" y="22586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Short Range Surface to Surface Missile Battery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16426" y="205081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7" name="object 60">
            <a:extLst>
              <a:ext uri="{FF2B5EF4-FFF2-40B4-BE49-F238E27FC236}">
                <a16:creationId xmlns:a16="http://schemas.microsoft.com/office/drawing/2014/main" id="{D576C08F-F0D8-4233-93FB-C028CB9730F7}"/>
              </a:ext>
            </a:extLst>
          </p:cNvPr>
          <p:cNvSpPr/>
          <p:nvPr/>
        </p:nvSpPr>
        <p:spPr>
          <a:xfrm>
            <a:off x="10523288" y="224475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 Company</a:t>
            </a:r>
          </a:p>
        </p:txBody>
      </p:sp>
      <p:sp>
        <p:nvSpPr>
          <p:cNvPr id="77" name="object 60">
            <a:extLst>
              <a:ext uri="{FF2B5EF4-FFF2-40B4-BE49-F238E27FC236}">
                <a16:creationId xmlns:a16="http://schemas.microsoft.com/office/drawing/2014/main" id="{E426BBA5-2ECC-4738-817C-246FBC4547BB}"/>
              </a:ext>
            </a:extLst>
          </p:cNvPr>
          <p:cNvSpPr/>
          <p:nvPr/>
        </p:nvSpPr>
        <p:spPr>
          <a:xfrm>
            <a:off x="2978814" y="529079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1" name="object 60">
            <a:extLst>
              <a:ext uri="{FF2B5EF4-FFF2-40B4-BE49-F238E27FC236}">
                <a16:creationId xmlns:a16="http://schemas.microsoft.com/office/drawing/2014/main" id="{45D52A1E-AE54-45BC-A01B-E25A206BEFF5}"/>
              </a:ext>
            </a:extLst>
          </p:cNvPr>
          <p:cNvSpPr/>
          <p:nvPr/>
        </p:nvSpPr>
        <p:spPr>
          <a:xfrm>
            <a:off x="8065970" y="529079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Meteorological Survey Section</a:t>
            </a:r>
            <a:endParaRPr sz="1200" dirty="0"/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278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674697" y="18263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1" name="Straight Connector 120">
            <a:extLst>
              <a:ext uri="{FF2B5EF4-FFF2-40B4-BE49-F238E27FC236}">
                <a16:creationId xmlns:a16="http://schemas.microsoft.com/office/drawing/2014/main" id="{C25D53DF-DB09-4C20-9566-1A8035555AC8}"/>
              </a:ext>
            </a:extLst>
          </p:cNvPr>
          <p:cNvCxnSpPr/>
          <p:nvPr/>
        </p:nvCxnSpPr>
        <p:spPr>
          <a:xfrm>
            <a:off x="8427932" y="182113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16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3570188" y="4848878"/>
            <a:ext cx="5090142" cy="704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6" name="Straight Connector 125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3579712" y="48398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EC20E863-413F-48FC-993B-A2524972F2F4}"/>
              </a:ext>
            </a:extLst>
          </p:cNvPr>
          <p:cNvCxnSpPr/>
          <p:nvPr/>
        </p:nvCxnSpPr>
        <p:spPr>
          <a:xfrm>
            <a:off x="8660330" y="48450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TextBox 4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10516" y="480366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160197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86" name="Straight Connector 8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19863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TextBox 86"/>
          <p:cNvSpPr txBox="1"/>
          <p:nvPr/>
        </p:nvSpPr>
        <p:spPr>
          <a:xfrm>
            <a:off x="156562" y="4133883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8" name="TextBox 87"/>
          <p:cNvSpPr txBox="1"/>
          <p:nvPr/>
        </p:nvSpPr>
        <p:spPr>
          <a:xfrm>
            <a:off x="1973688" y="4133883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1V13 FDC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84433" y="2024623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656D1E33-B257-DB1C-AC0B-D6F61190C7FB}"/>
              </a:ext>
            </a:extLst>
          </p:cNvPr>
          <p:cNvSpPr txBox="1"/>
          <p:nvPr/>
        </p:nvSpPr>
        <p:spPr>
          <a:xfrm>
            <a:off x="8473093" y="481805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55E298F8-8337-247A-45B8-9924FE259357}"/>
              </a:ext>
            </a:extLst>
          </p:cNvPr>
          <p:cNvSpPr txBox="1"/>
          <p:nvPr/>
        </p:nvSpPr>
        <p:spPr>
          <a:xfrm>
            <a:off x="7980496" y="5828274"/>
            <a:ext cx="1879041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END TRAY Meteorological Radar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69T Survey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463073708"/>
      </p:ext>
    </p:extLst>
  </p:cSld>
  <p:clrMapOvr>
    <a:masterClrMapping/>
  </p:clrMapOvr>
</p:sld>
</file>

<file path=ppt/slides/slide12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63901" y="104775"/>
            <a:ext cx="11913079" cy="510774"/>
          </a:xfrm>
        </p:spPr>
        <p:txBody>
          <a:bodyPr>
            <a:noAutofit/>
          </a:bodyPr>
          <a:lstStyle/>
          <a:p>
            <a:pPr algn="ctr"/>
            <a:r>
              <a:rPr lang="en-GB" sz="2000" b="1" dirty="0">
                <a:latin typeface="Arial" panose="020B0604020202020204" pitchFamily="34" charset="0"/>
                <a:cs typeface="Arial" panose="020B0604020202020204" pitchFamily="34" charset="0"/>
              </a:rPr>
              <a:t>Short Range Surface to Surface Missile Battery, Short Range Surface to Surface Missile Battalion</a:t>
            </a:r>
            <a:br>
              <a:rPr lang="en-GB" sz="20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000" b="1" dirty="0">
                <a:latin typeface="Arial" panose="020B0604020202020204" pitchFamily="34" charset="0"/>
                <a:cs typeface="Arial" panose="020B0604020202020204" pitchFamily="34" charset="0"/>
              </a:rPr>
              <a:t>366 Surface to Surface Missile Brigade, Western Army</a:t>
            </a:r>
            <a:endParaRPr lang="en-GB" sz="20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Short Range Surface to Surface Missile Battery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Surface to Surface Missile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33176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Surface to Surface Missile 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607035" y="271203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 err="1"/>
              <a:t>Transloader</a:t>
            </a:r>
            <a:r>
              <a:rPr lang="en-US" sz="1200" dirty="0"/>
              <a:t> Section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013596" y="224164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 err="1"/>
              <a:t>Transloader</a:t>
            </a:r>
            <a:r>
              <a:rPr lang="en-US" sz="1200" dirty="0"/>
              <a:t> 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027941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9202955" y="225464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361968" y="3248278"/>
            <a:ext cx="152157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 SS-26 STONE TEL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2832187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8529357" y="3266060"/>
            <a:ext cx="1835759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ZIL 157T L500 Missile Transport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835759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ZIL 157T L500 Missile Transport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587245" y="27126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Surface to Surface Missile 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5182010" y="226066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4516037" y="3261275"/>
            <a:ext cx="152157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 SS-26 STONE TEL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4987369" y="224601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87963" y="6263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0" name="object 60">
            <a:extLst>
              <a:ext uri="{FF2B5EF4-FFF2-40B4-BE49-F238E27FC236}">
                <a16:creationId xmlns:a16="http://schemas.microsoft.com/office/drawing/2014/main" id="{5BBF86CC-1DDC-27A9-EC8B-B8DCF75AAD9B}"/>
              </a:ext>
            </a:extLst>
          </p:cNvPr>
          <p:cNvSpPr/>
          <p:nvPr/>
        </p:nvSpPr>
        <p:spPr>
          <a:xfrm>
            <a:off x="6429399" y="270879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 err="1"/>
              <a:t>Transloader</a:t>
            </a:r>
            <a:r>
              <a:rPr lang="en-US" sz="1200" dirty="0"/>
              <a:t> Section</a:t>
            </a:r>
          </a:p>
        </p:txBody>
      </p: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4CCF2CD1-61BF-6888-0B3A-3A54ACB4677B}"/>
              </a:ext>
            </a:extLst>
          </p:cNvPr>
          <p:cNvCxnSpPr/>
          <p:nvPr/>
        </p:nvCxnSpPr>
        <p:spPr>
          <a:xfrm>
            <a:off x="7024164" y="22568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3" name="TextBox 42">
            <a:extLst>
              <a:ext uri="{FF2B5EF4-FFF2-40B4-BE49-F238E27FC236}">
                <a16:creationId xmlns:a16="http://schemas.microsoft.com/office/drawing/2014/main" id="{0E7F67A3-1FF7-BF01-A1F4-935C36E02EC3}"/>
              </a:ext>
            </a:extLst>
          </p:cNvPr>
          <p:cNvSpPr txBox="1"/>
          <p:nvPr/>
        </p:nvSpPr>
        <p:spPr>
          <a:xfrm>
            <a:off x="6358191" y="3257434"/>
            <a:ext cx="1835759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ZIL 157T L500 Missile Transport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F2F9E5A5-92FC-8B6F-B426-C8243935CE63}"/>
              </a:ext>
            </a:extLst>
          </p:cNvPr>
          <p:cNvSpPr txBox="1"/>
          <p:nvPr/>
        </p:nvSpPr>
        <p:spPr>
          <a:xfrm>
            <a:off x="6829525" y="224217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F5C77E77-89CB-E62F-B9A2-C96C28082E2C}"/>
              </a:ext>
            </a:extLst>
          </p:cNvPr>
          <p:cNvSpPr txBox="1"/>
          <p:nvPr/>
        </p:nvSpPr>
        <p:spPr>
          <a:xfrm>
            <a:off x="417051" y="3266060"/>
            <a:ext cx="152157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SS-26 STONE TEL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788346367"/>
      </p:ext>
    </p:extLst>
  </p:cSld>
  <p:clrMapOvr>
    <a:masterClrMapping/>
  </p:clrMapOvr>
</p:sld>
</file>

<file path=ppt/slides/slide1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8572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381150"/>
            <a:ext cx="186" cy="39017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25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 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271" y="62504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278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72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Field Artillery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4533" y="182316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3068869" y="227853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 Battery</a:t>
            </a: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3560985" y="2070695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838534" y="22586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 Battery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16426" y="205081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7" name="object 60">
            <a:extLst>
              <a:ext uri="{FF2B5EF4-FFF2-40B4-BE49-F238E27FC236}">
                <a16:creationId xmlns:a16="http://schemas.microsoft.com/office/drawing/2014/main" id="{D576C08F-F0D8-4233-93FB-C028CB9730F7}"/>
              </a:ext>
            </a:extLst>
          </p:cNvPr>
          <p:cNvSpPr/>
          <p:nvPr/>
        </p:nvSpPr>
        <p:spPr>
          <a:xfrm>
            <a:off x="10523288" y="224475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 Battery</a:t>
            </a:r>
          </a:p>
        </p:txBody>
      </p:sp>
      <p:sp>
        <p:nvSpPr>
          <p:cNvPr id="77" name="object 60">
            <a:extLst>
              <a:ext uri="{FF2B5EF4-FFF2-40B4-BE49-F238E27FC236}">
                <a16:creationId xmlns:a16="http://schemas.microsoft.com/office/drawing/2014/main" id="{E426BBA5-2ECC-4738-817C-246FBC4547BB}"/>
              </a:ext>
            </a:extLst>
          </p:cNvPr>
          <p:cNvSpPr/>
          <p:nvPr/>
        </p:nvSpPr>
        <p:spPr>
          <a:xfrm>
            <a:off x="2978814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1" name="object 60">
            <a:extLst>
              <a:ext uri="{FF2B5EF4-FFF2-40B4-BE49-F238E27FC236}">
                <a16:creationId xmlns:a16="http://schemas.microsoft.com/office/drawing/2014/main" id="{45D52A1E-AE54-45BC-A01B-E25A206BEFF5}"/>
              </a:ext>
            </a:extLst>
          </p:cNvPr>
          <p:cNvSpPr/>
          <p:nvPr/>
        </p:nvSpPr>
        <p:spPr>
          <a:xfrm>
            <a:off x="8065970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278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674697" y="18263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1" name="Straight Connector 120">
            <a:extLst>
              <a:ext uri="{FF2B5EF4-FFF2-40B4-BE49-F238E27FC236}">
                <a16:creationId xmlns:a16="http://schemas.microsoft.com/office/drawing/2014/main" id="{C25D53DF-DB09-4C20-9566-1A8035555AC8}"/>
              </a:ext>
            </a:extLst>
          </p:cNvPr>
          <p:cNvCxnSpPr/>
          <p:nvPr/>
        </p:nvCxnSpPr>
        <p:spPr>
          <a:xfrm>
            <a:off x="8427932" y="182113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16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3570188" y="5280196"/>
            <a:ext cx="5090142" cy="704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6" name="Straight Connector 125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3579712" y="52711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EC20E863-413F-48FC-993B-A2524972F2F4}"/>
              </a:ext>
            </a:extLst>
          </p:cNvPr>
          <p:cNvCxnSpPr/>
          <p:nvPr/>
        </p:nvCxnSpPr>
        <p:spPr>
          <a:xfrm>
            <a:off x="8660330" y="52764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TextBox 4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10516" y="5234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160197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86" name="Straight Connector 8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19863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TextBox 86"/>
          <p:cNvSpPr txBox="1"/>
          <p:nvPr/>
        </p:nvSpPr>
        <p:spPr>
          <a:xfrm>
            <a:off x="156562" y="4133883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1V15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8" name="TextBox 87"/>
          <p:cNvSpPr txBox="1"/>
          <p:nvPr/>
        </p:nvSpPr>
        <p:spPr>
          <a:xfrm>
            <a:off x="1973688" y="4133883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1V16 FDC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84433" y="2024623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549562" y="547649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</p:spTree>
    <p:extLst>
      <p:ext uri="{BB962C8B-B14F-4D97-AF65-F5344CB8AC3E}">
        <p14:creationId xmlns:p14="http://schemas.microsoft.com/office/powerpoint/2010/main" val="836140748"/>
      </p:ext>
    </p:extLst>
  </p:cSld>
  <p:clrMapOvr>
    <a:masterClrMapping/>
  </p:clrMapOvr>
</p:sld>
</file>

<file path=ppt/slides/slide12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Maintenance Company, Short Range Surface to Surface Missile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366 Surface to Surface Missile Brigade, Western Army</a:t>
            </a:r>
            <a:endParaRPr lang="en-GB" sz="2400" dirty="0"/>
          </a:p>
        </p:txBody>
      </p: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Company</a:t>
            </a: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74" name="Straight Connector 73">
            <a:extLst>
              <a:ext uri="{FF2B5EF4-FFF2-40B4-BE49-F238E27FC236}">
                <a16:creationId xmlns:a16="http://schemas.microsoft.com/office/drawing/2014/main" id="{F0239796-E7FC-6567-60D1-ACF9ADFB238A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75" name="Straight Connector 74">
            <a:extLst>
              <a:ext uri="{FF2B5EF4-FFF2-40B4-BE49-F238E27FC236}">
                <a16:creationId xmlns:a16="http://schemas.microsoft.com/office/drawing/2014/main" id="{C30987DF-33A2-3B11-952E-85D6E4489C70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76" name="object 60">
            <a:extLst>
              <a:ext uri="{FF2B5EF4-FFF2-40B4-BE49-F238E27FC236}">
                <a16:creationId xmlns:a16="http://schemas.microsoft.com/office/drawing/2014/main" id="{EF81064A-B127-7678-6E12-B7E901B48937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 Section</a:t>
            </a:r>
            <a:endParaRPr sz="1200" dirty="0"/>
          </a:p>
        </p:txBody>
      </p:sp>
      <p:sp>
        <p:nvSpPr>
          <p:cNvPr id="77" name="TextBox 76">
            <a:extLst>
              <a:ext uri="{FF2B5EF4-FFF2-40B4-BE49-F238E27FC236}">
                <a16:creationId xmlns:a16="http://schemas.microsoft.com/office/drawing/2014/main" id="{9AF68484-6BE9-6E38-6503-E693EDD7C99A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8" name="object 60">
            <a:extLst>
              <a:ext uri="{FF2B5EF4-FFF2-40B4-BE49-F238E27FC236}">
                <a16:creationId xmlns:a16="http://schemas.microsoft.com/office/drawing/2014/main" id="{445BFAB8-DB9D-9C6B-EAD9-A673B760FE83}"/>
              </a:ext>
            </a:extLst>
          </p:cNvPr>
          <p:cNvSpPr/>
          <p:nvPr/>
        </p:nvSpPr>
        <p:spPr>
          <a:xfrm>
            <a:off x="2767203" y="271742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 Section</a:t>
            </a:r>
          </a:p>
        </p:txBody>
      </p:sp>
      <p:sp>
        <p:nvSpPr>
          <p:cNvPr id="81" name="object 60">
            <a:extLst>
              <a:ext uri="{FF2B5EF4-FFF2-40B4-BE49-F238E27FC236}">
                <a16:creationId xmlns:a16="http://schemas.microsoft.com/office/drawing/2014/main" id="{E13227FC-DCC4-200C-25CB-4D90799049F3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 Section</a:t>
            </a:r>
          </a:p>
        </p:txBody>
      </p:sp>
      <p:cxnSp>
        <p:nvCxnSpPr>
          <p:cNvPr id="82" name="Straight Connector 81">
            <a:extLst>
              <a:ext uri="{FF2B5EF4-FFF2-40B4-BE49-F238E27FC236}">
                <a16:creationId xmlns:a16="http://schemas.microsoft.com/office/drawing/2014/main" id="{48CAEBAC-C4B2-4F3E-F27C-DF188FB26DB6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3" name="Straight Connector 82">
            <a:extLst>
              <a:ext uri="{FF2B5EF4-FFF2-40B4-BE49-F238E27FC236}">
                <a16:creationId xmlns:a16="http://schemas.microsoft.com/office/drawing/2014/main" id="{24B7EA75-7FAC-53F3-318F-970E9DF78B2B}"/>
              </a:ext>
            </a:extLst>
          </p:cNvPr>
          <p:cNvCxnSpPr/>
          <p:nvPr/>
        </p:nvCxnSpPr>
        <p:spPr>
          <a:xfrm>
            <a:off x="3361968" y="22654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D68E9B54-39E7-CFE3-2F52-FE152352F5D6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6" name="TextBox 85">
            <a:extLst>
              <a:ext uri="{FF2B5EF4-FFF2-40B4-BE49-F238E27FC236}">
                <a16:creationId xmlns:a16="http://schemas.microsoft.com/office/drawing/2014/main" id="{BEACC406-5FF1-2D5E-811F-A588C601BF04}"/>
              </a:ext>
            </a:extLst>
          </p:cNvPr>
          <p:cNvSpPr txBox="1"/>
          <p:nvPr/>
        </p:nvSpPr>
        <p:spPr>
          <a:xfrm>
            <a:off x="2695995" y="3266060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7" name="TextBox 86">
            <a:extLst>
              <a:ext uri="{FF2B5EF4-FFF2-40B4-BE49-F238E27FC236}">
                <a16:creationId xmlns:a16="http://schemas.microsoft.com/office/drawing/2014/main" id="{9AA57A61-1EF1-7AAC-8C73-6849CC222855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id="{37626E81-0A30-59DA-18F6-BF36879D9D58}"/>
              </a:ext>
            </a:extLst>
          </p:cNvPr>
          <p:cNvSpPr txBox="1"/>
          <p:nvPr/>
        </p:nvSpPr>
        <p:spPr>
          <a:xfrm>
            <a:off x="3166214" y="225080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90" name="TextBox 89">
            <a:extLst>
              <a:ext uri="{FF2B5EF4-FFF2-40B4-BE49-F238E27FC236}">
                <a16:creationId xmlns:a16="http://schemas.microsoft.com/office/drawing/2014/main" id="{6EDB1AC3-CEA8-4DE6-EA6F-B0E8AAB84A30}"/>
              </a:ext>
            </a:extLst>
          </p:cNvPr>
          <p:cNvSpPr txBox="1"/>
          <p:nvPr/>
        </p:nvSpPr>
        <p:spPr>
          <a:xfrm>
            <a:off x="10432273" y="3257434"/>
            <a:ext cx="1802096" cy="132343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UAZ 452D Ambulance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ARS-14K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Decon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Flatbed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1" name="object 60">
            <a:extLst>
              <a:ext uri="{FF2B5EF4-FFF2-40B4-BE49-F238E27FC236}">
                <a16:creationId xmlns:a16="http://schemas.microsoft.com/office/drawing/2014/main" id="{8D0332AB-79FC-FBE8-8883-03C7DE09E125}"/>
              </a:ext>
            </a:extLst>
          </p:cNvPr>
          <p:cNvSpPr/>
          <p:nvPr/>
        </p:nvSpPr>
        <p:spPr>
          <a:xfrm>
            <a:off x="5496713" y="272354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 Section</a:t>
            </a:r>
          </a:p>
        </p:txBody>
      </p:sp>
      <p:cxnSp>
        <p:nvCxnSpPr>
          <p:cNvPr id="92" name="Straight Connector 91">
            <a:extLst>
              <a:ext uri="{FF2B5EF4-FFF2-40B4-BE49-F238E27FC236}">
                <a16:creationId xmlns:a16="http://schemas.microsoft.com/office/drawing/2014/main" id="{8474EAFB-8664-CE14-D124-7D50D2C5C6B8}"/>
              </a:ext>
            </a:extLst>
          </p:cNvPr>
          <p:cNvCxnSpPr/>
          <p:nvPr/>
        </p:nvCxnSpPr>
        <p:spPr>
          <a:xfrm>
            <a:off x="6091478" y="227156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3" name="TextBox 92">
            <a:extLst>
              <a:ext uri="{FF2B5EF4-FFF2-40B4-BE49-F238E27FC236}">
                <a16:creationId xmlns:a16="http://schemas.microsoft.com/office/drawing/2014/main" id="{AA8EA946-D0BA-043C-4CC7-719002B24B51}"/>
              </a:ext>
            </a:extLst>
          </p:cNvPr>
          <p:cNvSpPr txBox="1"/>
          <p:nvPr/>
        </p:nvSpPr>
        <p:spPr>
          <a:xfrm>
            <a:off x="5425505" y="3272181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4" name="TextBox 93">
            <a:extLst>
              <a:ext uri="{FF2B5EF4-FFF2-40B4-BE49-F238E27FC236}">
                <a16:creationId xmlns:a16="http://schemas.microsoft.com/office/drawing/2014/main" id="{CFC842E6-78EF-EF2B-4C26-FEE3C10A0258}"/>
              </a:ext>
            </a:extLst>
          </p:cNvPr>
          <p:cNvSpPr txBox="1"/>
          <p:nvPr/>
        </p:nvSpPr>
        <p:spPr>
          <a:xfrm>
            <a:off x="5896837" y="225692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95" name="object 60">
            <a:extLst>
              <a:ext uri="{FF2B5EF4-FFF2-40B4-BE49-F238E27FC236}">
                <a16:creationId xmlns:a16="http://schemas.microsoft.com/office/drawing/2014/main" id="{C2436BD1-331E-1187-A483-5ACA3CCD3254}"/>
              </a:ext>
            </a:extLst>
          </p:cNvPr>
          <p:cNvSpPr/>
          <p:nvPr/>
        </p:nvSpPr>
        <p:spPr>
          <a:xfrm>
            <a:off x="7838115" y="271742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100" dirty="0"/>
              <a:t>Explosive Ordnance Maintenance Section</a:t>
            </a:r>
          </a:p>
        </p:txBody>
      </p:sp>
      <p:cxnSp>
        <p:nvCxnSpPr>
          <p:cNvPr id="96" name="Straight Connector 95">
            <a:extLst>
              <a:ext uri="{FF2B5EF4-FFF2-40B4-BE49-F238E27FC236}">
                <a16:creationId xmlns:a16="http://schemas.microsoft.com/office/drawing/2014/main" id="{2C01E1BA-4D3C-30C1-AABF-E45D60F32D12}"/>
              </a:ext>
            </a:extLst>
          </p:cNvPr>
          <p:cNvCxnSpPr/>
          <p:nvPr/>
        </p:nvCxnSpPr>
        <p:spPr>
          <a:xfrm>
            <a:off x="8432880" y="22654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7" name="TextBox 96">
            <a:extLst>
              <a:ext uri="{FF2B5EF4-FFF2-40B4-BE49-F238E27FC236}">
                <a16:creationId xmlns:a16="http://schemas.microsoft.com/office/drawing/2014/main" id="{A309A52B-27B9-5545-7728-0E53B43F57BD}"/>
              </a:ext>
            </a:extLst>
          </p:cNvPr>
          <p:cNvSpPr txBox="1"/>
          <p:nvPr/>
        </p:nvSpPr>
        <p:spPr>
          <a:xfrm>
            <a:off x="7766907" y="3266060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5E231E49-84C7-03AA-6C0F-DDD6EEA6AFD7}"/>
              </a:ext>
            </a:extLst>
          </p:cNvPr>
          <p:cNvSpPr txBox="1"/>
          <p:nvPr/>
        </p:nvSpPr>
        <p:spPr>
          <a:xfrm>
            <a:off x="8238241" y="225080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99" name="TextBox 98">
            <a:extLst>
              <a:ext uri="{FF2B5EF4-FFF2-40B4-BE49-F238E27FC236}">
                <a16:creationId xmlns:a16="http://schemas.microsoft.com/office/drawing/2014/main" id="{B76E386A-1D9C-E701-8373-C7B3DB214BDA}"/>
              </a:ext>
            </a:extLst>
          </p:cNvPr>
          <p:cNvSpPr txBox="1"/>
          <p:nvPr/>
        </p:nvSpPr>
        <p:spPr>
          <a:xfrm>
            <a:off x="417051" y="3266060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207653598"/>
      </p:ext>
    </p:extLst>
  </p:cSld>
  <p:clrMapOvr>
    <a:masterClrMapping/>
  </p:clrMapOvr>
</p:sld>
</file>

<file path=ppt/slides/slide12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Short Range Surface to Surface Missile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366 Surface to Surface Missile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175443148"/>
      </p:ext>
    </p:extLst>
  </p:cSld>
  <p:clrMapOvr>
    <a:masterClrMapping/>
  </p:clrMapOvr>
</p:sld>
</file>

<file path=ppt/slides/slide12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8572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Medium Range Surface to Surface Missile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366 Surface to Surface Missile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381150"/>
            <a:ext cx="0" cy="3466895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25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Medium Range Surface to Surface Missile Battalion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271" y="62504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278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72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Medium Range Surface to Surface Missile Battalion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4533" y="182316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3068869" y="227853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Medium Range Surface to Surface Missile Battery</a:t>
            </a: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3560985" y="2070695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838534" y="22586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Medium Range Surface to Surface Missile Battery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16426" y="205081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7" name="object 60">
            <a:extLst>
              <a:ext uri="{FF2B5EF4-FFF2-40B4-BE49-F238E27FC236}">
                <a16:creationId xmlns:a16="http://schemas.microsoft.com/office/drawing/2014/main" id="{D576C08F-F0D8-4233-93FB-C028CB9730F7}"/>
              </a:ext>
            </a:extLst>
          </p:cNvPr>
          <p:cNvSpPr/>
          <p:nvPr/>
        </p:nvSpPr>
        <p:spPr>
          <a:xfrm>
            <a:off x="10523288" y="224475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 Company</a:t>
            </a:r>
          </a:p>
        </p:txBody>
      </p:sp>
      <p:sp>
        <p:nvSpPr>
          <p:cNvPr id="77" name="object 60">
            <a:extLst>
              <a:ext uri="{FF2B5EF4-FFF2-40B4-BE49-F238E27FC236}">
                <a16:creationId xmlns:a16="http://schemas.microsoft.com/office/drawing/2014/main" id="{E426BBA5-2ECC-4738-817C-246FBC4547BB}"/>
              </a:ext>
            </a:extLst>
          </p:cNvPr>
          <p:cNvSpPr/>
          <p:nvPr/>
        </p:nvSpPr>
        <p:spPr>
          <a:xfrm>
            <a:off x="2978814" y="529079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1" name="object 60">
            <a:extLst>
              <a:ext uri="{FF2B5EF4-FFF2-40B4-BE49-F238E27FC236}">
                <a16:creationId xmlns:a16="http://schemas.microsoft.com/office/drawing/2014/main" id="{45D52A1E-AE54-45BC-A01B-E25A206BEFF5}"/>
              </a:ext>
            </a:extLst>
          </p:cNvPr>
          <p:cNvSpPr/>
          <p:nvPr/>
        </p:nvSpPr>
        <p:spPr>
          <a:xfrm>
            <a:off x="8065970" y="529079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Meteorological Survey Section</a:t>
            </a:r>
            <a:endParaRPr sz="1200" dirty="0"/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278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674697" y="18263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1" name="Straight Connector 120">
            <a:extLst>
              <a:ext uri="{FF2B5EF4-FFF2-40B4-BE49-F238E27FC236}">
                <a16:creationId xmlns:a16="http://schemas.microsoft.com/office/drawing/2014/main" id="{C25D53DF-DB09-4C20-9566-1A8035555AC8}"/>
              </a:ext>
            </a:extLst>
          </p:cNvPr>
          <p:cNvCxnSpPr/>
          <p:nvPr/>
        </p:nvCxnSpPr>
        <p:spPr>
          <a:xfrm>
            <a:off x="8427932" y="182113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16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3570188" y="4848878"/>
            <a:ext cx="5090142" cy="704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6" name="Straight Connector 125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3579712" y="48398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EC20E863-413F-48FC-993B-A2524972F2F4}"/>
              </a:ext>
            </a:extLst>
          </p:cNvPr>
          <p:cNvCxnSpPr/>
          <p:nvPr/>
        </p:nvCxnSpPr>
        <p:spPr>
          <a:xfrm>
            <a:off x="8660330" y="48450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TextBox 4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10516" y="480366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160197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86" name="Straight Connector 8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19863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TextBox 86"/>
          <p:cNvSpPr txBox="1"/>
          <p:nvPr/>
        </p:nvSpPr>
        <p:spPr>
          <a:xfrm>
            <a:off x="156562" y="4133883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8" name="TextBox 87"/>
          <p:cNvSpPr txBox="1"/>
          <p:nvPr/>
        </p:nvSpPr>
        <p:spPr>
          <a:xfrm>
            <a:off x="1973688" y="4133883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1V13 FDC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84433" y="2024623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656D1E33-B257-DB1C-AC0B-D6F61190C7FB}"/>
              </a:ext>
            </a:extLst>
          </p:cNvPr>
          <p:cNvSpPr txBox="1"/>
          <p:nvPr/>
        </p:nvSpPr>
        <p:spPr>
          <a:xfrm>
            <a:off x="8473093" y="481805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55E298F8-8337-247A-45B8-9924FE259357}"/>
              </a:ext>
            </a:extLst>
          </p:cNvPr>
          <p:cNvSpPr txBox="1"/>
          <p:nvPr/>
        </p:nvSpPr>
        <p:spPr>
          <a:xfrm>
            <a:off x="7980496" y="5828274"/>
            <a:ext cx="1879041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END TRAY Meteorological Radar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69T Survey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021494052"/>
      </p:ext>
    </p:extLst>
  </p:cSld>
  <p:clrMapOvr>
    <a:masterClrMapping/>
  </p:clrMapOvr>
</p:sld>
</file>

<file path=ppt/slides/slide12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0" y="104775"/>
            <a:ext cx="12191999" cy="510774"/>
          </a:xfrm>
        </p:spPr>
        <p:txBody>
          <a:bodyPr>
            <a:noAutofit/>
          </a:bodyPr>
          <a:lstStyle/>
          <a:p>
            <a:pPr algn="ctr"/>
            <a:r>
              <a:rPr lang="en-GB" sz="1800" b="1" dirty="0">
                <a:latin typeface="Arial" panose="020B0604020202020204" pitchFamily="34" charset="0"/>
                <a:cs typeface="Arial" panose="020B0604020202020204" pitchFamily="34" charset="0"/>
              </a:rPr>
              <a:t>Medium Range Surface to Surface Missile Battery, Medium Range Surface to Surface Missile Battalion</a:t>
            </a:r>
            <a:br>
              <a:rPr lang="en-GB" sz="18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1800" b="1" dirty="0">
                <a:latin typeface="Arial" panose="020B0604020202020204" pitchFamily="34" charset="0"/>
                <a:cs typeface="Arial" panose="020B0604020202020204" pitchFamily="34" charset="0"/>
              </a:rPr>
              <a:t>366 Surface to Surface Missile Brigade, Western Army</a:t>
            </a:r>
            <a:endParaRPr lang="en-GB" sz="18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Medium Range Surface to Surface Missile Battery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Surface to Surface Missile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33176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Surface to Surface Missile 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607035" y="271203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 err="1"/>
              <a:t>Transloader</a:t>
            </a:r>
            <a:r>
              <a:rPr lang="en-US" sz="1200" dirty="0"/>
              <a:t> Section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013596" y="224164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 err="1"/>
              <a:t>Transloader</a:t>
            </a:r>
            <a:r>
              <a:rPr lang="en-US" sz="1200" dirty="0"/>
              <a:t> 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027941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9202955" y="225464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361968" y="3248278"/>
            <a:ext cx="152157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SS-3 SHYSTER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2832187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8529357" y="3266060"/>
            <a:ext cx="1835759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ZIL 157T L500 Missile Transport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835759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ZIL 157T L500 Missile Transport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587245" y="27126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Surface to Surface Missile 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5182010" y="226066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4516037" y="3261275"/>
            <a:ext cx="152157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SS-3 SHYSTER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4987369" y="224601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87963" y="6263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0" name="object 60">
            <a:extLst>
              <a:ext uri="{FF2B5EF4-FFF2-40B4-BE49-F238E27FC236}">
                <a16:creationId xmlns:a16="http://schemas.microsoft.com/office/drawing/2014/main" id="{5BBF86CC-1DDC-27A9-EC8B-B8DCF75AAD9B}"/>
              </a:ext>
            </a:extLst>
          </p:cNvPr>
          <p:cNvSpPr/>
          <p:nvPr/>
        </p:nvSpPr>
        <p:spPr>
          <a:xfrm>
            <a:off x="6429399" y="270879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 err="1"/>
              <a:t>Transloader</a:t>
            </a:r>
            <a:r>
              <a:rPr lang="en-US" sz="1200" dirty="0"/>
              <a:t> Section</a:t>
            </a:r>
          </a:p>
        </p:txBody>
      </p: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4CCF2CD1-61BF-6888-0B3A-3A54ACB4677B}"/>
              </a:ext>
            </a:extLst>
          </p:cNvPr>
          <p:cNvCxnSpPr/>
          <p:nvPr/>
        </p:nvCxnSpPr>
        <p:spPr>
          <a:xfrm>
            <a:off x="7024164" y="22568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3" name="TextBox 42">
            <a:extLst>
              <a:ext uri="{FF2B5EF4-FFF2-40B4-BE49-F238E27FC236}">
                <a16:creationId xmlns:a16="http://schemas.microsoft.com/office/drawing/2014/main" id="{0E7F67A3-1FF7-BF01-A1F4-935C36E02EC3}"/>
              </a:ext>
            </a:extLst>
          </p:cNvPr>
          <p:cNvSpPr txBox="1"/>
          <p:nvPr/>
        </p:nvSpPr>
        <p:spPr>
          <a:xfrm>
            <a:off x="6358191" y="3257434"/>
            <a:ext cx="1835759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ZIL 157T L500 Missile Transport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F2F9E5A5-92FC-8B6F-B426-C8243935CE63}"/>
              </a:ext>
            </a:extLst>
          </p:cNvPr>
          <p:cNvSpPr txBox="1"/>
          <p:nvPr/>
        </p:nvSpPr>
        <p:spPr>
          <a:xfrm>
            <a:off x="6829525" y="224217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F5C77E77-89CB-E62F-B9A2-C96C28082E2C}"/>
              </a:ext>
            </a:extLst>
          </p:cNvPr>
          <p:cNvSpPr txBox="1"/>
          <p:nvPr/>
        </p:nvSpPr>
        <p:spPr>
          <a:xfrm>
            <a:off x="417051" y="3266060"/>
            <a:ext cx="152157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SS-3 SHYSTER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004873832"/>
      </p:ext>
    </p:extLst>
  </p:cSld>
  <p:clrMapOvr>
    <a:masterClrMapping/>
  </p:clrMapOvr>
</p:sld>
</file>

<file path=ppt/slides/slide12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Maintenance Company, Medium Range Surface to Surface Missile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366 Surface to Surface Missile Brigade, Western Army</a:t>
            </a:r>
            <a:endParaRPr lang="en-GB" sz="2400" dirty="0"/>
          </a:p>
        </p:txBody>
      </p: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Company</a:t>
            </a: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74" name="Straight Connector 73">
            <a:extLst>
              <a:ext uri="{FF2B5EF4-FFF2-40B4-BE49-F238E27FC236}">
                <a16:creationId xmlns:a16="http://schemas.microsoft.com/office/drawing/2014/main" id="{F0239796-E7FC-6567-60D1-ACF9ADFB238A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75" name="Straight Connector 74">
            <a:extLst>
              <a:ext uri="{FF2B5EF4-FFF2-40B4-BE49-F238E27FC236}">
                <a16:creationId xmlns:a16="http://schemas.microsoft.com/office/drawing/2014/main" id="{C30987DF-33A2-3B11-952E-85D6E4489C70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76" name="object 60">
            <a:extLst>
              <a:ext uri="{FF2B5EF4-FFF2-40B4-BE49-F238E27FC236}">
                <a16:creationId xmlns:a16="http://schemas.microsoft.com/office/drawing/2014/main" id="{EF81064A-B127-7678-6E12-B7E901B48937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 Section</a:t>
            </a:r>
            <a:endParaRPr sz="1200" dirty="0"/>
          </a:p>
        </p:txBody>
      </p:sp>
      <p:sp>
        <p:nvSpPr>
          <p:cNvPr id="77" name="TextBox 76">
            <a:extLst>
              <a:ext uri="{FF2B5EF4-FFF2-40B4-BE49-F238E27FC236}">
                <a16:creationId xmlns:a16="http://schemas.microsoft.com/office/drawing/2014/main" id="{9AF68484-6BE9-6E38-6503-E693EDD7C99A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8" name="object 60">
            <a:extLst>
              <a:ext uri="{FF2B5EF4-FFF2-40B4-BE49-F238E27FC236}">
                <a16:creationId xmlns:a16="http://schemas.microsoft.com/office/drawing/2014/main" id="{445BFAB8-DB9D-9C6B-EAD9-A673B760FE83}"/>
              </a:ext>
            </a:extLst>
          </p:cNvPr>
          <p:cNvSpPr/>
          <p:nvPr/>
        </p:nvSpPr>
        <p:spPr>
          <a:xfrm>
            <a:off x="2767203" y="271742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 Section</a:t>
            </a:r>
          </a:p>
        </p:txBody>
      </p:sp>
      <p:sp>
        <p:nvSpPr>
          <p:cNvPr id="81" name="object 60">
            <a:extLst>
              <a:ext uri="{FF2B5EF4-FFF2-40B4-BE49-F238E27FC236}">
                <a16:creationId xmlns:a16="http://schemas.microsoft.com/office/drawing/2014/main" id="{E13227FC-DCC4-200C-25CB-4D90799049F3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 Section</a:t>
            </a:r>
          </a:p>
        </p:txBody>
      </p:sp>
      <p:cxnSp>
        <p:nvCxnSpPr>
          <p:cNvPr id="82" name="Straight Connector 81">
            <a:extLst>
              <a:ext uri="{FF2B5EF4-FFF2-40B4-BE49-F238E27FC236}">
                <a16:creationId xmlns:a16="http://schemas.microsoft.com/office/drawing/2014/main" id="{48CAEBAC-C4B2-4F3E-F27C-DF188FB26DB6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3" name="Straight Connector 82">
            <a:extLst>
              <a:ext uri="{FF2B5EF4-FFF2-40B4-BE49-F238E27FC236}">
                <a16:creationId xmlns:a16="http://schemas.microsoft.com/office/drawing/2014/main" id="{24B7EA75-7FAC-53F3-318F-970E9DF78B2B}"/>
              </a:ext>
            </a:extLst>
          </p:cNvPr>
          <p:cNvCxnSpPr/>
          <p:nvPr/>
        </p:nvCxnSpPr>
        <p:spPr>
          <a:xfrm>
            <a:off x="3361968" y="22654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D68E9B54-39E7-CFE3-2F52-FE152352F5D6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6" name="TextBox 85">
            <a:extLst>
              <a:ext uri="{FF2B5EF4-FFF2-40B4-BE49-F238E27FC236}">
                <a16:creationId xmlns:a16="http://schemas.microsoft.com/office/drawing/2014/main" id="{BEACC406-5FF1-2D5E-811F-A588C601BF04}"/>
              </a:ext>
            </a:extLst>
          </p:cNvPr>
          <p:cNvSpPr txBox="1"/>
          <p:nvPr/>
        </p:nvSpPr>
        <p:spPr>
          <a:xfrm>
            <a:off x="2695995" y="3266060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7" name="TextBox 86">
            <a:extLst>
              <a:ext uri="{FF2B5EF4-FFF2-40B4-BE49-F238E27FC236}">
                <a16:creationId xmlns:a16="http://schemas.microsoft.com/office/drawing/2014/main" id="{9AA57A61-1EF1-7AAC-8C73-6849CC222855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id="{37626E81-0A30-59DA-18F6-BF36879D9D58}"/>
              </a:ext>
            </a:extLst>
          </p:cNvPr>
          <p:cNvSpPr txBox="1"/>
          <p:nvPr/>
        </p:nvSpPr>
        <p:spPr>
          <a:xfrm>
            <a:off x="3166214" y="225080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90" name="TextBox 89">
            <a:extLst>
              <a:ext uri="{FF2B5EF4-FFF2-40B4-BE49-F238E27FC236}">
                <a16:creationId xmlns:a16="http://schemas.microsoft.com/office/drawing/2014/main" id="{6EDB1AC3-CEA8-4DE6-EA6F-B0E8AAB84A30}"/>
              </a:ext>
            </a:extLst>
          </p:cNvPr>
          <p:cNvSpPr txBox="1"/>
          <p:nvPr/>
        </p:nvSpPr>
        <p:spPr>
          <a:xfrm>
            <a:off x="10432273" y="3257434"/>
            <a:ext cx="1802096" cy="132343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UAZ 452D Ambulance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ARS-14K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Decon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Flatbed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1" name="object 60">
            <a:extLst>
              <a:ext uri="{FF2B5EF4-FFF2-40B4-BE49-F238E27FC236}">
                <a16:creationId xmlns:a16="http://schemas.microsoft.com/office/drawing/2014/main" id="{8D0332AB-79FC-FBE8-8883-03C7DE09E125}"/>
              </a:ext>
            </a:extLst>
          </p:cNvPr>
          <p:cNvSpPr/>
          <p:nvPr/>
        </p:nvSpPr>
        <p:spPr>
          <a:xfrm>
            <a:off x="5496713" y="272354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 Section</a:t>
            </a:r>
          </a:p>
        </p:txBody>
      </p:sp>
      <p:cxnSp>
        <p:nvCxnSpPr>
          <p:cNvPr id="92" name="Straight Connector 91">
            <a:extLst>
              <a:ext uri="{FF2B5EF4-FFF2-40B4-BE49-F238E27FC236}">
                <a16:creationId xmlns:a16="http://schemas.microsoft.com/office/drawing/2014/main" id="{8474EAFB-8664-CE14-D124-7D50D2C5C6B8}"/>
              </a:ext>
            </a:extLst>
          </p:cNvPr>
          <p:cNvCxnSpPr/>
          <p:nvPr/>
        </p:nvCxnSpPr>
        <p:spPr>
          <a:xfrm>
            <a:off x="6091478" y="227156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3" name="TextBox 92">
            <a:extLst>
              <a:ext uri="{FF2B5EF4-FFF2-40B4-BE49-F238E27FC236}">
                <a16:creationId xmlns:a16="http://schemas.microsoft.com/office/drawing/2014/main" id="{AA8EA946-D0BA-043C-4CC7-719002B24B51}"/>
              </a:ext>
            </a:extLst>
          </p:cNvPr>
          <p:cNvSpPr txBox="1"/>
          <p:nvPr/>
        </p:nvSpPr>
        <p:spPr>
          <a:xfrm>
            <a:off x="5425505" y="3272181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4" name="TextBox 93">
            <a:extLst>
              <a:ext uri="{FF2B5EF4-FFF2-40B4-BE49-F238E27FC236}">
                <a16:creationId xmlns:a16="http://schemas.microsoft.com/office/drawing/2014/main" id="{CFC842E6-78EF-EF2B-4C26-FEE3C10A0258}"/>
              </a:ext>
            </a:extLst>
          </p:cNvPr>
          <p:cNvSpPr txBox="1"/>
          <p:nvPr/>
        </p:nvSpPr>
        <p:spPr>
          <a:xfrm>
            <a:off x="5896837" y="225692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95" name="object 60">
            <a:extLst>
              <a:ext uri="{FF2B5EF4-FFF2-40B4-BE49-F238E27FC236}">
                <a16:creationId xmlns:a16="http://schemas.microsoft.com/office/drawing/2014/main" id="{C2436BD1-331E-1187-A483-5ACA3CCD3254}"/>
              </a:ext>
            </a:extLst>
          </p:cNvPr>
          <p:cNvSpPr/>
          <p:nvPr/>
        </p:nvSpPr>
        <p:spPr>
          <a:xfrm>
            <a:off x="7838115" y="271742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100" dirty="0"/>
              <a:t>Explosive Ordnance Maintenance Section</a:t>
            </a:r>
          </a:p>
        </p:txBody>
      </p:sp>
      <p:cxnSp>
        <p:nvCxnSpPr>
          <p:cNvPr id="96" name="Straight Connector 95">
            <a:extLst>
              <a:ext uri="{FF2B5EF4-FFF2-40B4-BE49-F238E27FC236}">
                <a16:creationId xmlns:a16="http://schemas.microsoft.com/office/drawing/2014/main" id="{2C01E1BA-4D3C-30C1-AABF-E45D60F32D12}"/>
              </a:ext>
            </a:extLst>
          </p:cNvPr>
          <p:cNvCxnSpPr/>
          <p:nvPr/>
        </p:nvCxnSpPr>
        <p:spPr>
          <a:xfrm>
            <a:off x="8432880" y="22654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7" name="TextBox 96">
            <a:extLst>
              <a:ext uri="{FF2B5EF4-FFF2-40B4-BE49-F238E27FC236}">
                <a16:creationId xmlns:a16="http://schemas.microsoft.com/office/drawing/2014/main" id="{A309A52B-27B9-5545-7728-0E53B43F57BD}"/>
              </a:ext>
            </a:extLst>
          </p:cNvPr>
          <p:cNvSpPr txBox="1"/>
          <p:nvPr/>
        </p:nvSpPr>
        <p:spPr>
          <a:xfrm>
            <a:off x="7766907" y="3266060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5E231E49-84C7-03AA-6C0F-DDD6EEA6AFD7}"/>
              </a:ext>
            </a:extLst>
          </p:cNvPr>
          <p:cNvSpPr txBox="1"/>
          <p:nvPr/>
        </p:nvSpPr>
        <p:spPr>
          <a:xfrm>
            <a:off x="8238241" y="225080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99" name="TextBox 98">
            <a:extLst>
              <a:ext uri="{FF2B5EF4-FFF2-40B4-BE49-F238E27FC236}">
                <a16:creationId xmlns:a16="http://schemas.microsoft.com/office/drawing/2014/main" id="{B76E386A-1D9C-E701-8373-C7B3DB214BDA}"/>
              </a:ext>
            </a:extLst>
          </p:cNvPr>
          <p:cNvSpPr txBox="1"/>
          <p:nvPr/>
        </p:nvSpPr>
        <p:spPr>
          <a:xfrm>
            <a:off x="417051" y="3266060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189842420"/>
      </p:ext>
    </p:extLst>
  </p:cSld>
  <p:clrMapOvr>
    <a:masterClrMapping/>
  </p:clrMapOvr>
</p:sld>
</file>

<file path=ppt/slides/slide12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Medium Range Surface to Surface Missile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366 Surface to Surface Missile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3508509416"/>
      </p:ext>
    </p:extLst>
  </p:cSld>
  <p:clrMapOvr>
    <a:masterClrMapping/>
  </p:clrMapOvr>
</p:sld>
</file>

<file path=ppt/slides/slide12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366 Surface to Surface Missile Brigade, Western Army</a:t>
            </a:r>
            <a:endParaRPr lang="en-GB" sz="2400" dirty="0"/>
          </a:p>
        </p:txBody>
      </p: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Company</a:t>
            </a: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74" name="Straight Connector 73">
            <a:extLst>
              <a:ext uri="{FF2B5EF4-FFF2-40B4-BE49-F238E27FC236}">
                <a16:creationId xmlns:a16="http://schemas.microsoft.com/office/drawing/2014/main" id="{F0239796-E7FC-6567-60D1-ACF9ADFB238A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75" name="Straight Connector 74">
            <a:extLst>
              <a:ext uri="{FF2B5EF4-FFF2-40B4-BE49-F238E27FC236}">
                <a16:creationId xmlns:a16="http://schemas.microsoft.com/office/drawing/2014/main" id="{C30987DF-33A2-3B11-952E-85D6E4489C70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76" name="object 60">
            <a:extLst>
              <a:ext uri="{FF2B5EF4-FFF2-40B4-BE49-F238E27FC236}">
                <a16:creationId xmlns:a16="http://schemas.microsoft.com/office/drawing/2014/main" id="{EF81064A-B127-7678-6E12-B7E901B48937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 Section</a:t>
            </a:r>
            <a:endParaRPr sz="1200" dirty="0"/>
          </a:p>
        </p:txBody>
      </p:sp>
      <p:sp>
        <p:nvSpPr>
          <p:cNvPr id="77" name="TextBox 76">
            <a:extLst>
              <a:ext uri="{FF2B5EF4-FFF2-40B4-BE49-F238E27FC236}">
                <a16:creationId xmlns:a16="http://schemas.microsoft.com/office/drawing/2014/main" id="{9AF68484-6BE9-6E38-6503-E693EDD7C99A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8" name="object 60">
            <a:extLst>
              <a:ext uri="{FF2B5EF4-FFF2-40B4-BE49-F238E27FC236}">
                <a16:creationId xmlns:a16="http://schemas.microsoft.com/office/drawing/2014/main" id="{445BFAB8-DB9D-9C6B-EAD9-A673B760FE83}"/>
              </a:ext>
            </a:extLst>
          </p:cNvPr>
          <p:cNvSpPr/>
          <p:nvPr/>
        </p:nvSpPr>
        <p:spPr>
          <a:xfrm>
            <a:off x="2767203" y="271742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 Section</a:t>
            </a:r>
          </a:p>
        </p:txBody>
      </p:sp>
      <p:sp>
        <p:nvSpPr>
          <p:cNvPr id="81" name="object 60">
            <a:extLst>
              <a:ext uri="{FF2B5EF4-FFF2-40B4-BE49-F238E27FC236}">
                <a16:creationId xmlns:a16="http://schemas.microsoft.com/office/drawing/2014/main" id="{E13227FC-DCC4-200C-25CB-4D90799049F3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 Section</a:t>
            </a:r>
          </a:p>
        </p:txBody>
      </p:sp>
      <p:cxnSp>
        <p:nvCxnSpPr>
          <p:cNvPr id="82" name="Straight Connector 81">
            <a:extLst>
              <a:ext uri="{FF2B5EF4-FFF2-40B4-BE49-F238E27FC236}">
                <a16:creationId xmlns:a16="http://schemas.microsoft.com/office/drawing/2014/main" id="{48CAEBAC-C4B2-4F3E-F27C-DF188FB26DB6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3" name="Straight Connector 82">
            <a:extLst>
              <a:ext uri="{FF2B5EF4-FFF2-40B4-BE49-F238E27FC236}">
                <a16:creationId xmlns:a16="http://schemas.microsoft.com/office/drawing/2014/main" id="{24B7EA75-7FAC-53F3-318F-970E9DF78B2B}"/>
              </a:ext>
            </a:extLst>
          </p:cNvPr>
          <p:cNvCxnSpPr/>
          <p:nvPr/>
        </p:nvCxnSpPr>
        <p:spPr>
          <a:xfrm>
            <a:off x="3361968" y="22654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D68E9B54-39E7-CFE3-2F52-FE152352F5D6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6" name="TextBox 85">
            <a:extLst>
              <a:ext uri="{FF2B5EF4-FFF2-40B4-BE49-F238E27FC236}">
                <a16:creationId xmlns:a16="http://schemas.microsoft.com/office/drawing/2014/main" id="{BEACC406-5FF1-2D5E-811F-A588C601BF04}"/>
              </a:ext>
            </a:extLst>
          </p:cNvPr>
          <p:cNvSpPr txBox="1"/>
          <p:nvPr/>
        </p:nvSpPr>
        <p:spPr>
          <a:xfrm>
            <a:off x="2695995" y="3266060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7" name="TextBox 86">
            <a:extLst>
              <a:ext uri="{FF2B5EF4-FFF2-40B4-BE49-F238E27FC236}">
                <a16:creationId xmlns:a16="http://schemas.microsoft.com/office/drawing/2014/main" id="{9AA57A61-1EF1-7AAC-8C73-6849CC222855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id="{37626E81-0A30-59DA-18F6-BF36879D9D58}"/>
              </a:ext>
            </a:extLst>
          </p:cNvPr>
          <p:cNvSpPr txBox="1"/>
          <p:nvPr/>
        </p:nvSpPr>
        <p:spPr>
          <a:xfrm>
            <a:off x="3166214" y="225080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90" name="TextBox 89">
            <a:extLst>
              <a:ext uri="{FF2B5EF4-FFF2-40B4-BE49-F238E27FC236}">
                <a16:creationId xmlns:a16="http://schemas.microsoft.com/office/drawing/2014/main" id="{6EDB1AC3-CEA8-4DE6-EA6F-B0E8AAB84A30}"/>
              </a:ext>
            </a:extLst>
          </p:cNvPr>
          <p:cNvSpPr txBox="1"/>
          <p:nvPr/>
        </p:nvSpPr>
        <p:spPr>
          <a:xfrm>
            <a:off x="10432273" y="3257434"/>
            <a:ext cx="1802096" cy="132343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UAZ 452D Ambulance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ARS-14K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Decon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Flatbed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1" name="object 60">
            <a:extLst>
              <a:ext uri="{FF2B5EF4-FFF2-40B4-BE49-F238E27FC236}">
                <a16:creationId xmlns:a16="http://schemas.microsoft.com/office/drawing/2014/main" id="{8D0332AB-79FC-FBE8-8883-03C7DE09E125}"/>
              </a:ext>
            </a:extLst>
          </p:cNvPr>
          <p:cNvSpPr/>
          <p:nvPr/>
        </p:nvSpPr>
        <p:spPr>
          <a:xfrm>
            <a:off x="5496713" y="272354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 Section</a:t>
            </a:r>
          </a:p>
        </p:txBody>
      </p:sp>
      <p:cxnSp>
        <p:nvCxnSpPr>
          <p:cNvPr id="92" name="Straight Connector 91">
            <a:extLst>
              <a:ext uri="{FF2B5EF4-FFF2-40B4-BE49-F238E27FC236}">
                <a16:creationId xmlns:a16="http://schemas.microsoft.com/office/drawing/2014/main" id="{8474EAFB-8664-CE14-D124-7D50D2C5C6B8}"/>
              </a:ext>
            </a:extLst>
          </p:cNvPr>
          <p:cNvCxnSpPr/>
          <p:nvPr/>
        </p:nvCxnSpPr>
        <p:spPr>
          <a:xfrm>
            <a:off x="6091478" y="227156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3" name="TextBox 92">
            <a:extLst>
              <a:ext uri="{FF2B5EF4-FFF2-40B4-BE49-F238E27FC236}">
                <a16:creationId xmlns:a16="http://schemas.microsoft.com/office/drawing/2014/main" id="{AA8EA946-D0BA-043C-4CC7-719002B24B51}"/>
              </a:ext>
            </a:extLst>
          </p:cNvPr>
          <p:cNvSpPr txBox="1"/>
          <p:nvPr/>
        </p:nvSpPr>
        <p:spPr>
          <a:xfrm>
            <a:off x="5425505" y="3272181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4" name="TextBox 93">
            <a:extLst>
              <a:ext uri="{FF2B5EF4-FFF2-40B4-BE49-F238E27FC236}">
                <a16:creationId xmlns:a16="http://schemas.microsoft.com/office/drawing/2014/main" id="{CFC842E6-78EF-EF2B-4C26-FEE3C10A0258}"/>
              </a:ext>
            </a:extLst>
          </p:cNvPr>
          <p:cNvSpPr txBox="1"/>
          <p:nvPr/>
        </p:nvSpPr>
        <p:spPr>
          <a:xfrm>
            <a:off x="5896837" y="225692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95" name="object 60">
            <a:extLst>
              <a:ext uri="{FF2B5EF4-FFF2-40B4-BE49-F238E27FC236}">
                <a16:creationId xmlns:a16="http://schemas.microsoft.com/office/drawing/2014/main" id="{C2436BD1-331E-1187-A483-5ACA3CCD3254}"/>
              </a:ext>
            </a:extLst>
          </p:cNvPr>
          <p:cNvSpPr/>
          <p:nvPr/>
        </p:nvSpPr>
        <p:spPr>
          <a:xfrm>
            <a:off x="7838115" y="271742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100" dirty="0"/>
              <a:t>Explosive Ordnance Maintenance Section</a:t>
            </a:r>
          </a:p>
        </p:txBody>
      </p:sp>
      <p:cxnSp>
        <p:nvCxnSpPr>
          <p:cNvPr id="96" name="Straight Connector 95">
            <a:extLst>
              <a:ext uri="{FF2B5EF4-FFF2-40B4-BE49-F238E27FC236}">
                <a16:creationId xmlns:a16="http://schemas.microsoft.com/office/drawing/2014/main" id="{2C01E1BA-4D3C-30C1-AABF-E45D60F32D12}"/>
              </a:ext>
            </a:extLst>
          </p:cNvPr>
          <p:cNvCxnSpPr/>
          <p:nvPr/>
        </p:nvCxnSpPr>
        <p:spPr>
          <a:xfrm>
            <a:off x="8432880" y="22654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7" name="TextBox 96">
            <a:extLst>
              <a:ext uri="{FF2B5EF4-FFF2-40B4-BE49-F238E27FC236}">
                <a16:creationId xmlns:a16="http://schemas.microsoft.com/office/drawing/2014/main" id="{A309A52B-27B9-5545-7728-0E53B43F57BD}"/>
              </a:ext>
            </a:extLst>
          </p:cNvPr>
          <p:cNvSpPr txBox="1"/>
          <p:nvPr/>
        </p:nvSpPr>
        <p:spPr>
          <a:xfrm>
            <a:off x="7766907" y="3266060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5E231E49-84C7-03AA-6C0F-DDD6EEA6AFD7}"/>
              </a:ext>
            </a:extLst>
          </p:cNvPr>
          <p:cNvSpPr txBox="1"/>
          <p:nvPr/>
        </p:nvSpPr>
        <p:spPr>
          <a:xfrm>
            <a:off x="8238241" y="225080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99" name="TextBox 98">
            <a:extLst>
              <a:ext uri="{FF2B5EF4-FFF2-40B4-BE49-F238E27FC236}">
                <a16:creationId xmlns:a16="http://schemas.microsoft.com/office/drawing/2014/main" id="{B76E386A-1D9C-E701-8373-C7B3DB214BDA}"/>
              </a:ext>
            </a:extLst>
          </p:cNvPr>
          <p:cNvSpPr txBox="1"/>
          <p:nvPr/>
        </p:nvSpPr>
        <p:spPr>
          <a:xfrm>
            <a:off x="417051" y="3266060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627291066"/>
      </p:ext>
    </p:extLst>
  </p:cSld>
  <p:clrMapOvr>
    <a:masterClrMapping/>
  </p:clrMapOvr>
</p:sld>
</file>

<file path=ppt/slides/slide12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8572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366 Surface to Surface Missile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381150"/>
            <a:ext cx="186" cy="39017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25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 Defense Artillery 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271" y="62504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278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72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Air Defense Artillery Battalion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4533" y="182316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9A89BBAF-B244-4635-BB3A-EE4E6C4C7EC1}"/>
              </a:ext>
            </a:extLst>
          </p:cNvPr>
          <p:cNvSpPr/>
          <p:nvPr/>
        </p:nvSpPr>
        <p:spPr>
          <a:xfrm>
            <a:off x="4148915" y="22640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 Aircraft</a:t>
            </a:r>
          </a:p>
          <a:p>
            <a:pPr algn="ctr"/>
            <a:r>
              <a:rPr lang="en-US" sz="1200" dirty="0"/>
              <a:t>Battery</a:t>
            </a: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4BD9400B-F589-4279-AD5E-60332F5DE2A8}"/>
              </a:ext>
            </a:extLst>
          </p:cNvPr>
          <p:cNvSpPr txBox="1"/>
          <p:nvPr/>
        </p:nvSpPr>
        <p:spPr>
          <a:xfrm>
            <a:off x="4630363" y="205616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6782604" y="229082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SAM</a:t>
            </a:r>
          </a:p>
          <a:p>
            <a:pPr algn="ctr"/>
            <a:r>
              <a:rPr lang="en-US" sz="1200" dirty="0"/>
              <a:t>Battery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7265147" y="205572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7" name="object 60">
            <a:extLst>
              <a:ext uri="{FF2B5EF4-FFF2-40B4-BE49-F238E27FC236}">
                <a16:creationId xmlns:a16="http://schemas.microsoft.com/office/drawing/2014/main" id="{D576C08F-F0D8-4233-93FB-C028CB9730F7}"/>
              </a:ext>
            </a:extLst>
          </p:cNvPr>
          <p:cNvSpPr/>
          <p:nvPr/>
        </p:nvSpPr>
        <p:spPr>
          <a:xfrm>
            <a:off x="10523288" y="224475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Battery</a:t>
            </a:r>
            <a:endParaRPr sz="1200" dirty="0"/>
          </a:p>
        </p:txBody>
      </p:sp>
      <p:sp>
        <p:nvSpPr>
          <p:cNvPr id="77" name="object 60">
            <a:extLst>
              <a:ext uri="{FF2B5EF4-FFF2-40B4-BE49-F238E27FC236}">
                <a16:creationId xmlns:a16="http://schemas.microsoft.com/office/drawing/2014/main" id="{E426BBA5-2ECC-4738-817C-246FBC4547BB}"/>
              </a:ext>
            </a:extLst>
          </p:cNvPr>
          <p:cNvSpPr/>
          <p:nvPr/>
        </p:nvSpPr>
        <p:spPr>
          <a:xfrm>
            <a:off x="2978814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1" name="object 60">
            <a:extLst>
              <a:ext uri="{FF2B5EF4-FFF2-40B4-BE49-F238E27FC236}">
                <a16:creationId xmlns:a16="http://schemas.microsoft.com/office/drawing/2014/main" id="{45D52A1E-AE54-45BC-A01B-E25A206BEFF5}"/>
              </a:ext>
            </a:extLst>
          </p:cNvPr>
          <p:cNvSpPr/>
          <p:nvPr/>
        </p:nvSpPr>
        <p:spPr>
          <a:xfrm>
            <a:off x="8065970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278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7" name="Straight Connector 11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4750488" y="182532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7383293" y="18385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16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3570188" y="5280196"/>
            <a:ext cx="5090142" cy="704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6" name="Straight Connector 125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3579712" y="52711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EC20E863-413F-48FC-993B-A2524972F2F4}"/>
              </a:ext>
            </a:extLst>
          </p:cNvPr>
          <p:cNvCxnSpPr/>
          <p:nvPr/>
        </p:nvCxnSpPr>
        <p:spPr>
          <a:xfrm>
            <a:off x="8660330" y="52764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TextBox 4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10516" y="5234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393415" y="5234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160197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86" name="Straight Connector 8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19863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TextBox 86"/>
          <p:cNvSpPr txBox="1"/>
          <p:nvPr/>
        </p:nvSpPr>
        <p:spPr>
          <a:xfrm>
            <a:off x="156562" y="4133883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DOG EAR Radar</a:t>
            </a:r>
          </a:p>
        </p:txBody>
      </p:sp>
      <p:sp>
        <p:nvSpPr>
          <p:cNvPr id="88" name="TextBox 87"/>
          <p:cNvSpPr txBox="1"/>
          <p:nvPr/>
        </p:nvSpPr>
        <p:spPr>
          <a:xfrm>
            <a:off x="1973688" y="4133883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10984433" y="2035102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</p:spTree>
    <p:extLst>
      <p:ext uri="{BB962C8B-B14F-4D97-AF65-F5344CB8AC3E}">
        <p14:creationId xmlns:p14="http://schemas.microsoft.com/office/powerpoint/2010/main" val="363541861"/>
      </p:ext>
    </p:extLst>
  </p:cSld>
  <p:clrMapOvr>
    <a:masterClrMapping/>
  </p:clrMapOvr>
</p:sld>
</file>

<file path=ppt/slides/slide12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Anti Aircraft Battery, 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366 Surface to Surface Missile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 Aircraft</a:t>
            </a:r>
          </a:p>
          <a:p>
            <a:pPr algn="ctr"/>
            <a:r>
              <a:rPr lang="en-US" sz="1200" dirty="0"/>
              <a:t>Battery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 Aircraft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 Aircraft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2644" y="166470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1528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2699650"/>
            <a:ext cx="1181734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 Aircraft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168823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DOG EAR Radar</a:t>
            </a: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2966987" y="2699650"/>
            <a:ext cx="121700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SA-19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Transloader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2S6</a:t>
            </a:r>
          </a:p>
        </p:txBody>
      </p:sp>
      <p:sp>
        <p:nvSpPr>
          <p:cNvPr id="74" name="TextBox 73"/>
          <p:cNvSpPr txBox="1"/>
          <p:nvPr/>
        </p:nvSpPr>
        <p:spPr>
          <a:xfrm>
            <a:off x="5423624" y="2695610"/>
            <a:ext cx="121700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SA-19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Transloader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2S6</a:t>
            </a:r>
          </a:p>
        </p:txBody>
      </p:sp>
      <p:sp>
        <p:nvSpPr>
          <p:cNvPr id="75" name="TextBox 74"/>
          <p:cNvSpPr txBox="1"/>
          <p:nvPr/>
        </p:nvSpPr>
        <p:spPr>
          <a:xfrm>
            <a:off x="7869850" y="2699650"/>
            <a:ext cx="121700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SA-19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Transloader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2S6</a:t>
            </a:r>
          </a:p>
        </p:txBody>
      </p:sp>
    </p:spTree>
    <p:extLst>
      <p:ext uri="{BB962C8B-B14F-4D97-AF65-F5344CB8AC3E}">
        <p14:creationId xmlns:p14="http://schemas.microsoft.com/office/powerpoint/2010/main" val="2662264871"/>
      </p:ext>
    </p:extLst>
  </p:cSld>
  <p:clrMapOvr>
    <a:masterClrMapping/>
  </p:clrMapOvr>
</p:sld>
</file>

<file path=ppt/slides/slide12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SAM Battery, 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366 Surface to Surface Missile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SAM</a:t>
            </a:r>
          </a:p>
          <a:p>
            <a:pPr algn="ctr"/>
            <a:r>
              <a:rPr lang="en-US" sz="1200" dirty="0"/>
              <a:t>Battery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SAM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SAM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2644" y="166470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1528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2699650"/>
            <a:ext cx="1181734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SAM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168823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2966987" y="2699650"/>
            <a:ext cx="121700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SA-11 TELAR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SA-11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Transloader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4" name="TextBox 73"/>
          <p:cNvSpPr txBox="1"/>
          <p:nvPr/>
        </p:nvSpPr>
        <p:spPr>
          <a:xfrm>
            <a:off x="5423624" y="2695610"/>
            <a:ext cx="121700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SA-11 TELAR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SA-11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Transloader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5" name="TextBox 74"/>
          <p:cNvSpPr txBox="1"/>
          <p:nvPr/>
        </p:nvSpPr>
        <p:spPr>
          <a:xfrm>
            <a:off x="7869850" y="2699650"/>
            <a:ext cx="121700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SA-11 TELAR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SA-11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Transloader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091390736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8636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Headquarters &amp; Headquarters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 Integrated Fires Command,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89240" y="1449344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9007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 &amp; Headquarters Company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91959" y="69323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669757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03267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72379" y="206510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Tactical Security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3383667" y="162187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03267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533" y="20507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 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66975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5842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5677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584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object 60">
            <a:extLst>
              <a:ext uri="{FF2B5EF4-FFF2-40B4-BE49-F238E27FC236}">
                <a16:creationId xmlns:a16="http://schemas.microsoft.com/office/drawing/2014/main" id="{DD8AF79A-6A15-4294-8618-D792E6C1658B}"/>
              </a:ext>
            </a:extLst>
          </p:cNvPr>
          <p:cNvSpPr/>
          <p:nvPr/>
        </p:nvSpPr>
        <p:spPr>
          <a:xfrm>
            <a:off x="5493335" y="203506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 Platoon</a:t>
            </a:r>
          </a:p>
        </p:txBody>
      </p: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8CD90A9A-2C86-4FFE-8C97-78A95DDD3056}"/>
              </a:ext>
            </a:extLst>
          </p:cNvPr>
          <p:cNvCxnSpPr/>
          <p:nvPr/>
        </p:nvCxnSpPr>
        <p:spPr>
          <a:xfrm>
            <a:off x="6089255" y="16591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97010" y="160125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67821" y="1598860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26324" y="1609122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383087" y="2619877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4" name="TextBox 43"/>
          <p:cNvSpPr txBox="1"/>
          <p:nvPr/>
        </p:nvSpPr>
        <p:spPr>
          <a:xfrm>
            <a:off x="7850365" y="2613749"/>
            <a:ext cx="134844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5" name="TextBox 44"/>
          <p:cNvSpPr txBox="1"/>
          <p:nvPr/>
        </p:nvSpPr>
        <p:spPr>
          <a:xfrm>
            <a:off x="10453788" y="2623528"/>
            <a:ext cx="1654392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375D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15174" y="163173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5736" y="3527698"/>
            <a:ext cx="668" cy="38491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91131" y="3912201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640" y="430755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505018" y="427511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37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4935" y="429322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1131" y="39122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6094588" y="389921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102274" y="390087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0" name="TextBox 4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99412" y="384370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11687" y="383910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9" name="TextBox 58"/>
          <p:cNvSpPr txBox="1"/>
          <p:nvPr/>
        </p:nvSpPr>
        <p:spPr>
          <a:xfrm>
            <a:off x="416538" y="4865972"/>
            <a:ext cx="127470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1" name="TextBox 60"/>
          <p:cNvSpPr txBox="1"/>
          <p:nvPr/>
        </p:nvSpPr>
        <p:spPr>
          <a:xfrm>
            <a:off x="5414856" y="4856193"/>
            <a:ext cx="130356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 Ambulance</a:t>
            </a:r>
          </a:p>
        </p:txBody>
      </p:sp>
      <p:sp>
        <p:nvSpPr>
          <p:cNvPr id="62" name="TextBox 61"/>
          <p:cNvSpPr txBox="1"/>
          <p:nvPr/>
        </p:nvSpPr>
        <p:spPr>
          <a:xfrm>
            <a:off x="10456190" y="4865972"/>
            <a:ext cx="173581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17576" y="387417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67" name="Straight Connector 66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86058" y="3519114"/>
            <a:ext cx="1138607" cy="798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8" name="Straight Connector 6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7224665" y="1667809"/>
            <a:ext cx="668" cy="18600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635516762"/>
      </p:ext>
    </p:extLst>
  </p:cSld>
  <p:clrMapOvr>
    <a:masterClrMapping/>
  </p:clrMapOvr>
</p:sld>
</file>

<file path=ppt/slides/slide1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Battery, Field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</a:t>
            </a:r>
          </a:p>
          <a:p>
            <a:pPr algn="ctr"/>
            <a:r>
              <a:rPr lang="en-US" sz="1200"/>
              <a:t>Battery</a:t>
            </a:r>
            <a:endParaRPr lang="en-US"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Fire Support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223301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83227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1V13 FDC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PRP 4</a:t>
            </a:r>
          </a:p>
          <a:p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1528" y="223301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096775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KRAZ 260 6x6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2A65 152mm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181734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7126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226066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30432" y="3261275"/>
            <a:ext cx="1096775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KRAZ 260 6x6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2A65 152mm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224601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85938" y="325108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575" y="444118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78263" y="4109864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0289" y="410711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66640" y="410711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024230" y="410711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35427" y="444372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72280" y="444814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92265" y="4989828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1V14 CP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351161" y="4989828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310057" y="4989828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87963" y="6263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</p:spTree>
    <p:extLst>
      <p:ext uri="{BB962C8B-B14F-4D97-AF65-F5344CB8AC3E}">
        <p14:creationId xmlns:p14="http://schemas.microsoft.com/office/powerpoint/2010/main" val="3271867510"/>
      </p:ext>
    </p:extLst>
  </p:cSld>
  <p:clrMapOvr>
    <a:masterClrMapping/>
  </p:clrMapOvr>
</p:sld>
</file>

<file path=ppt/slides/slide13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MANPAD Battery, 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366 Surface to Surface Missile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Battery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2644" y="166470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1528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2699650"/>
            <a:ext cx="1181734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168823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2966987" y="2699650"/>
            <a:ext cx="160653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SA-18 MANPAD Launcher</a:t>
            </a:r>
          </a:p>
        </p:txBody>
      </p:sp>
      <p:sp>
        <p:nvSpPr>
          <p:cNvPr id="74" name="TextBox 73"/>
          <p:cNvSpPr txBox="1"/>
          <p:nvPr/>
        </p:nvSpPr>
        <p:spPr>
          <a:xfrm>
            <a:off x="5423624" y="2695610"/>
            <a:ext cx="156645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SA-18 MANPAD Launcher</a:t>
            </a:r>
          </a:p>
        </p:txBody>
      </p:sp>
      <p:sp>
        <p:nvSpPr>
          <p:cNvPr id="75" name="TextBox 74"/>
          <p:cNvSpPr txBox="1"/>
          <p:nvPr/>
        </p:nvSpPr>
        <p:spPr>
          <a:xfrm>
            <a:off x="7869850" y="2699650"/>
            <a:ext cx="156645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SA-18 MANPAD Launcher</a:t>
            </a:r>
          </a:p>
        </p:txBody>
      </p:sp>
    </p:spTree>
    <p:extLst>
      <p:ext uri="{BB962C8B-B14F-4D97-AF65-F5344CB8AC3E}">
        <p14:creationId xmlns:p14="http://schemas.microsoft.com/office/powerpoint/2010/main" val="2499375454"/>
      </p:ext>
    </p:extLst>
  </p:cSld>
  <p:clrMapOvr>
    <a:masterClrMapping/>
  </p:clrMapOvr>
</p:sld>
</file>

<file path=ppt/slides/slide13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366 Surface to Surface Missile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128937574"/>
      </p:ext>
    </p:extLst>
  </p:cSld>
  <p:clrMapOvr>
    <a:masterClrMapping/>
  </p:clrMapOvr>
</p:sld>
</file>

<file path=ppt/slides/slide13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366 Surface to Surface Missile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48825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197764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BREM 2 Recovery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71874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6608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BMM-1 Ambulance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BMM-2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Bn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 Aid Station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9668" cy="144655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7 x URAL 375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7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32668037"/>
      </p:ext>
    </p:extLst>
  </p:cSld>
  <p:clrMapOvr>
    <a:masterClrMapping/>
  </p:clrMapOvr>
</p:sld>
</file>

<file path=ppt/slides/slide13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Engineer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366 Surface to Surface Missile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389" cy="380145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190" y="64409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4694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632760" y="230069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Warfare</a:t>
            </a:r>
            <a:br>
              <a:rPr lang="en-US" sz="1200" dirty="0"/>
            </a:br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663116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Assault Crossing</a:t>
            </a:r>
            <a:br>
              <a:rPr lang="en-US" sz="1200" dirty="0"/>
            </a:br>
            <a:r>
              <a:rPr lang="en-US" sz="1200" dirty="0"/>
              <a:t>Company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641202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 Support</a:t>
            </a:r>
            <a:br>
              <a:rPr lang="en-US" sz="1200" dirty="0"/>
            </a:br>
            <a:r>
              <a:rPr lang="en-US" sz="1200" dirty="0"/>
              <a:t>Company</a:t>
            </a:r>
          </a:p>
        </p:txBody>
      </p:sp>
      <p:sp>
        <p:nvSpPr>
          <p:cNvPr id="69" name="object 60">
            <a:extLst>
              <a:ext uri="{FF2B5EF4-FFF2-40B4-BE49-F238E27FC236}">
                <a16:creationId xmlns:a16="http://schemas.microsoft.com/office/drawing/2014/main" id="{6CB944C2-9388-41D9-967D-D1C47186E2B5}"/>
              </a:ext>
            </a:extLst>
          </p:cNvPr>
          <p:cNvSpPr/>
          <p:nvPr/>
        </p:nvSpPr>
        <p:spPr>
          <a:xfrm>
            <a:off x="8413684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Road Bridge Construction</a:t>
            </a:r>
            <a:br>
              <a:rPr lang="en-US" sz="1200" dirty="0"/>
            </a:br>
            <a:r>
              <a:rPr lang="en-US" sz="1200" dirty="0"/>
              <a:t>Company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81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Pontoon Bridging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87" name="object 60">
            <a:extLst>
              <a:ext uri="{FF2B5EF4-FFF2-40B4-BE49-F238E27FC236}">
                <a16:creationId xmlns:a16="http://schemas.microsoft.com/office/drawing/2014/main" id="{6884C3F7-C906-4D04-BBFA-03B6F9F31984}"/>
              </a:ext>
            </a:extLst>
          </p:cNvPr>
          <p:cNvSpPr/>
          <p:nvPr/>
        </p:nvSpPr>
        <p:spPr>
          <a:xfrm>
            <a:off x="492675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 Reconnaissance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8893088" y="207219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1" name="object 60">
            <a:extLst>
              <a:ext uri="{FF2B5EF4-FFF2-40B4-BE49-F238E27FC236}">
                <a16:creationId xmlns:a16="http://schemas.microsoft.com/office/drawing/2014/main" id="{B8F41D20-0B04-4042-83D7-4D5FBC21619E}"/>
              </a:ext>
            </a:extLst>
          </p:cNvPr>
          <p:cNvSpPr/>
          <p:nvPr/>
        </p:nvSpPr>
        <p:spPr>
          <a:xfrm>
            <a:off x="3827332" y="56115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10996403" y="207219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3" name="object 60">
            <a:extLst>
              <a:ext uri="{FF2B5EF4-FFF2-40B4-BE49-F238E27FC236}">
                <a16:creationId xmlns:a16="http://schemas.microsoft.com/office/drawing/2014/main" id="{66F1F12B-68E3-441E-A4D8-30E9A2393C4A}"/>
              </a:ext>
            </a:extLst>
          </p:cNvPr>
          <p:cNvSpPr/>
          <p:nvPr/>
        </p:nvSpPr>
        <p:spPr>
          <a:xfrm>
            <a:off x="7161699" y="56115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4" name="TextBox 93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7484968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2AC091A-8990-4C1B-A48B-D3EE9C25DE2A}"/>
              </a:ext>
            </a:extLst>
          </p:cNvPr>
          <p:cNvSpPr/>
          <p:nvPr/>
        </p:nvSpPr>
        <p:spPr>
          <a:xfrm>
            <a:off x="10503480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5149BB2E-240D-4B14-B16F-0516662D06A9}"/>
              </a:ext>
            </a:extLst>
          </p:cNvPr>
          <p:cNvSpPr txBox="1"/>
          <p:nvPr/>
        </p:nvSpPr>
        <p:spPr>
          <a:xfrm>
            <a:off x="10824533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469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228509" y="18391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5272201" y="18390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7016284" y="18363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" name="Straight Connector 121">
            <a:extLst>
              <a:ext uri="{FF2B5EF4-FFF2-40B4-BE49-F238E27FC236}">
                <a16:creationId xmlns:a16="http://schemas.microsoft.com/office/drawing/2014/main" id="{CE5B60CE-A550-477F-8408-109AE267E6C9}"/>
              </a:ext>
            </a:extLst>
          </p:cNvPr>
          <p:cNvCxnSpPr/>
          <p:nvPr/>
        </p:nvCxnSpPr>
        <p:spPr>
          <a:xfrm>
            <a:off x="9003856" y="184255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356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1" name="Straight Connector 130">
            <a:extLst>
              <a:ext uri="{FF2B5EF4-FFF2-40B4-BE49-F238E27FC236}">
                <a16:creationId xmlns:a16="http://schemas.microsoft.com/office/drawing/2014/main" id="{553762B7-D256-4E75-A67C-D8A7519362A3}"/>
              </a:ext>
            </a:extLst>
          </p:cNvPr>
          <p:cNvCxnSpPr/>
          <p:nvPr/>
        </p:nvCxnSpPr>
        <p:spPr>
          <a:xfrm>
            <a:off x="1092156" y="520165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2" name="Straight Connector 131">
            <a:extLst>
              <a:ext uri="{FF2B5EF4-FFF2-40B4-BE49-F238E27FC236}">
                <a16:creationId xmlns:a16="http://schemas.microsoft.com/office/drawing/2014/main" id="{358526AA-416E-4593-8B14-1668F1F64820}"/>
              </a:ext>
            </a:extLst>
          </p:cNvPr>
          <p:cNvCxnSpPr/>
          <p:nvPr/>
        </p:nvCxnSpPr>
        <p:spPr>
          <a:xfrm>
            <a:off x="1087162" y="5210090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4" name="Straight Connector 133">
            <a:extLst>
              <a:ext uri="{FF2B5EF4-FFF2-40B4-BE49-F238E27FC236}">
                <a16:creationId xmlns:a16="http://schemas.microsoft.com/office/drawing/2014/main" id="{213CDB34-7CA4-4C13-A5B9-4224E9CAA58E}"/>
              </a:ext>
            </a:extLst>
          </p:cNvPr>
          <p:cNvCxnSpPr/>
          <p:nvPr/>
        </p:nvCxnSpPr>
        <p:spPr>
          <a:xfrm>
            <a:off x="4431495" y="52160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5" name="Straight Connector 134">
            <a:extLst>
              <a:ext uri="{FF2B5EF4-FFF2-40B4-BE49-F238E27FC236}">
                <a16:creationId xmlns:a16="http://schemas.microsoft.com/office/drawing/2014/main" id="{A7141411-C0E1-4D5A-8DDE-DF669A3F3608}"/>
              </a:ext>
            </a:extLst>
          </p:cNvPr>
          <p:cNvCxnSpPr/>
          <p:nvPr/>
        </p:nvCxnSpPr>
        <p:spPr>
          <a:xfrm>
            <a:off x="7750190" y="521333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7" name="Straight Connector 136">
            <a:extLst>
              <a:ext uri="{FF2B5EF4-FFF2-40B4-BE49-F238E27FC236}">
                <a16:creationId xmlns:a16="http://schemas.microsoft.com/office/drawing/2014/main" id="{27EDB0D3-5FF7-4634-A7A7-C37AA246980D}"/>
              </a:ext>
            </a:extLst>
          </p:cNvPr>
          <p:cNvCxnSpPr/>
          <p:nvPr/>
        </p:nvCxnSpPr>
        <p:spPr>
          <a:xfrm>
            <a:off x="11089130" y="52079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15467" y="190840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6" name="Straight Connector 7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230533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90199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0" name="TextBox 79"/>
          <p:cNvSpPr txBox="1"/>
          <p:nvPr/>
        </p:nvSpPr>
        <p:spPr>
          <a:xfrm>
            <a:off x="156562" y="4204219"/>
            <a:ext cx="70564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BTR-80</a:t>
            </a:r>
          </a:p>
        </p:txBody>
      </p:sp>
      <p:sp>
        <p:nvSpPr>
          <p:cNvPr id="89" name="TextBox 88"/>
          <p:cNvSpPr txBox="1"/>
          <p:nvPr/>
        </p:nvSpPr>
        <p:spPr>
          <a:xfrm>
            <a:off x="1973688" y="4204219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0" name="TextBox 89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3119943" y="207506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5" name="TextBox 94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5170504" y="206627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6" name="TextBox 95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6905519" y="206041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9" name="TextBox 98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4155509" y="517395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826050" y="516450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</p:spTree>
    <p:extLst>
      <p:ext uri="{BB962C8B-B14F-4D97-AF65-F5344CB8AC3E}">
        <p14:creationId xmlns:p14="http://schemas.microsoft.com/office/powerpoint/2010/main" val="3767721094"/>
      </p:ext>
    </p:extLst>
  </p:cSld>
  <p:clrMapOvr>
    <a:masterClrMapping/>
  </p:clrMapOvr>
</p:sld>
</file>

<file path=ppt/slides/slide13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Mine Warfare Company, Engineer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366 Surface to Surface Missile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Warfare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Laying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Towed Mine</a:t>
            </a:r>
          </a:p>
          <a:p>
            <a:pPr algn="ctr"/>
            <a:r>
              <a:rPr lang="en-US" sz="1200" dirty="0"/>
              <a:t>Laying 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Breaching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56580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6043" y="223301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84080" y="224601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5989235" y="6420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3285416"/>
            <a:ext cx="2668" cy="20927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2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328257" y="6260844"/>
            <a:ext cx="66556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BMP-2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2287153" y="6260844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6" name="TextBox 35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87125" y="223426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</p:spTree>
    <p:extLst>
      <p:ext uri="{BB962C8B-B14F-4D97-AF65-F5344CB8AC3E}">
        <p14:creationId xmlns:p14="http://schemas.microsoft.com/office/powerpoint/2010/main" val="4105066599"/>
      </p:ext>
    </p:extLst>
  </p:cSld>
  <p:clrMapOvr>
    <a:masterClrMapping/>
  </p:clrMapOvr>
</p:sld>
</file>

<file path=ppt/slides/slide13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Mine Laying Platoon, Mine Warfare Company, Engineer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366 Surface to Surface Missile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2277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741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Laying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81572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Laying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367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Laying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81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7490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7938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702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TextBox 23"/>
          <p:cNvSpPr txBox="1"/>
          <p:nvPr/>
        </p:nvSpPr>
        <p:spPr>
          <a:xfrm>
            <a:off x="10432273" y="3280008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3026582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Laying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2920491" y="3260370"/>
            <a:ext cx="113685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UMZ Minelayer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7979073" y="3275388"/>
            <a:ext cx="113685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UMZ Minelayer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5559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91682" y="225323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06121" y="224827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36017" y="225178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3599" y="226926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3203" y="272033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Laying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49" name="TextBox 48"/>
          <p:cNvSpPr txBox="1"/>
          <p:nvPr/>
        </p:nvSpPr>
        <p:spPr>
          <a:xfrm>
            <a:off x="5387112" y="3254724"/>
            <a:ext cx="113685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UMZ Minelayer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02638" y="224614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46151" y="353939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52" name="TextBox 51"/>
          <p:cNvSpPr txBox="1"/>
          <p:nvPr/>
        </p:nvSpPr>
        <p:spPr>
          <a:xfrm>
            <a:off x="402192" y="3275388"/>
            <a:ext cx="113685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UMZ Minelayer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423880023"/>
      </p:ext>
    </p:extLst>
  </p:cSld>
  <p:clrMapOvr>
    <a:masterClrMapping/>
  </p:clrMapOvr>
</p:sld>
</file>

<file path=ppt/slides/slide13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Towed Mine Laying Platoon, Mine Warfare Company, Engineer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366 Surface to Surface Missile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2277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741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Towed Mine</a:t>
            </a:r>
          </a:p>
          <a:p>
            <a:pPr algn="ctr"/>
            <a:r>
              <a:rPr lang="en-US" sz="1200" dirty="0"/>
              <a:t>Laying 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81572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Towed Mine</a:t>
            </a:r>
          </a:p>
          <a:p>
            <a:pPr algn="ctr"/>
            <a:r>
              <a:rPr lang="en-US" sz="1200" dirty="0"/>
              <a:t>Laying Section</a:t>
            </a:r>
            <a:endParaRPr sz="1200" dirty="0"/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367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Towed Mine</a:t>
            </a:r>
          </a:p>
          <a:p>
            <a:pPr algn="ctr"/>
            <a:r>
              <a:rPr lang="en-US" sz="1200" dirty="0"/>
              <a:t>Laying 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81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7490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7938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702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TextBox 23"/>
          <p:cNvSpPr txBox="1"/>
          <p:nvPr/>
        </p:nvSpPr>
        <p:spPr>
          <a:xfrm>
            <a:off x="10432273" y="3280008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3026582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Towed Mine</a:t>
            </a:r>
          </a:p>
          <a:p>
            <a:pPr algn="ctr"/>
            <a:r>
              <a:rPr lang="en-US" sz="1200" dirty="0"/>
              <a:t>Laying Section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2920491" y="3260370"/>
            <a:ext cx="113685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PMZ-4 Minelayer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7979073" y="3275388"/>
            <a:ext cx="113685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PMZ-4 Minelayer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5559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91682" y="225323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06121" y="224827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36017" y="225178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3599" y="226926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3203" y="272033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Towed Mine</a:t>
            </a:r>
          </a:p>
          <a:p>
            <a:pPr algn="ctr"/>
            <a:r>
              <a:rPr lang="en-US" sz="1200" dirty="0"/>
              <a:t>Laying Section</a:t>
            </a:r>
          </a:p>
        </p:txBody>
      </p:sp>
      <p:sp>
        <p:nvSpPr>
          <p:cNvPr id="49" name="TextBox 48"/>
          <p:cNvSpPr txBox="1"/>
          <p:nvPr/>
        </p:nvSpPr>
        <p:spPr>
          <a:xfrm>
            <a:off x="5387112" y="3254724"/>
            <a:ext cx="113685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PMZ-4 Minelayer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02638" y="224614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46151" y="353939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52" name="TextBox 51"/>
          <p:cNvSpPr txBox="1"/>
          <p:nvPr/>
        </p:nvSpPr>
        <p:spPr>
          <a:xfrm>
            <a:off x="402192" y="3275388"/>
            <a:ext cx="113685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PMZ-4 Minelayer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723465128"/>
      </p:ext>
    </p:extLst>
  </p:cSld>
  <p:clrMapOvr>
    <a:masterClrMapping/>
  </p:clrMapOvr>
</p:sld>
</file>

<file path=ppt/slides/slide13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Mine Breaching Platoon, Mine Warfare Company, Engineer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366 Surface to Surface Missile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2277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741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</a:t>
            </a:r>
          </a:p>
          <a:p>
            <a:pPr algn="ctr"/>
            <a:r>
              <a:rPr lang="en-US" sz="1200" dirty="0"/>
              <a:t>Breaching 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81572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</a:t>
            </a:r>
          </a:p>
          <a:p>
            <a:pPr algn="ctr"/>
            <a:r>
              <a:rPr lang="en-US" sz="1200" dirty="0"/>
              <a:t>Breaching 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367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</a:t>
            </a:r>
          </a:p>
          <a:p>
            <a:pPr algn="ctr"/>
            <a:r>
              <a:rPr lang="en-US" sz="1200" dirty="0"/>
              <a:t>Breaching 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81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7490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7938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702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TextBox 23"/>
          <p:cNvSpPr txBox="1"/>
          <p:nvPr/>
        </p:nvSpPr>
        <p:spPr>
          <a:xfrm>
            <a:off x="10432273" y="3280008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3026582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</a:t>
            </a:r>
          </a:p>
          <a:p>
            <a:pPr algn="ctr"/>
            <a:r>
              <a:rPr lang="en-US" sz="1200" dirty="0"/>
              <a:t>Breaching Section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2920491" y="3260370"/>
            <a:ext cx="1713931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IMR-2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UAZ 469B DIM Mine Detector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 77 Minefield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Breacher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7979073" y="3275388"/>
            <a:ext cx="1713931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IMR-2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UAZ 469B DIM Mine Detector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 77 Minefield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Breacher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5559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91682" y="225323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06121" y="224827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36017" y="225178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3599" y="226926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3203" y="272033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</a:t>
            </a:r>
          </a:p>
          <a:p>
            <a:pPr algn="ctr"/>
            <a:r>
              <a:rPr lang="en-US" sz="1200" dirty="0"/>
              <a:t>Breaching Section</a:t>
            </a:r>
          </a:p>
        </p:txBody>
      </p:sp>
      <p:sp>
        <p:nvSpPr>
          <p:cNvPr id="49" name="TextBox 48"/>
          <p:cNvSpPr txBox="1"/>
          <p:nvPr/>
        </p:nvSpPr>
        <p:spPr>
          <a:xfrm>
            <a:off x="5387112" y="3254724"/>
            <a:ext cx="1713931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IMR-2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UAZ 469B DIM Mine Detector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 77 Minefield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Breacher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02638" y="224614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46151" y="353939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52" name="TextBox 51"/>
          <p:cNvSpPr txBox="1"/>
          <p:nvPr/>
        </p:nvSpPr>
        <p:spPr>
          <a:xfrm>
            <a:off x="402192" y="3275388"/>
            <a:ext cx="1713931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IMR-2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UAZ 469B DIM Mine Detector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 77 Minefield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Breacher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850798088"/>
      </p:ext>
    </p:extLst>
  </p:cSld>
  <p:clrMapOvr>
    <a:masterClrMapping/>
  </p:clrMapOvr>
</p:sld>
</file>

<file path=ppt/slides/slide13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Assault Crossing Company, Engineer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366 Surface to Surface Missile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Assault Crossing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Amphibious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Ferry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Diving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56580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6043" y="223301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84080" y="224601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5989235" y="6420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3285416"/>
            <a:ext cx="2668" cy="20927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2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328257" y="6260844"/>
            <a:ext cx="81785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BRDM-2U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6" name="TextBox 35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87125" y="223426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3599" y="226926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3203" y="272033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Amphibious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57482" y="224614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</p:spTree>
    <p:extLst>
      <p:ext uri="{BB962C8B-B14F-4D97-AF65-F5344CB8AC3E}">
        <p14:creationId xmlns:p14="http://schemas.microsoft.com/office/powerpoint/2010/main" val="3715932549"/>
      </p:ext>
    </p:extLst>
  </p:cSld>
  <p:clrMapOvr>
    <a:masterClrMapping/>
  </p:clrMapOvr>
</p:sld>
</file>

<file path=ppt/slides/slide13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Amphibious Platoon, Assault Crossing Company, Engineer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366 Surface to Surface Missile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Amphibious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Amphibious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Amphibious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27310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PTS-2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27310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PTS-2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0922" y="27256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Amphibious</a:t>
            </a:r>
            <a:endParaRPr lang="en-US" sz="1200" b="1" dirty="0"/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85687" y="22736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19714" y="3274258"/>
            <a:ext cx="127310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PTS-2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99137" y="225899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1198276524"/>
      </p:ext>
    </p:extLst>
  </p:cSld>
  <p:clrMapOvr>
    <a:masterClrMapping/>
  </p:clrMapOvr>
</p:sld>
</file>

<file path=ppt/slides/slide1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Company, Field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6924" y="1664706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1528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2699650"/>
            <a:ext cx="1181734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168823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3640152" y="2699650"/>
            <a:ext cx="2788" cy="676893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4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785682" y="37014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</a:p>
        </p:txBody>
      </p: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2371420" y="3367387"/>
            <a:ext cx="2531212" cy="915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377396" y="33673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891291" y="336738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296931" y="370841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1679372" y="4250099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9" name="TextBox 48"/>
          <p:cNvSpPr txBox="1"/>
          <p:nvPr/>
        </p:nvSpPr>
        <p:spPr>
          <a:xfrm>
            <a:off x="4234708" y="4250099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cxnSp>
        <p:nvCxnSpPr>
          <p:cNvPr id="55" name="Straight Connector 54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8518821" y="2690494"/>
            <a:ext cx="2788" cy="676893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9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6664351" y="369230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Section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7250089" y="3358231"/>
            <a:ext cx="2531212" cy="915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7256065" y="33582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Straight Connector 6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9769960" y="335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9175600" y="369925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Section</a:t>
            </a:r>
          </a:p>
        </p:txBody>
      </p:sp>
      <p:sp>
        <p:nvSpPr>
          <p:cNvPr id="67" name="TextBox 66"/>
          <p:cNvSpPr txBox="1"/>
          <p:nvPr/>
        </p:nvSpPr>
        <p:spPr>
          <a:xfrm>
            <a:off x="6558041" y="4240943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68" name="TextBox 67"/>
          <p:cNvSpPr txBox="1"/>
          <p:nvPr/>
        </p:nvSpPr>
        <p:spPr>
          <a:xfrm>
            <a:off x="9113377" y="4240943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69" name="TextBox 6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179700" y="328776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691573" y="32956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7065683" y="328094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3" name="TextBox 7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564588" y="32956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61165232"/>
      </p:ext>
    </p:extLst>
  </p:cSld>
  <p:clrMapOvr>
    <a:masterClrMapping/>
  </p:clrMapOvr>
</p:sld>
</file>

<file path=ppt/slides/slide13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Ferry Platoon, Assault Crossing Company, Engineer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366 Surface to Surface Missile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Ferry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Ferry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Assault Boat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09974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NDL 10 Assault Boat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94929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PMM-2 Ferry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0922" y="27256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Ferry</a:t>
            </a:r>
            <a:endParaRPr lang="en-US" sz="1200" b="1" dirty="0"/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85687" y="22736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19714" y="3274258"/>
            <a:ext cx="94929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PMM-2 Ferry</a:t>
            </a:r>
            <a:endParaRPr lang="en-US" sz="8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99137" y="225899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3340643087"/>
      </p:ext>
    </p:extLst>
  </p:cSld>
  <p:clrMapOvr>
    <a:masterClrMapping/>
  </p:clrMapOvr>
</p:sld>
</file>

<file path=ppt/slides/slide13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Diving Platoon, Assault Crossing Company, Engineer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366 Surface to Surface Missile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Diving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Diving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Diving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Zodiac RHIB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Compressor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9668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Zodiac RHIB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Compressor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0922" y="27256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Diving</a:t>
            </a:r>
            <a:endParaRPr lang="en-US" sz="1200" b="1" dirty="0"/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85687" y="22736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19714" y="3274258"/>
            <a:ext cx="1359668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Zodiac RHIB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Compressor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99137" y="225899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3437448311"/>
      </p:ext>
    </p:extLst>
  </p:cSld>
  <p:clrMapOvr>
    <a:masterClrMapping/>
  </p:clrMapOvr>
</p:sld>
</file>

<file path=ppt/slides/slide13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Engineer Support Company, Engineer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366 Surface to Surface Missile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 Support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3962" y="262061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 Support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Construction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8727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56580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55732" y="2153995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84080" y="224601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5989235" y="6420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3251549"/>
            <a:ext cx="12026" cy="228000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2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23278" y="574607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02966" y="5414747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14992" y="54120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891343" y="541199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48933" y="541199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60130" y="574860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296983" y="575302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316968" y="6294711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2275864" y="6294711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6" name="TextBox 35"/>
          <p:cNvSpPr txBox="1"/>
          <p:nvPr/>
        </p:nvSpPr>
        <p:spPr>
          <a:xfrm>
            <a:off x="4234760" y="6294711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/>
          <p:cNvSpPr txBox="1"/>
          <p:nvPr/>
        </p:nvSpPr>
        <p:spPr>
          <a:xfrm>
            <a:off x="5413650" y="3186506"/>
            <a:ext cx="1718740" cy="218521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Tracked Front Loader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Tracked Backhoe Loader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Skid Steer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Fork Lift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BAT-2 CEV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10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KRAZ 255 Dump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Ditch MKD 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Water Truck Generic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10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3" name="TextBox 42"/>
          <p:cNvSpPr txBox="1"/>
          <p:nvPr/>
        </p:nvSpPr>
        <p:spPr>
          <a:xfrm>
            <a:off x="10411650" y="3251549"/>
            <a:ext cx="1718740" cy="243143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Tracked Front Loader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Tracked Backhoe Loader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Skid Steer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Fork Lift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Wheeled Cement Mixer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Saw Mill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BAT-2 CEV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9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KRAZ 255 Dump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CRANE Shovel 305V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667255779"/>
      </p:ext>
    </p:extLst>
  </p:cSld>
  <p:clrMapOvr>
    <a:masterClrMapping/>
  </p:clrMapOvr>
</p:sld>
</file>

<file path=ppt/slides/slide13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Road Bridge Construction Company, Engineer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366 Surface to Surface Missile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6794" cy="47515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Road Bridge Construction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69454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389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3962" y="205616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Road Bridge Construction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389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Road Bridge Construction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6945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32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56580" y="165804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60436" y="1613747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84080" y="168156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5989235" y="6420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992" y="2687099"/>
            <a:ext cx="12026" cy="27321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2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23278" y="574607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02966" y="5414747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14992" y="54120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891343" y="541199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48933" y="541199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60130" y="574860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296983" y="575302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316968" y="6294711"/>
            <a:ext cx="81785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BRDM-2U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2275864" y="6294711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6" name="TextBox 35"/>
          <p:cNvSpPr txBox="1"/>
          <p:nvPr/>
        </p:nvSpPr>
        <p:spPr>
          <a:xfrm>
            <a:off x="4234760" y="6294711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/>
          <p:cNvSpPr txBox="1"/>
          <p:nvPr/>
        </p:nvSpPr>
        <p:spPr>
          <a:xfrm>
            <a:off x="5413650" y="2622056"/>
            <a:ext cx="1718740" cy="29238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Tracked Front Loader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Tracked Backhoe Loader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Road Grader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Bull Dozer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Skid Steer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Cement Mixer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Fork Lift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Saw Mill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TMM Bridge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MT-55A AVLB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BAT-2 CEV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KRAZ 255 Dump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Crane Shovel 305V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Zodiac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3" name="TextBox 42"/>
          <p:cNvSpPr txBox="1"/>
          <p:nvPr/>
        </p:nvSpPr>
        <p:spPr>
          <a:xfrm>
            <a:off x="10411650" y="2687099"/>
            <a:ext cx="1718740" cy="29238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Tracked Front Loader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Tracked Backhoe Loader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Road Grader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Bull Dozer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Skid Steer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Cement Mixer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Fork Lift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Saw Mill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TMM Bridge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MT-55A AVLB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BAT-2 CEV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KRAZ 255 Dump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Crane Shovel 305V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Zodiac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881175652"/>
      </p:ext>
    </p:extLst>
  </p:cSld>
  <p:clrMapOvr>
    <a:masterClrMapping/>
  </p:clrMapOvr>
</p:sld>
</file>

<file path=ppt/slides/slide13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Pontoon Bridging Company, Engineer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366 Surface to Surface Missile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Pontoon Bridging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Pontoon Bridging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Ferry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Powerboat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56580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6043" y="223301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84080" y="224601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5989235" y="6420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3285416"/>
            <a:ext cx="2668" cy="20927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2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328257" y="6260844"/>
            <a:ext cx="81785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BRDM-2U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6" name="TextBox 35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32281" y="223426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3599" y="226926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3203" y="272033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Pontoon Bridging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57482" y="224614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40" name="TextBox 39"/>
          <p:cNvSpPr txBox="1"/>
          <p:nvPr/>
        </p:nvSpPr>
        <p:spPr>
          <a:xfrm>
            <a:off x="7857631" y="3268979"/>
            <a:ext cx="94929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PMM-2 Ferry</a:t>
            </a:r>
            <a:endParaRPr lang="en-US" sz="8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3" name="TextBox 42"/>
          <p:cNvSpPr txBox="1"/>
          <p:nvPr/>
        </p:nvSpPr>
        <p:spPr>
          <a:xfrm>
            <a:off x="10404501" y="3268979"/>
            <a:ext cx="182133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KAMAZ 4310 6x6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BMK 255M Bridge Support Boat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912168703"/>
      </p:ext>
    </p:extLst>
  </p:cSld>
  <p:clrMapOvr>
    <a:masterClrMapping/>
  </p:clrMapOvr>
</p:sld>
</file>

<file path=ppt/slides/slide13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Pontoon Bridging Platoon, Assault Crossing Company, Engineer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366 Surface to Surface Missile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Pontoon Bridging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Pontoon Bridging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Pontoon Bridging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PMP Bridge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PMP Bridge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0922" y="27256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Pontoon Bridging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85687" y="22736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19714" y="3274258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PMP Bridge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99137" y="225899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4269126169"/>
      </p:ext>
    </p:extLst>
  </p:cSld>
  <p:clrMapOvr>
    <a:masterClrMapping/>
  </p:clrMapOvr>
</p:sld>
</file>

<file path=ppt/slides/slide13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Engineer Reconnaissance Platoon, Engineer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366 Surface to Surface Missile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 Reconnaissance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 Reconnaissance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 Reconnaissance 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3081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IRM Reconnaissance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BTR-90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3081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IRM Reconnaissance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BTR-90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808" y="27256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 Reconnaissance 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573" y="22736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30600" y="3274258"/>
            <a:ext cx="133081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IRM Reconnaissance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BTR-90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10023" y="225899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1348295940"/>
      </p:ext>
    </p:extLst>
  </p:cSld>
  <p:clrMapOvr>
    <a:masterClrMapping/>
  </p:clrMapOvr>
</p:sld>
</file>

<file path=ppt/slides/slide13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Transport Platoon, Engineer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366 Surface to Surface Missile Brigade, Western Army</a:t>
            </a:r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  <a:br>
              <a:rPr lang="en-US" sz="1200" dirty="0"/>
            </a:br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  <a:br>
              <a:rPr lang="en-US" sz="1200" dirty="0"/>
            </a:br>
            <a:r>
              <a:rPr lang="en-US" sz="1200" dirty="0"/>
              <a:t>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  <a:br>
              <a:rPr lang="en-US" sz="1200" dirty="0"/>
            </a:br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9012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5323 8x8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39012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5323 8x8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9012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5323 8x8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9560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139012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5323 8x8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02B05950-4E86-415E-87CC-F2EBE2A99BCC}"/>
              </a:ext>
            </a:extLst>
          </p:cNvPr>
          <p:cNvSpPr txBox="1"/>
          <p:nvPr/>
        </p:nvSpPr>
        <p:spPr>
          <a:xfrm>
            <a:off x="8336818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2870237315"/>
      </p:ext>
    </p:extLst>
  </p:cSld>
  <p:clrMapOvr>
    <a:masterClrMapping/>
  </p:clrMapOvr>
</p:sld>
</file>

<file path=ppt/slides/slide13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Engineer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366 Surface to Surface Missile Brigade, Western Army</a:t>
            </a:r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4844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63588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230652" y="225143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7564679" y="3252051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044102" y="22367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2BB3E62C-381D-4C38-94E5-257A03C06D12}"/>
              </a:ext>
            </a:extLst>
          </p:cNvPr>
          <p:cNvSpPr/>
          <p:nvPr/>
        </p:nvSpPr>
        <p:spPr>
          <a:xfrm>
            <a:off x="3379274" y="27135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FAF4B31F-14F0-4983-AB80-2D4A37D83D53}"/>
              </a:ext>
            </a:extLst>
          </p:cNvPr>
          <p:cNvCxnSpPr/>
          <p:nvPr/>
        </p:nvCxnSpPr>
        <p:spPr>
          <a:xfrm>
            <a:off x="3974039" y="226158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CD4A4D19-5351-4742-9B49-A8C7B5921F53}"/>
              </a:ext>
            </a:extLst>
          </p:cNvPr>
          <p:cNvSpPr txBox="1"/>
          <p:nvPr/>
        </p:nvSpPr>
        <p:spPr>
          <a:xfrm>
            <a:off x="3308066" y="3262196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9A44DBEC-6908-4362-B7CA-21E16AA945B6}"/>
              </a:ext>
            </a:extLst>
          </p:cNvPr>
          <p:cNvSpPr txBox="1"/>
          <p:nvPr/>
        </p:nvSpPr>
        <p:spPr>
          <a:xfrm>
            <a:off x="3787489" y="224693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3614332268"/>
      </p:ext>
    </p:extLst>
  </p:cSld>
  <p:clrMapOvr>
    <a:masterClrMapping/>
  </p:clrMapOvr>
</p:sld>
</file>

<file path=ppt/slides/slide13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Engineer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366 Surface to Surface Missile Brigade, Western Army</a:t>
            </a:r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1761101691"/>
      </p:ext>
    </p:extLst>
  </p:cSld>
  <p:clrMapOvr>
    <a:masterClrMapping/>
  </p:clrMapOvr>
</p:sld>
</file>

<file path=ppt/slides/slide1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Support Company, Field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624008" y="273767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218773" y="22857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7552800" y="3286313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032223" y="22710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8EBF0E2C-7391-409C-B7D2-C6E88B1CB291}"/>
              </a:ext>
            </a:extLst>
          </p:cNvPr>
          <p:cNvSpPr/>
          <p:nvPr/>
        </p:nvSpPr>
        <p:spPr>
          <a:xfrm>
            <a:off x="3379274" y="27135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02266358-4477-4B30-8F24-42E3819BF3D7}"/>
              </a:ext>
            </a:extLst>
          </p:cNvPr>
          <p:cNvCxnSpPr/>
          <p:nvPr/>
        </p:nvCxnSpPr>
        <p:spPr>
          <a:xfrm>
            <a:off x="3974039" y="226158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A9BD1EF8-601F-42B7-9F79-39A31AC5B8D3}"/>
              </a:ext>
            </a:extLst>
          </p:cNvPr>
          <p:cNvSpPr txBox="1"/>
          <p:nvPr/>
        </p:nvSpPr>
        <p:spPr>
          <a:xfrm>
            <a:off x="3308066" y="3262196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C09BC650-2882-4B9E-B1CC-58D26899D633}"/>
              </a:ext>
            </a:extLst>
          </p:cNvPr>
          <p:cNvSpPr txBox="1"/>
          <p:nvPr/>
        </p:nvSpPr>
        <p:spPr>
          <a:xfrm>
            <a:off x="3787489" y="224693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3971657004"/>
      </p:ext>
    </p:extLst>
  </p:cSld>
  <p:clrMapOvr>
    <a:masterClrMapping/>
  </p:clrMapOvr>
</p:sld>
</file>

<file path=ppt/slides/slide13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23093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366 Surface to Surface Missile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62479"/>
            <a:ext cx="8653" cy="408882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91383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72287" y="706371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909227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15467" y="190840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34986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Company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3545841" y="2142023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Company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425745" y="214579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Company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990240" y="214579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73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500144" y="596168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74" name="TextBox 73">
            <a:extLst>
              <a:ext uri="{FF2B5EF4-FFF2-40B4-BE49-F238E27FC236}">
                <a16:creationId xmlns:a16="http://schemas.microsoft.com/office/drawing/2014/main" id="{61D16797-20A4-43C5-A45C-BD62C451772D}"/>
              </a:ext>
            </a:extLst>
          </p:cNvPr>
          <p:cNvSpPr txBox="1"/>
          <p:nvPr/>
        </p:nvSpPr>
        <p:spPr>
          <a:xfrm>
            <a:off x="982920" y="575383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83" name="object 60">
            <a:extLst>
              <a:ext uri="{FF2B5EF4-FFF2-40B4-BE49-F238E27FC236}">
                <a16:creationId xmlns:a16="http://schemas.microsoft.com/office/drawing/2014/main" id="{7801212E-E563-45A8-BE47-E51BC0001469}"/>
              </a:ext>
            </a:extLst>
          </p:cNvPr>
          <p:cNvSpPr/>
          <p:nvPr/>
        </p:nvSpPr>
        <p:spPr>
          <a:xfrm>
            <a:off x="10510949" y="596168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4" name="TextBox 83">
            <a:extLst>
              <a:ext uri="{FF2B5EF4-FFF2-40B4-BE49-F238E27FC236}">
                <a16:creationId xmlns:a16="http://schemas.microsoft.com/office/drawing/2014/main" id="{AAC108ED-2E79-4A7D-B158-235511B997D2}"/>
              </a:ext>
            </a:extLst>
          </p:cNvPr>
          <p:cNvSpPr txBox="1"/>
          <p:nvPr/>
        </p:nvSpPr>
        <p:spPr>
          <a:xfrm>
            <a:off x="10833005" y="551644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90922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89789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89624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979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4" name="Straight Connector 123">
            <a:extLst>
              <a:ext uri="{FF2B5EF4-FFF2-40B4-BE49-F238E27FC236}">
                <a16:creationId xmlns:a16="http://schemas.microsoft.com/office/drawing/2014/main" id="{E8E2C687-8F55-4AA9-87AF-313368FB2932}"/>
              </a:ext>
            </a:extLst>
          </p:cNvPr>
          <p:cNvCxnSpPr/>
          <p:nvPr/>
        </p:nvCxnSpPr>
        <p:spPr>
          <a:xfrm>
            <a:off x="1098487" y="55513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1093493" y="5559731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0" name="Straight Connector 129">
            <a:extLst>
              <a:ext uri="{FF2B5EF4-FFF2-40B4-BE49-F238E27FC236}">
                <a16:creationId xmlns:a16="http://schemas.microsoft.com/office/drawing/2014/main" id="{5954BBA4-D4DF-4BB1-AF39-FA119786AB0D}"/>
              </a:ext>
            </a:extLst>
          </p:cNvPr>
          <p:cNvCxnSpPr/>
          <p:nvPr/>
        </p:nvCxnSpPr>
        <p:spPr>
          <a:xfrm>
            <a:off x="11095461" y="55575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3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230533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7" name="Straight Connector 3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90199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8" name="TextBox 37"/>
          <p:cNvSpPr txBox="1"/>
          <p:nvPr/>
        </p:nvSpPr>
        <p:spPr>
          <a:xfrm>
            <a:off x="156562" y="4204219"/>
            <a:ext cx="133241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1973688" y="4204219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8506" y="600514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103271" y="55531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6" name="TextBox 4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63969" y="553852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</p:spTree>
    <p:extLst>
      <p:ext uri="{BB962C8B-B14F-4D97-AF65-F5344CB8AC3E}">
        <p14:creationId xmlns:p14="http://schemas.microsoft.com/office/powerpoint/2010/main" val="2431220963"/>
      </p:ext>
    </p:extLst>
  </p:cSld>
  <p:clrMapOvr>
    <a:masterClrMapping/>
  </p:clrMapOvr>
</p:sld>
</file>

<file path=ppt/slides/slide13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Ammunition Supply Company, Support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366 Surface to Surface Missile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8332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7126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226066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224601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78263" y="3252051"/>
            <a:ext cx="10466" cy="207077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575" y="564572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78263" y="5314401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0289" y="531165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66640" y="53116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024230" y="53116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35427" y="564826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72280" y="565268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92265" y="6194365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351161" y="6194365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310057" y="6194365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87963" y="6263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0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4593909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  <a:endParaRPr sz="1200" dirty="0"/>
          </a:p>
        </p:txBody>
      </p:sp>
      <p:sp>
        <p:nvSpPr>
          <p:cNvPr id="4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6394964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  <a:endParaRPr sz="1200" dirty="0"/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999881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803359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5196277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6989324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5188269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6098223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" name="TextBox 48"/>
          <p:cNvSpPr txBox="1"/>
          <p:nvPr/>
        </p:nvSpPr>
        <p:spPr>
          <a:xfrm>
            <a:off x="4506631" y="4588736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0" name="TextBox 49"/>
          <p:cNvSpPr txBox="1"/>
          <p:nvPr/>
        </p:nvSpPr>
        <p:spPr>
          <a:xfrm>
            <a:off x="6323757" y="4588736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8949560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  <a:endParaRPr sz="1200" dirty="0"/>
          </a:p>
        </p:txBody>
      </p:sp>
      <p:sp>
        <p:nvSpPr>
          <p:cNvPr id="5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10750615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355532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1159010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9551928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11344975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Straight Connector 61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9543920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4" name="Straight Connector 63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1113296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7" name="TextBox 66"/>
          <p:cNvSpPr txBox="1"/>
          <p:nvPr/>
        </p:nvSpPr>
        <p:spPr>
          <a:xfrm>
            <a:off x="8862282" y="4588736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8" name="TextBox 67"/>
          <p:cNvSpPr txBox="1"/>
          <p:nvPr/>
        </p:nvSpPr>
        <p:spPr>
          <a:xfrm>
            <a:off x="10679408" y="4588736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98780806"/>
      </p:ext>
    </p:extLst>
  </p:cSld>
  <p:clrMapOvr>
    <a:masterClrMapping/>
  </p:clrMapOvr>
</p:sld>
</file>

<file path=ppt/slides/slide13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POL Company, Support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366 Surface to Surface Missile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8332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7126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226066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224601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88729" y="3252051"/>
            <a:ext cx="0" cy="218507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575" y="576002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78263" y="5428697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0289" y="542595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66640" y="542594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024230" y="542594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35427" y="57625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72280" y="57669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92265" y="6308661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351161" y="6308661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310057" y="6308661"/>
            <a:ext cx="109036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87963" y="6263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0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4215843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4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6016898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621815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25293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4818211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6611258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4810203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5939960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" name="TextBox 48"/>
          <p:cNvSpPr txBox="1"/>
          <p:nvPr/>
        </p:nvSpPr>
        <p:spPr>
          <a:xfrm>
            <a:off x="4128565" y="4588736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50" name="TextBox 49"/>
          <p:cNvSpPr txBox="1"/>
          <p:nvPr/>
        </p:nvSpPr>
        <p:spPr>
          <a:xfrm>
            <a:off x="5945691" y="4588736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5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8571494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5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10372549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977466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780944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9173862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10966909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Straight Connector 61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9165854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4" name="Straight Connector 63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963825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7" name="TextBox 66"/>
          <p:cNvSpPr txBox="1"/>
          <p:nvPr/>
        </p:nvSpPr>
        <p:spPr>
          <a:xfrm>
            <a:off x="8484216" y="4588736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68" name="TextBox 67"/>
          <p:cNvSpPr txBox="1"/>
          <p:nvPr/>
        </p:nvSpPr>
        <p:spPr>
          <a:xfrm>
            <a:off x="10301342" y="4588736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</p:spTree>
    <p:extLst>
      <p:ext uri="{BB962C8B-B14F-4D97-AF65-F5344CB8AC3E}">
        <p14:creationId xmlns:p14="http://schemas.microsoft.com/office/powerpoint/2010/main" val="1218997414"/>
      </p:ext>
    </p:extLst>
  </p:cSld>
  <p:clrMapOvr>
    <a:masterClrMapping/>
  </p:clrMapOvr>
</p:sld>
</file>

<file path=ppt/slides/slide13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Supply Company, Support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366 Surface to Surface Missile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8332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7126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226066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224601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88729" y="3252051"/>
            <a:ext cx="0" cy="218507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575" y="576002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78263" y="5428697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0289" y="542595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66642" y="542594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024230" y="542594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35427" y="57625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72280" y="57669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92265" y="6308661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351161" y="6308661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310057" y="6308661"/>
            <a:ext cx="109036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87963" y="6263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0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4347727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4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6148782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753699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557177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4950095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6743142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4942087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6098223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" name="TextBox 48"/>
          <p:cNvSpPr txBox="1"/>
          <p:nvPr/>
        </p:nvSpPr>
        <p:spPr>
          <a:xfrm>
            <a:off x="4260449" y="4588736"/>
            <a:ext cx="183415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10 x URAL 5323 8x8 9000Kg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15 x 2 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0" name="TextBox 49"/>
          <p:cNvSpPr txBox="1"/>
          <p:nvPr/>
        </p:nvSpPr>
        <p:spPr>
          <a:xfrm>
            <a:off x="6077575" y="4588736"/>
            <a:ext cx="183415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10 x URAL 5323 8x8 9000Kg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15 x 2 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8703378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5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10504433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109350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12828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9305746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11098793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Straight Connector 61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9297738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4" name="Straight Connector 63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1095712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7" name="TextBox 66"/>
          <p:cNvSpPr txBox="1"/>
          <p:nvPr/>
        </p:nvSpPr>
        <p:spPr>
          <a:xfrm>
            <a:off x="8616100" y="4588736"/>
            <a:ext cx="183415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10 x URAL 5323 8x8 9000Kg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15 x 2 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8" name="TextBox 67"/>
          <p:cNvSpPr txBox="1"/>
          <p:nvPr/>
        </p:nvSpPr>
        <p:spPr>
          <a:xfrm>
            <a:off x="10433226" y="4588736"/>
            <a:ext cx="183415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10 x URAL 5323 8x8 9000Kg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15 x 2 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903132862"/>
      </p:ext>
    </p:extLst>
  </p:cSld>
  <p:clrMapOvr>
    <a:masterClrMapping/>
  </p:clrMapOvr>
</p:sld>
</file>

<file path=ppt/slides/slide13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Support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366 Surface to Surface Missile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2937690425"/>
      </p:ext>
    </p:extLst>
  </p:cSld>
  <p:clrMapOvr>
    <a:masterClrMapping/>
  </p:clrMapOvr>
</p:sld>
</file>

<file path=ppt/slides/slide13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366 Surface to Surface Missile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/>
              <a:t>Signals</a:t>
            </a:r>
          </a:p>
          <a:p>
            <a:pPr algn="ctr"/>
            <a:r>
              <a:rPr lang="en-US" sz="1200"/>
              <a:t>Company</a:t>
            </a:r>
            <a:endParaRPr lang="en-US"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 Signals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90532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 Squad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58364" y="1664706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374096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60706" y="168823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73289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</a:t>
            </a: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0" name="TextBox 39"/>
          <p:cNvSpPr txBox="1"/>
          <p:nvPr/>
        </p:nvSpPr>
        <p:spPr>
          <a:xfrm>
            <a:off x="10422506" y="2703491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1726278588"/>
      </p:ext>
    </p:extLst>
  </p:cSld>
  <p:clrMapOvr>
    <a:masterClrMapping/>
  </p:clrMapOvr>
</p:sld>
</file>

<file path=ppt/slides/slide13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Digital Platoon, Signals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366 Surface to Surface Missile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Team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24751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601892" y="270966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Light 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Light 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2919516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9197812" y="22522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253543" y="3248278"/>
            <a:ext cx="84350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84350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15249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4742591" y="226740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6783209" y="272939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Light 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7379129" y="227200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3" name="TextBox 32"/>
          <p:cNvSpPr txBox="1"/>
          <p:nvPr/>
        </p:nvSpPr>
        <p:spPr>
          <a:xfrm>
            <a:off x="4052752" y="3248278"/>
            <a:ext cx="84350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6683468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8505886" y="3248278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228398149"/>
      </p:ext>
    </p:extLst>
  </p:cSld>
  <p:clrMapOvr>
    <a:masterClrMapping/>
  </p:clrMapOvr>
</p:sld>
</file>

<file path=ppt/slides/slide13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Radio Platoon, Signals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366 Surface to Surface Missile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32213" y="270430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1420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523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5680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61005" y="3252945"/>
            <a:ext cx="84350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84350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884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6094769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4" name="TextBox 33"/>
          <p:cNvSpPr txBox="1"/>
          <p:nvPr/>
        </p:nvSpPr>
        <p:spPr>
          <a:xfrm>
            <a:off x="5392758" y="3237796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7979073" y="325281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34854" y="223617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80393" y="223066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06121" y="222569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08284" y="222921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773557992"/>
      </p:ext>
    </p:extLst>
  </p:cSld>
  <p:clrMapOvr>
    <a:masterClrMapping/>
  </p:clrMapOvr>
</p:sld>
</file>

<file path=ppt/slides/slide13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Long Range Signals Platoon, Signals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366 Surface to Surface Missile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</a:t>
            </a:r>
          </a:p>
          <a:p>
            <a:pPr algn="ctr"/>
            <a:r>
              <a:rPr lang="en-US" sz="1200" dirty="0"/>
              <a:t>Signals 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</a:t>
            </a:r>
          </a:p>
          <a:p>
            <a:pPr algn="ctr"/>
            <a:r>
              <a:rPr lang="en-US" sz="1200" dirty="0"/>
              <a:t>Signals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IBACS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GAZ 66 Signals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 Radio Relay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 Sat Com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Veh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104427231"/>
      </p:ext>
    </p:extLst>
  </p:cSld>
  <p:clrMapOvr>
    <a:masterClrMapping/>
  </p:clrMapOvr>
</p:sld>
</file>

<file path=ppt/slides/slide13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Chemical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366 Surface to Surface Missile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Chemical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666652" y="2267803"/>
            <a:ext cx="8980160" cy="11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86094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NBC Reconnaissance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490301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055073" y="271220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Personnel Decontamination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677814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0651465" y="225646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455093" y="223128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1244093" y="5341108"/>
            <a:ext cx="112242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BTR-80 RKHM 4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9714" y="27256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Vehicle Decontamination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4479" y="22736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07929" y="225899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338436" y="476668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20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210945" y="456350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22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83454" y="436032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NBC Reconnaissance Squad</a:t>
            </a:r>
            <a:endParaRPr sz="1200" dirty="0"/>
          </a:p>
        </p:txBody>
      </p:sp>
      <p:sp>
        <p:nvSpPr>
          <p:cNvPr id="23" name="TextBox 22"/>
          <p:cNvSpPr txBox="1"/>
          <p:nvPr/>
        </p:nvSpPr>
        <p:spPr>
          <a:xfrm>
            <a:off x="5668316" y="5341126"/>
            <a:ext cx="112242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BTR-80 RKHM 4</a:t>
            </a: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5762659" y="476669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30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5635168" y="45635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31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5507677" y="43603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NBC Reconnaissance Squad</a:t>
            </a:r>
            <a:endParaRPr sz="1200" dirty="0"/>
          </a:p>
        </p:txBody>
      </p:sp>
      <p:sp>
        <p:nvSpPr>
          <p:cNvPr id="32" name="TextBox 31"/>
          <p:cNvSpPr txBox="1"/>
          <p:nvPr/>
        </p:nvSpPr>
        <p:spPr>
          <a:xfrm>
            <a:off x="10215712" y="5335248"/>
            <a:ext cx="180209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3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310055" y="476082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34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182564" y="4557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35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055073" y="43544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NBC Reconnaissance Squad</a:t>
            </a:r>
            <a:endParaRPr sz="1200" dirty="0"/>
          </a:p>
        </p:txBody>
      </p: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663861" y="3249800"/>
            <a:ext cx="2791" cy="112390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7" name="Straight Connector 36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0417" y="3277556"/>
            <a:ext cx="2791" cy="109615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648558" y="3252051"/>
            <a:ext cx="2791" cy="112390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97286821"/>
      </p:ext>
    </p:extLst>
  </p:cSld>
  <p:clrMapOvr>
    <a:masterClrMapping/>
  </p:clrMapOvr>
</p:sld>
</file>

<file path=ppt/slides/slide1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Field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1143559921"/>
      </p:ext>
    </p:extLst>
  </p:cSld>
  <p:clrMapOvr>
    <a:masterClrMapping/>
  </p:clrMapOvr>
</p:sld>
</file>

<file path=ppt/slides/slide13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Medical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366 Surface to Surface Missile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Treatment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32213" y="270430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Casualty</a:t>
            </a:r>
          </a:p>
          <a:p>
            <a:pPr algn="ctr"/>
            <a:r>
              <a:rPr lang="en-US" sz="1200" dirty="0"/>
              <a:t>Collection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1420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ADM Disposal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523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5680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61005" y="3252945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UAZ 452D Ambulance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718740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TMS 65M Decontamination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Field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79889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BMM-3 Mobile Dressing Station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884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Casualty</a:t>
            </a:r>
          </a:p>
          <a:p>
            <a:pPr algn="ctr"/>
            <a:r>
              <a:rPr lang="en-US" sz="1200" dirty="0"/>
              <a:t>Collection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6094769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4" name="TextBox 33"/>
          <p:cNvSpPr txBox="1"/>
          <p:nvPr/>
        </p:nvSpPr>
        <p:spPr>
          <a:xfrm>
            <a:off x="5392758" y="3237796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UAZ 452D Ambulance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7979073" y="3252814"/>
            <a:ext cx="1148071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34854" y="223617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80393" y="223066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06121" y="222569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08284" y="222921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3565450982"/>
      </p:ext>
    </p:extLst>
  </p:cSld>
  <p:clrMapOvr>
    <a:masterClrMapping/>
  </p:clrMapOvr>
</p:sld>
</file>

<file path=ppt/slides/slide13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368 Multi-Barrel Rocket Launcher Brigade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44235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368 Multi-Barrel Rocket Launcher Brigade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190" y="644092"/>
            <a:ext cx="27443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X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4694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368 Multi-Barrel Rocket Launcher Brigade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82521" y="208351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632760" y="230069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3681 Multi-Barrel Rocket Launcher 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3097952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663116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3662 Multi-Barrel Rocket Launcher </a:t>
            </a:r>
          </a:p>
          <a:p>
            <a:pPr algn="ctr"/>
            <a:r>
              <a:rPr lang="en-US" sz="1200" dirty="0"/>
              <a:t>Battalion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5146970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641202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3683 Multi-Barrel Rocket Launcher </a:t>
            </a:r>
            <a:endParaRPr lang="en-US" sz="1200" b="1" dirty="0"/>
          </a:p>
          <a:p>
            <a:pPr algn="ctr"/>
            <a:r>
              <a:rPr lang="en-US" sz="1200" dirty="0"/>
              <a:t>Battalion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6886544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69" name="object 60">
            <a:extLst>
              <a:ext uri="{FF2B5EF4-FFF2-40B4-BE49-F238E27FC236}">
                <a16:creationId xmlns:a16="http://schemas.microsoft.com/office/drawing/2014/main" id="{6CB944C2-9388-41D9-967D-D1C47186E2B5}"/>
              </a:ext>
            </a:extLst>
          </p:cNvPr>
          <p:cNvSpPr/>
          <p:nvPr/>
        </p:nvSpPr>
        <p:spPr>
          <a:xfrm>
            <a:off x="8413684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368 Support Battalion</a:t>
            </a: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8636FCD9-5D82-4416-99AE-35DAE638FB74}"/>
              </a:ext>
            </a:extLst>
          </p:cNvPr>
          <p:cNvSpPr txBox="1"/>
          <p:nvPr/>
        </p:nvSpPr>
        <p:spPr>
          <a:xfrm>
            <a:off x="8878655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81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368 Signals Company</a:t>
            </a:r>
            <a:endParaRPr sz="1200" dirty="0"/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989309" y="208351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469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228509" y="18391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5272201" y="18390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7016284" y="18363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" name="Straight Connector 121">
            <a:extLst>
              <a:ext uri="{FF2B5EF4-FFF2-40B4-BE49-F238E27FC236}">
                <a16:creationId xmlns:a16="http://schemas.microsoft.com/office/drawing/2014/main" id="{CE5B60CE-A550-477F-8408-109AE267E6C9}"/>
              </a:ext>
            </a:extLst>
          </p:cNvPr>
          <p:cNvCxnSpPr/>
          <p:nvPr/>
        </p:nvCxnSpPr>
        <p:spPr>
          <a:xfrm>
            <a:off x="9003856" y="184255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356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712045816"/>
      </p:ext>
    </p:extLst>
  </p:cSld>
  <p:clrMapOvr>
    <a:masterClrMapping/>
  </p:clrMapOvr>
</p:sld>
</file>

<file path=ppt/slides/slide13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96712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Headquarters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368 Multi-Barrel Rocket Launcher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4002" y="1378965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032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368 Multi-Barrel Rocket Launcher Brigade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59937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19622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72379" y="199473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 Company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30639" y="198039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825922" y="154004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59937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5880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58805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40970" y="153087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383087" y="2549498"/>
            <a:ext cx="70564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BTR-90</a:t>
            </a:r>
          </a:p>
        </p:txBody>
      </p: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2085409" y="2758480"/>
            <a:ext cx="3077141" cy="54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491049" y="312929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38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4564923" y="31270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41" name="Straight Connector 4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086831" y="275848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3647671" y="276140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8" name="TextBox 4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845419" y="270062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55952" y="270062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0" name="TextBox 49"/>
          <p:cNvSpPr txBox="1"/>
          <p:nvPr/>
        </p:nvSpPr>
        <p:spPr>
          <a:xfrm>
            <a:off x="10403626" y="5957905"/>
            <a:ext cx="171874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1" name="TextBox 50"/>
          <p:cNvSpPr txBox="1"/>
          <p:nvPr/>
        </p:nvSpPr>
        <p:spPr>
          <a:xfrm>
            <a:off x="2949756" y="3705487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2" name="TextBox 51"/>
          <p:cNvSpPr txBox="1"/>
          <p:nvPr/>
        </p:nvSpPr>
        <p:spPr>
          <a:xfrm>
            <a:off x="4468556" y="3705487"/>
            <a:ext cx="1735810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967099" y="2700621"/>
            <a:ext cx="38436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3647671" y="2543370"/>
            <a:ext cx="0" cy="22157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48654" y="4896630"/>
            <a:ext cx="433075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6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54294" y="53126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68" name="Straight Connector 6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58385" y="489887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5" name="TextBox 74"/>
          <p:cNvSpPr txBox="1"/>
          <p:nvPr/>
        </p:nvSpPr>
        <p:spPr>
          <a:xfrm>
            <a:off x="378551" y="5880819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0" name="TextBox 7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83953" y="1553870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82830" y="589774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9" name="Straight Connector 58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5152699" y="276855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4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3053311" y="313219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Military Intelligence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66" name="Straight Connector 65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082735" y="3675680"/>
            <a:ext cx="2674" cy="122095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9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897880" y="531646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Future</a:t>
            </a:r>
          </a:p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341466" y="53158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 Operations Team</a:t>
            </a:r>
          </a:p>
        </p:txBody>
      </p:sp>
      <p:sp>
        <p:nvSpPr>
          <p:cNvPr id="7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785052" y="53158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Functional Staff Section</a:t>
            </a:r>
          </a:p>
        </p:txBody>
      </p:sp>
      <p:cxnSp>
        <p:nvCxnSpPr>
          <p:cNvPr id="81" name="Straight Connector 8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492240" y="489663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" name="Straight Connector 8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935826" y="48922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3" name="Straight Connector 8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5386469" y="488476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4" name="TextBox 8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66666" y="485864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85" name="TextBox 8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350820" y="485754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6" name="TextBox 8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787349" y="485754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7" name="TextBox 8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194750" y="485754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88" name="TextBox 87"/>
          <p:cNvSpPr txBox="1"/>
          <p:nvPr/>
        </p:nvSpPr>
        <p:spPr>
          <a:xfrm>
            <a:off x="1812406" y="5880819"/>
            <a:ext cx="134844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9" name="TextBox 88"/>
          <p:cNvSpPr txBox="1"/>
          <p:nvPr/>
        </p:nvSpPr>
        <p:spPr>
          <a:xfrm>
            <a:off x="3263502" y="5878291"/>
            <a:ext cx="134844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0" name="TextBox 89"/>
          <p:cNvSpPr txBox="1"/>
          <p:nvPr/>
        </p:nvSpPr>
        <p:spPr>
          <a:xfrm>
            <a:off x="4697357" y="5878291"/>
            <a:ext cx="106150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375D C3</a:t>
            </a:r>
          </a:p>
        </p:txBody>
      </p:sp>
      <p:cxnSp>
        <p:nvCxnSpPr>
          <p:cNvPr id="91" name="Straight Connector 9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1095793" y="2529037"/>
            <a:ext cx="2674" cy="24740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" name="Straight Connector 91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8025405" y="2887446"/>
            <a:ext cx="3077141" cy="54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93" name="Straight Connector 92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8025405" y="5002461"/>
            <a:ext cx="3077141" cy="54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65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7439741" y="330140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67" name="Straight Connector 66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034101" y="288444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Straight Connector 6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9753827" y="289570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020616" y="499908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9581583" y="49955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11098857" y="500087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5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9165276" y="330140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Tactical Security Section</a:t>
            </a:r>
          </a:p>
        </p:txBody>
      </p:sp>
      <p:sp>
        <p:nvSpPr>
          <p:cNvPr id="96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7439741" y="54109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8987223" y="54109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Squad</a:t>
            </a:r>
          </a:p>
        </p:txBody>
      </p:sp>
      <p:sp>
        <p:nvSpPr>
          <p:cNvPr id="98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0054" y="54109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99" name="TextBox 9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559598" y="286768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7832629" y="49704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01" name="TextBox 10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12695" y="49704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02" name="TextBox 101"/>
          <p:cNvSpPr txBox="1"/>
          <p:nvPr/>
        </p:nvSpPr>
        <p:spPr>
          <a:xfrm>
            <a:off x="7340821" y="3883453"/>
            <a:ext cx="135005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3" name="TextBox 102"/>
          <p:cNvSpPr txBox="1"/>
          <p:nvPr/>
        </p:nvSpPr>
        <p:spPr>
          <a:xfrm>
            <a:off x="9073587" y="3888591"/>
            <a:ext cx="13500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AGS-17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4" name="TextBox 103"/>
          <p:cNvSpPr txBox="1"/>
          <p:nvPr/>
        </p:nvSpPr>
        <p:spPr>
          <a:xfrm>
            <a:off x="7345451" y="5950298"/>
            <a:ext cx="137730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5" name="TextBox 104"/>
          <p:cNvSpPr txBox="1"/>
          <p:nvPr/>
        </p:nvSpPr>
        <p:spPr>
          <a:xfrm>
            <a:off x="8890837" y="5957905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862617531"/>
      </p:ext>
    </p:extLst>
  </p:cSld>
  <p:clrMapOvr>
    <a:masterClrMapping/>
  </p:clrMapOvr>
</p:sld>
</file>

<file path=ppt/slides/slide13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8572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Multi-Barrel Rocket Launcher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368 Multi-Barrel Rocket Launcher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381150"/>
            <a:ext cx="186" cy="39017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25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Multi-Barrel Rocket Launcher 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271" y="62504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278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72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Multi-Barrel Rocket Launcher 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4533" y="182316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3068869" y="227853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Multi-Barrel Rocket Launcher Battery</a:t>
            </a: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3560985" y="2070695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838534" y="22586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Multi-Barrel Rocket Launcher Battery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16426" y="205081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7" name="object 60">
            <a:extLst>
              <a:ext uri="{FF2B5EF4-FFF2-40B4-BE49-F238E27FC236}">
                <a16:creationId xmlns:a16="http://schemas.microsoft.com/office/drawing/2014/main" id="{D576C08F-F0D8-4233-93FB-C028CB9730F7}"/>
              </a:ext>
            </a:extLst>
          </p:cNvPr>
          <p:cNvSpPr/>
          <p:nvPr/>
        </p:nvSpPr>
        <p:spPr>
          <a:xfrm>
            <a:off x="10523288" y="224475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Multi-Barrel Rocket Launcher Battery</a:t>
            </a:r>
          </a:p>
        </p:txBody>
      </p:sp>
      <p:sp>
        <p:nvSpPr>
          <p:cNvPr id="77" name="object 60">
            <a:extLst>
              <a:ext uri="{FF2B5EF4-FFF2-40B4-BE49-F238E27FC236}">
                <a16:creationId xmlns:a16="http://schemas.microsoft.com/office/drawing/2014/main" id="{E426BBA5-2ECC-4738-817C-246FBC4547BB}"/>
              </a:ext>
            </a:extLst>
          </p:cNvPr>
          <p:cNvSpPr/>
          <p:nvPr/>
        </p:nvSpPr>
        <p:spPr>
          <a:xfrm>
            <a:off x="2978814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1" name="object 60">
            <a:extLst>
              <a:ext uri="{FF2B5EF4-FFF2-40B4-BE49-F238E27FC236}">
                <a16:creationId xmlns:a16="http://schemas.microsoft.com/office/drawing/2014/main" id="{45D52A1E-AE54-45BC-A01B-E25A206BEFF5}"/>
              </a:ext>
            </a:extLst>
          </p:cNvPr>
          <p:cNvSpPr/>
          <p:nvPr/>
        </p:nvSpPr>
        <p:spPr>
          <a:xfrm>
            <a:off x="8065970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278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674697" y="18263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1" name="Straight Connector 120">
            <a:extLst>
              <a:ext uri="{FF2B5EF4-FFF2-40B4-BE49-F238E27FC236}">
                <a16:creationId xmlns:a16="http://schemas.microsoft.com/office/drawing/2014/main" id="{C25D53DF-DB09-4C20-9566-1A8035555AC8}"/>
              </a:ext>
            </a:extLst>
          </p:cNvPr>
          <p:cNvCxnSpPr/>
          <p:nvPr/>
        </p:nvCxnSpPr>
        <p:spPr>
          <a:xfrm>
            <a:off x="8427932" y="182113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16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3570188" y="5280196"/>
            <a:ext cx="5090142" cy="704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6" name="Straight Connector 125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3579712" y="52711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EC20E863-413F-48FC-993B-A2524972F2F4}"/>
              </a:ext>
            </a:extLst>
          </p:cNvPr>
          <p:cNvCxnSpPr/>
          <p:nvPr/>
        </p:nvCxnSpPr>
        <p:spPr>
          <a:xfrm>
            <a:off x="8660330" y="52764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TextBox 4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10516" y="5234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160197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86" name="Straight Connector 8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19863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TextBox 86"/>
          <p:cNvSpPr txBox="1"/>
          <p:nvPr/>
        </p:nvSpPr>
        <p:spPr>
          <a:xfrm>
            <a:off x="156562" y="4133883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1V15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8" name="TextBox 87"/>
          <p:cNvSpPr txBox="1"/>
          <p:nvPr/>
        </p:nvSpPr>
        <p:spPr>
          <a:xfrm>
            <a:off x="1973688" y="4133883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1V16 FDC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84433" y="2024623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549562" y="547649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</p:spTree>
    <p:extLst>
      <p:ext uri="{BB962C8B-B14F-4D97-AF65-F5344CB8AC3E}">
        <p14:creationId xmlns:p14="http://schemas.microsoft.com/office/powerpoint/2010/main" val="3329525003"/>
      </p:ext>
    </p:extLst>
  </p:cSld>
  <p:clrMapOvr>
    <a:masterClrMapping/>
  </p:clrMapOvr>
</p:sld>
</file>

<file path=ppt/slides/slide13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Multi-Barrel Rocket Launcher Battery, Multi-Barrel Rocket Launcher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368 Multi-Barrel Rocket Launcher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Multi-Barrel Rocket Launcher Battery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Fire Support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Multi-Barrel Rocket Launcher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223301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83227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1V13 FDC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PRP 4</a:t>
            </a:r>
          </a:p>
          <a:p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1528" y="223301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09677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9A51 PRIMA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181734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7126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Multi-Barrel Rocket Launcher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226066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30432" y="3261275"/>
            <a:ext cx="109677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9A51 PRIMA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224601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85938" y="325108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575" y="444118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78263" y="4109864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0289" y="410711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66640" y="410711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024230" y="410711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35427" y="444372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72280" y="444814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92265" y="4989828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1V14 CP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351161" y="4989828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310057" y="4989828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87963" y="6263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</p:spTree>
    <p:extLst>
      <p:ext uri="{BB962C8B-B14F-4D97-AF65-F5344CB8AC3E}">
        <p14:creationId xmlns:p14="http://schemas.microsoft.com/office/powerpoint/2010/main" val="3807846056"/>
      </p:ext>
    </p:extLst>
  </p:cSld>
  <p:clrMapOvr>
    <a:masterClrMapping/>
  </p:clrMapOvr>
</p:sld>
</file>

<file path=ppt/slides/slide13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Company, Multi-Barrel Rocket Launcher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368 Multi-Barrel Rocket Launcher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6924" y="1664706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1528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2699650"/>
            <a:ext cx="1181734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168823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3640152" y="2699650"/>
            <a:ext cx="2788" cy="676893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4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785682" y="37014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</a:p>
        </p:txBody>
      </p: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2371420" y="3367387"/>
            <a:ext cx="2531212" cy="915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377396" y="33673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891291" y="336738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296931" y="370841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1679372" y="4250099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9" name="TextBox 48"/>
          <p:cNvSpPr txBox="1"/>
          <p:nvPr/>
        </p:nvSpPr>
        <p:spPr>
          <a:xfrm>
            <a:off x="4234708" y="4250099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cxnSp>
        <p:nvCxnSpPr>
          <p:cNvPr id="55" name="Straight Connector 54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8518821" y="2690494"/>
            <a:ext cx="2788" cy="676893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9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6664351" y="369230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Section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7250089" y="3358231"/>
            <a:ext cx="2531212" cy="915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7256065" y="33582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Straight Connector 6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9769960" y="335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9175600" y="369925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Section</a:t>
            </a:r>
          </a:p>
        </p:txBody>
      </p:sp>
      <p:sp>
        <p:nvSpPr>
          <p:cNvPr id="67" name="TextBox 66"/>
          <p:cNvSpPr txBox="1"/>
          <p:nvPr/>
        </p:nvSpPr>
        <p:spPr>
          <a:xfrm>
            <a:off x="6558041" y="4240943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68" name="TextBox 67"/>
          <p:cNvSpPr txBox="1"/>
          <p:nvPr/>
        </p:nvSpPr>
        <p:spPr>
          <a:xfrm>
            <a:off x="9113377" y="4240943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69" name="TextBox 6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179700" y="328776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691573" y="32956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7065683" y="328094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3" name="TextBox 7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564588" y="32956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1247906934"/>
      </p:ext>
    </p:extLst>
  </p:cSld>
  <p:clrMapOvr>
    <a:masterClrMapping/>
  </p:clrMapOvr>
</p:sld>
</file>

<file path=ppt/slides/slide13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Support Company, Multi-Barrel Rocket Launcher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368 Multi-Barrel Rocket Launcher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624008" y="27282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218773" y="22762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7552800" y="3276858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032223" y="226159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F6A7F1E0-200D-4E04-974D-3D19FFE3BC1D}"/>
              </a:ext>
            </a:extLst>
          </p:cNvPr>
          <p:cNvSpPr/>
          <p:nvPr/>
        </p:nvSpPr>
        <p:spPr>
          <a:xfrm>
            <a:off x="3379274" y="27135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B7451CEC-35D1-45EB-BD5B-FCE73B804D09}"/>
              </a:ext>
            </a:extLst>
          </p:cNvPr>
          <p:cNvCxnSpPr/>
          <p:nvPr/>
        </p:nvCxnSpPr>
        <p:spPr>
          <a:xfrm>
            <a:off x="3974039" y="226158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03B7F9D9-1E50-45C6-B4FB-68B2A5AE5314}"/>
              </a:ext>
            </a:extLst>
          </p:cNvPr>
          <p:cNvSpPr txBox="1"/>
          <p:nvPr/>
        </p:nvSpPr>
        <p:spPr>
          <a:xfrm>
            <a:off x="3308066" y="3262196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0512197F-3DC0-49BC-84FA-8178AF35EB37}"/>
              </a:ext>
            </a:extLst>
          </p:cNvPr>
          <p:cNvSpPr txBox="1"/>
          <p:nvPr/>
        </p:nvSpPr>
        <p:spPr>
          <a:xfrm>
            <a:off x="3787489" y="224693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636346921"/>
      </p:ext>
    </p:extLst>
  </p:cSld>
  <p:clrMapOvr>
    <a:masterClrMapping/>
  </p:clrMapOvr>
</p:sld>
</file>

<file path=ppt/slides/slide13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Multi-Barrel Rocket Launcher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368 Multi-Barrel Rocket Launcher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1061076512"/>
      </p:ext>
    </p:extLst>
  </p:cSld>
  <p:clrMapOvr>
    <a:masterClrMapping/>
  </p:clrMapOvr>
</p:sld>
</file>

<file path=ppt/slides/slide13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23093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368 Multi-Barrel Rocket Launcher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62479"/>
            <a:ext cx="8653" cy="408882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91383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72287" y="706371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909227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15467" y="190840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34986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Company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3545841" y="2142023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Company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425745" y="214579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Company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990240" y="214579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73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500144" y="596168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74" name="TextBox 73">
            <a:extLst>
              <a:ext uri="{FF2B5EF4-FFF2-40B4-BE49-F238E27FC236}">
                <a16:creationId xmlns:a16="http://schemas.microsoft.com/office/drawing/2014/main" id="{61D16797-20A4-43C5-A45C-BD62C451772D}"/>
              </a:ext>
            </a:extLst>
          </p:cNvPr>
          <p:cNvSpPr txBox="1"/>
          <p:nvPr/>
        </p:nvSpPr>
        <p:spPr>
          <a:xfrm>
            <a:off x="982920" y="575383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83" name="object 60">
            <a:extLst>
              <a:ext uri="{FF2B5EF4-FFF2-40B4-BE49-F238E27FC236}">
                <a16:creationId xmlns:a16="http://schemas.microsoft.com/office/drawing/2014/main" id="{7801212E-E563-45A8-BE47-E51BC0001469}"/>
              </a:ext>
            </a:extLst>
          </p:cNvPr>
          <p:cNvSpPr/>
          <p:nvPr/>
        </p:nvSpPr>
        <p:spPr>
          <a:xfrm>
            <a:off x="10510949" y="596168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4" name="TextBox 83">
            <a:extLst>
              <a:ext uri="{FF2B5EF4-FFF2-40B4-BE49-F238E27FC236}">
                <a16:creationId xmlns:a16="http://schemas.microsoft.com/office/drawing/2014/main" id="{AAC108ED-2E79-4A7D-B158-235511B997D2}"/>
              </a:ext>
            </a:extLst>
          </p:cNvPr>
          <p:cNvSpPr txBox="1"/>
          <p:nvPr/>
        </p:nvSpPr>
        <p:spPr>
          <a:xfrm>
            <a:off x="10833005" y="551644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90922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89789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89624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979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4" name="Straight Connector 123">
            <a:extLst>
              <a:ext uri="{FF2B5EF4-FFF2-40B4-BE49-F238E27FC236}">
                <a16:creationId xmlns:a16="http://schemas.microsoft.com/office/drawing/2014/main" id="{E8E2C687-8F55-4AA9-87AF-313368FB2932}"/>
              </a:ext>
            </a:extLst>
          </p:cNvPr>
          <p:cNvCxnSpPr/>
          <p:nvPr/>
        </p:nvCxnSpPr>
        <p:spPr>
          <a:xfrm>
            <a:off x="1098487" y="55513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1093493" y="5559731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0" name="Straight Connector 129">
            <a:extLst>
              <a:ext uri="{FF2B5EF4-FFF2-40B4-BE49-F238E27FC236}">
                <a16:creationId xmlns:a16="http://schemas.microsoft.com/office/drawing/2014/main" id="{5954BBA4-D4DF-4BB1-AF39-FA119786AB0D}"/>
              </a:ext>
            </a:extLst>
          </p:cNvPr>
          <p:cNvCxnSpPr/>
          <p:nvPr/>
        </p:nvCxnSpPr>
        <p:spPr>
          <a:xfrm>
            <a:off x="11095461" y="55575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3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230533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7" name="Straight Connector 3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90199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8" name="TextBox 37"/>
          <p:cNvSpPr txBox="1"/>
          <p:nvPr/>
        </p:nvSpPr>
        <p:spPr>
          <a:xfrm>
            <a:off x="156562" y="4204219"/>
            <a:ext cx="133241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1973688" y="4204219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8506" y="600514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103271" y="55531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6" name="TextBox 4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63969" y="553852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</p:spTree>
    <p:extLst>
      <p:ext uri="{BB962C8B-B14F-4D97-AF65-F5344CB8AC3E}">
        <p14:creationId xmlns:p14="http://schemas.microsoft.com/office/powerpoint/2010/main" val="2613422281"/>
      </p:ext>
    </p:extLst>
  </p:cSld>
  <p:clrMapOvr>
    <a:masterClrMapping/>
  </p:clrMapOvr>
</p:sld>
</file>

<file path=ppt/slides/slide13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Ammunition Supply Company, Support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368 Multi-Barrel Rocket Launcher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8332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7126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226066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224601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78263" y="3252051"/>
            <a:ext cx="10466" cy="207077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575" y="564572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78263" y="5314401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0289" y="531165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66640" y="53116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024230" y="53116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35427" y="564826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72280" y="565268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92265" y="6194365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351161" y="6194365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310057" y="6194365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87963" y="6263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0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4593909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  <a:endParaRPr sz="1200" dirty="0"/>
          </a:p>
        </p:txBody>
      </p:sp>
      <p:sp>
        <p:nvSpPr>
          <p:cNvPr id="4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6394964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  <a:endParaRPr sz="1200" dirty="0"/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999881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803359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5196277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6989324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5188269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6098223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" name="TextBox 48"/>
          <p:cNvSpPr txBox="1"/>
          <p:nvPr/>
        </p:nvSpPr>
        <p:spPr>
          <a:xfrm>
            <a:off x="4506631" y="4588736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0" name="TextBox 49"/>
          <p:cNvSpPr txBox="1"/>
          <p:nvPr/>
        </p:nvSpPr>
        <p:spPr>
          <a:xfrm>
            <a:off x="6323757" y="4588736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8949560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  <a:endParaRPr sz="1200" dirty="0"/>
          </a:p>
        </p:txBody>
      </p:sp>
      <p:sp>
        <p:nvSpPr>
          <p:cNvPr id="5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10750615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355532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1159010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9551928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11344975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Straight Connector 61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9543920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4" name="Straight Connector 63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1113296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7" name="TextBox 66"/>
          <p:cNvSpPr txBox="1"/>
          <p:nvPr/>
        </p:nvSpPr>
        <p:spPr>
          <a:xfrm>
            <a:off x="8862282" y="4588736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8" name="TextBox 67"/>
          <p:cNvSpPr txBox="1"/>
          <p:nvPr/>
        </p:nvSpPr>
        <p:spPr>
          <a:xfrm>
            <a:off x="10679408" y="4588736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842389950"/>
      </p:ext>
    </p:extLst>
  </p:cSld>
  <p:clrMapOvr>
    <a:masterClrMapping/>
  </p:clrMapOvr>
</p:sld>
</file>

<file path=ppt/slides/slide1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8572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Multi-Barrel Rocket Launcher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381150"/>
            <a:ext cx="186" cy="39017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25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Multi-Barrel Rocket Launcher 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271" y="62504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278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72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Multi-Barrel Rocket Launcher 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4533" y="182316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3068869" y="227853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Multi-Barrel Rocket Launcher Battery</a:t>
            </a: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3560985" y="2070695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838534" y="22586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Multi-Barrel Rocket Launcher Battery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16426" y="205081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7" name="object 60">
            <a:extLst>
              <a:ext uri="{FF2B5EF4-FFF2-40B4-BE49-F238E27FC236}">
                <a16:creationId xmlns:a16="http://schemas.microsoft.com/office/drawing/2014/main" id="{D576C08F-F0D8-4233-93FB-C028CB9730F7}"/>
              </a:ext>
            </a:extLst>
          </p:cNvPr>
          <p:cNvSpPr/>
          <p:nvPr/>
        </p:nvSpPr>
        <p:spPr>
          <a:xfrm>
            <a:off x="10523288" y="224475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Multi-Barrel Rocket Launcher Battery</a:t>
            </a:r>
          </a:p>
        </p:txBody>
      </p:sp>
      <p:sp>
        <p:nvSpPr>
          <p:cNvPr id="77" name="object 60">
            <a:extLst>
              <a:ext uri="{FF2B5EF4-FFF2-40B4-BE49-F238E27FC236}">
                <a16:creationId xmlns:a16="http://schemas.microsoft.com/office/drawing/2014/main" id="{E426BBA5-2ECC-4738-817C-246FBC4547BB}"/>
              </a:ext>
            </a:extLst>
          </p:cNvPr>
          <p:cNvSpPr/>
          <p:nvPr/>
        </p:nvSpPr>
        <p:spPr>
          <a:xfrm>
            <a:off x="2978814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1" name="object 60">
            <a:extLst>
              <a:ext uri="{FF2B5EF4-FFF2-40B4-BE49-F238E27FC236}">
                <a16:creationId xmlns:a16="http://schemas.microsoft.com/office/drawing/2014/main" id="{45D52A1E-AE54-45BC-A01B-E25A206BEFF5}"/>
              </a:ext>
            </a:extLst>
          </p:cNvPr>
          <p:cNvSpPr/>
          <p:nvPr/>
        </p:nvSpPr>
        <p:spPr>
          <a:xfrm>
            <a:off x="8065970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278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674697" y="18263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1" name="Straight Connector 120">
            <a:extLst>
              <a:ext uri="{FF2B5EF4-FFF2-40B4-BE49-F238E27FC236}">
                <a16:creationId xmlns:a16="http://schemas.microsoft.com/office/drawing/2014/main" id="{C25D53DF-DB09-4C20-9566-1A8035555AC8}"/>
              </a:ext>
            </a:extLst>
          </p:cNvPr>
          <p:cNvCxnSpPr/>
          <p:nvPr/>
        </p:nvCxnSpPr>
        <p:spPr>
          <a:xfrm>
            <a:off x="8427932" y="182113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16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3570188" y="5280196"/>
            <a:ext cx="5090142" cy="704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6" name="Straight Connector 125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3579712" y="52711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EC20E863-413F-48FC-993B-A2524972F2F4}"/>
              </a:ext>
            </a:extLst>
          </p:cNvPr>
          <p:cNvCxnSpPr/>
          <p:nvPr/>
        </p:nvCxnSpPr>
        <p:spPr>
          <a:xfrm>
            <a:off x="8660330" y="52764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TextBox 4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10516" y="5234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160197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86" name="Straight Connector 8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19863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TextBox 86"/>
          <p:cNvSpPr txBox="1"/>
          <p:nvPr/>
        </p:nvSpPr>
        <p:spPr>
          <a:xfrm>
            <a:off x="156562" y="4133883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1V15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8" name="TextBox 87"/>
          <p:cNvSpPr txBox="1"/>
          <p:nvPr/>
        </p:nvSpPr>
        <p:spPr>
          <a:xfrm>
            <a:off x="1973688" y="4133883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1V16 FDC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84433" y="2024623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549562" y="547649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</p:spTree>
    <p:extLst>
      <p:ext uri="{BB962C8B-B14F-4D97-AF65-F5344CB8AC3E}">
        <p14:creationId xmlns:p14="http://schemas.microsoft.com/office/powerpoint/2010/main" val="1107194165"/>
      </p:ext>
    </p:extLst>
  </p:cSld>
  <p:clrMapOvr>
    <a:masterClrMapping/>
  </p:clrMapOvr>
</p:sld>
</file>

<file path=ppt/slides/slide13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POL Company, Support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368 Multi-Barrel Rocket Launcher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8332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7126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226066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224601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88729" y="3252051"/>
            <a:ext cx="0" cy="218507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575" y="576002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78263" y="5428697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0289" y="542595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66640" y="542594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024230" y="542594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35427" y="57625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72280" y="57669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92265" y="6308661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351161" y="6308661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310057" y="6308661"/>
            <a:ext cx="109036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87963" y="6263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0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4215843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4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6016898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621815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25293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4818211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6611258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4810203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5939960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" name="TextBox 48"/>
          <p:cNvSpPr txBox="1"/>
          <p:nvPr/>
        </p:nvSpPr>
        <p:spPr>
          <a:xfrm>
            <a:off x="4128565" y="4588736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50" name="TextBox 49"/>
          <p:cNvSpPr txBox="1"/>
          <p:nvPr/>
        </p:nvSpPr>
        <p:spPr>
          <a:xfrm>
            <a:off x="5945691" y="4588736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5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8571494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5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10372549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977466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780944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9173862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10966909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Straight Connector 61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9165854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4" name="Straight Connector 63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963825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7" name="TextBox 66"/>
          <p:cNvSpPr txBox="1"/>
          <p:nvPr/>
        </p:nvSpPr>
        <p:spPr>
          <a:xfrm>
            <a:off x="8484216" y="4588736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68" name="TextBox 67"/>
          <p:cNvSpPr txBox="1"/>
          <p:nvPr/>
        </p:nvSpPr>
        <p:spPr>
          <a:xfrm>
            <a:off x="10301342" y="4588736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</p:spTree>
    <p:extLst>
      <p:ext uri="{BB962C8B-B14F-4D97-AF65-F5344CB8AC3E}">
        <p14:creationId xmlns:p14="http://schemas.microsoft.com/office/powerpoint/2010/main" val="1733728634"/>
      </p:ext>
    </p:extLst>
  </p:cSld>
  <p:clrMapOvr>
    <a:masterClrMapping/>
  </p:clrMapOvr>
</p:sld>
</file>

<file path=ppt/slides/slide13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Supply Company, Support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368 Multi-Barrel Rocket Launcher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8332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7126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226066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224601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88729" y="3252051"/>
            <a:ext cx="0" cy="218507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575" y="576002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78263" y="5428697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0289" y="542595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66642" y="542594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024230" y="542594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35427" y="57625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72280" y="57669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92265" y="6308661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351161" y="6308661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310057" y="6308661"/>
            <a:ext cx="109036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87963" y="6263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0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4347727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4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6148782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753699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557177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4950095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6743142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4942087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6098223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" name="TextBox 48"/>
          <p:cNvSpPr txBox="1"/>
          <p:nvPr/>
        </p:nvSpPr>
        <p:spPr>
          <a:xfrm>
            <a:off x="4260449" y="4588736"/>
            <a:ext cx="183415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10 x URAL 5323 8x8 9000Kg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15 x 2 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0" name="TextBox 49"/>
          <p:cNvSpPr txBox="1"/>
          <p:nvPr/>
        </p:nvSpPr>
        <p:spPr>
          <a:xfrm>
            <a:off x="6077575" y="4588736"/>
            <a:ext cx="183415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10 x URAL 5323 8x8 9000Kg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15 x 2 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8703378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5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10504433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109350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12828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9305746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11098793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Straight Connector 61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9297738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4" name="Straight Connector 63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1095712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7" name="TextBox 66"/>
          <p:cNvSpPr txBox="1"/>
          <p:nvPr/>
        </p:nvSpPr>
        <p:spPr>
          <a:xfrm>
            <a:off x="8616100" y="4588736"/>
            <a:ext cx="183415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10 x URAL 5323 8x8 9000Kg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15 x 2 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8" name="TextBox 67"/>
          <p:cNvSpPr txBox="1"/>
          <p:nvPr/>
        </p:nvSpPr>
        <p:spPr>
          <a:xfrm>
            <a:off x="10433226" y="4588736"/>
            <a:ext cx="183415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10 x URAL 5323 8x8 9000Kg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15 x 2 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901896069"/>
      </p:ext>
    </p:extLst>
  </p:cSld>
  <p:clrMapOvr>
    <a:masterClrMapping/>
  </p:clrMapOvr>
</p:sld>
</file>

<file path=ppt/slides/slide13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Support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368 Multi-Barrel Rocket Launcher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1240409937"/>
      </p:ext>
    </p:extLst>
  </p:cSld>
  <p:clrMapOvr>
    <a:masterClrMapping/>
  </p:clrMapOvr>
</p:sld>
</file>

<file path=ppt/slides/slide13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368 Multi-Barrel Rocket Launcher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/>
              <a:t>Signals</a:t>
            </a:r>
          </a:p>
          <a:p>
            <a:pPr algn="ctr"/>
            <a:r>
              <a:rPr lang="en-US" sz="1200"/>
              <a:t>Company</a:t>
            </a:r>
            <a:endParaRPr lang="en-US"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 Signals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90532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 Squad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58364" y="1664706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374096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60706" y="168823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73289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</a:t>
            </a: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0" name="TextBox 39"/>
          <p:cNvSpPr txBox="1"/>
          <p:nvPr/>
        </p:nvSpPr>
        <p:spPr>
          <a:xfrm>
            <a:off x="10422506" y="2703491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992795459"/>
      </p:ext>
    </p:extLst>
  </p:cSld>
  <p:clrMapOvr>
    <a:masterClrMapping/>
  </p:clrMapOvr>
</p:sld>
</file>

<file path=ppt/slides/slide13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Digital Platoon, Signals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368 Multi-Barrel Rocket Launcher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Team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24751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601892" y="270966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Light 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Light 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2919516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9197812" y="22522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253543" y="3248278"/>
            <a:ext cx="84350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84350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15249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4742591" y="226740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6783209" y="272939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Light 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7379129" y="227200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3" name="TextBox 32"/>
          <p:cNvSpPr txBox="1"/>
          <p:nvPr/>
        </p:nvSpPr>
        <p:spPr>
          <a:xfrm>
            <a:off x="4052752" y="3248278"/>
            <a:ext cx="84350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6683468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8505886" y="3248278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75852702"/>
      </p:ext>
    </p:extLst>
  </p:cSld>
  <p:clrMapOvr>
    <a:masterClrMapping/>
  </p:clrMapOvr>
</p:sld>
</file>

<file path=ppt/slides/slide13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Radio Platoon, Signals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368 Multi-Barrel Rocket Launcher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32213" y="270430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1420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523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5680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61005" y="3252945"/>
            <a:ext cx="84350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84350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884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6094769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4" name="TextBox 33"/>
          <p:cNvSpPr txBox="1"/>
          <p:nvPr/>
        </p:nvSpPr>
        <p:spPr>
          <a:xfrm>
            <a:off x="5392758" y="3237796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7979073" y="325281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34854" y="223617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80393" y="223066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06121" y="222569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08284" y="222921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3003662624"/>
      </p:ext>
    </p:extLst>
  </p:cSld>
  <p:clrMapOvr>
    <a:masterClrMapping/>
  </p:clrMapOvr>
</p:sld>
</file>

<file path=ppt/slides/slide13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Long Range Signals Platoon, Signals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368 Multi-Barrel Rocket Launcher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</a:t>
            </a:r>
          </a:p>
          <a:p>
            <a:pPr algn="ctr"/>
            <a:r>
              <a:rPr lang="en-US" sz="1200" dirty="0"/>
              <a:t>Signals 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</a:t>
            </a:r>
          </a:p>
          <a:p>
            <a:pPr algn="ctr"/>
            <a:r>
              <a:rPr lang="en-US" sz="1200" dirty="0"/>
              <a:t>Signals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IBACS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GAZ 66 Signals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 Radio Relay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 Sat Com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Veh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833556283"/>
      </p:ext>
    </p:extLst>
  </p:cSld>
  <p:clrMapOvr>
    <a:masterClrMapping/>
  </p:clrMapOvr>
</p:sld>
</file>

<file path=ppt/slides/slide13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A1D9463E-E6BB-41AE-B2DE-4A8E3C42B054}"/>
              </a:ext>
            </a:extLst>
          </p:cNvPr>
          <p:cNvCxnSpPr>
            <a:cxnSpLocks/>
          </p:cNvCxnSpPr>
          <p:nvPr/>
        </p:nvCxnSpPr>
        <p:spPr>
          <a:xfrm>
            <a:off x="6093210" y="1727225"/>
            <a:ext cx="1736" cy="369475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68679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600 Combat Engineer Brigade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Western Army</a:t>
            </a:r>
            <a:endParaRPr lang="en-GB" sz="2400" dirty="0"/>
          </a:p>
        </p:txBody>
      </p:sp>
      <p:sp>
        <p:nvSpPr>
          <p:cNvPr id="3" name="object 60">
            <a:extLst>
              <a:ext uri="{FF2B5EF4-FFF2-40B4-BE49-F238E27FC236}">
                <a16:creationId xmlns:a16="http://schemas.microsoft.com/office/drawing/2014/main" id="{FE237D86-1580-4A23-9FBE-3F9E1F85B48F}"/>
              </a:ext>
            </a:extLst>
          </p:cNvPr>
          <p:cNvSpPr/>
          <p:nvPr/>
        </p:nvSpPr>
        <p:spPr>
          <a:xfrm>
            <a:off x="5501640" y="11785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600 Combat Engineer Brigade</a:t>
            </a:r>
            <a:endParaRPr sz="1200" dirty="0"/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26B97F9A-FFCA-49A8-BD01-117373B009F2}"/>
              </a:ext>
            </a:extLst>
          </p:cNvPr>
          <p:cNvSpPr txBox="1"/>
          <p:nvPr/>
        </p:nvSpPr>
        <p:spPr>
          <a:xfrm>
            <a:off x="5966912" y="970741"/>
            <a:ext cx="27443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X</a:t>
            </a:r>
          </a:p>
        </p:txBody>
      </p:sp>
      <p:sp>
        <p:nvSpPr>
          <p:cNvPr id="5" name="object 60">
            <a:extLst>
              <a:ext uri="{FF2B5EF4-FFF2-40B4-BE49-F238E27FC236}">
                <a16:creationId xmlns:a16="http://schemas.microsoft.com/office/drawing/2014/main" id="{B4E062F0-159E-44B0-B50F-6E1F400E4606}"/>
              </a:ext>
            </a:extLst>
          </p:cNvPr>
          <p:cNvSpPr/>
          <p:nvPr/>
        </p:nvSpPr>
        <p:spPr>
          <a:xfrm>
            <a:off x="497009" y="261838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600 Combat Engineer Brigade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A64D4E95-F401-425F-9492-8FEFEDE7660C}"/>
              </a:ext>
            </a:extLst>
          </p:cNvPr>
          <p:cNvSpPr txBox="1"/>
          <p:nvPr/>
        </p:nvSpPr>
        <p:spPr>
          <a:xfrm>
            <a:off x="949500" y="2410542"/>
            <a:ext cx="231599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7" name="object 60">
            <a:extLst>
              <a:ext uri="{FF2B5EF4-FFF2-40B4-BE49-F238E27FC236}">
                <a16:creationId xmlns:a16="http://schemas.microsoft.com/office/drawing/2014/main" id="{AB407901-2906-4D5F-9D3F-D4F504F92090}"/>
              </a:ext>
            </a:extLst>
          </p:cNvPr>
          <p:cNvSpPr/>
          <p:nvPr/>
        </p:nvSpPr>
        <p:spPr>
          <a:xfrm>
            <a:off x="2164338" y="263039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6001 Combat Engineer Battalion</a:t>
            </a:r>
            <a:endParaRPr sz="1200" dirty="0"/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731239BF-0A90-420A-99A3-ABBB2C14FFD7}"/>
              </a:ext>
            </a:extLst>
          </p:cNvPr>
          <p:cNvSpPr txBox="1"/>
          <p:nvPr/>
        </p:nvSpPr>
        <p:spPr>
          <a:xfrm>
            <a:off x="2667710" y="2422549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9" name="object 60">
            <a:extLst>
              <a:ext uri="{FF2B5EF4-FFF2-40B4-BE49-F238E27FC236}">
                <a16:creationId xmlns:a16="http://schemas.microsoft.com/office/drawing/2014/main" id="{36001936-C1ED-4564-921B-1B89FB5092DD}"/>
              </a:ext>
            </a:extLst>
          </p:cNvPr>
          <p:cNvSpPr/>
          <p:nvPr/>
        </p:nvSpPr>
        <p:spPr>
          <a:xfrm>
            <a:off x="3831666" y="262237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6002 Combat Engineer Battalion</a:t>
            </a:r>
            <a:endParaRPr sz="1200" dirty="0"/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7BB4D70A-E403-4181-8EEF-90C77FB3276A}"/>
              </a:ext>
            </a:extLst>
          </p:cNvPr>
          <p:cNvSpPr txBox="1"/>
          <p:nvPr/>
        </p:nvSpPr>
        <p:spPr>
          <a:xfrm>
            <a:off x="4284238" y="2414528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11" name="object 60">
            <a:extLst>
              <a:ext uri="{FF2B5EF4-FFF2-40B4-BE49-F238E27FC236}">
                <a16:creationId xmlns:a16="http://schemas.microsoft.com/office/drawing/2014/main" id="{5CBAA57F-865B-4D76-95BC-7440B31756C3}"/>
              </a:ext>
            </a:extLst>
          </p:cNvPr>
          <p:cNvSpPr/>
          <p:nvPr/>
        </p:nvSpPr>
        <p:spPr>
          <a:xfrm>
            <a:off x="7166033" y="262237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6003 Road Bridge Battalion</a:t>
            </a:r>
            <a:endParaRPr sz="1200" dirty="0"/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A03ED40C-A408-43F9-9615-941AEF7BF412}"/>
              </a:ext>
            </a:extLst>
          </p:cNvPr>
          <p:cNvSpPr txBox="1"/>
          <p:nvPr/>
        </p:nvSpPr>
        <p:spPr>
          <a:xfrm>
            <a:off x="7631305" y="2414528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13" name="object 60">
            <a:extLst>
              <a:ext uri="{FF2B5EF4-FFF2-40B4-BE49-F238E27FC236}">
                <a16:creationId xmlns:a16="http://schemas.microsoft.com/office/drawing/2014/main" id="{8BC09115-69BE-4810-A4F8-DA84B6C35FDA}"/>
              </a:ext>
            </a:extLst>
          </p:cNvPr>
          <p:cNvSpPr/>
          <p:nvPr/>
        </p:nvSpPr>
        <p:spPr>
          <a:xfrm>
            <a:off x="8836924" y="261838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6004 Obstacle Battalion</a:t>
            </a:r>
            <a:endParaRPr sz="1200" dirty="0"/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A852B0C9-4BB8-4142-AE57-BA286088BF85}"/>
              </a:ext>
            </a:extLst>
          </p:cNvPr>
          <p:cNvSpPr txBox="1"/>
          <p:nvPr/>
        </p:nvSpPr>
        <p:spPr>
          <a:xfrm>
            <a:off x="9344050" y="241054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15" name="object 60">
            <a:extLst>
              <a:ext uri="{FF2B5EF4-FFF2-40B4-BE49-F238E27FC236}">
                <a16:creationId xmlns:a16="http://schemas.microsoft.com/office/drawing/2014/main" id="{62A12C88-3F74-4F56-91C3-91274D1B432F}"/>
              </a:ext>
            </a:extLst>
          </p:cNvPr>
          <p:cNvSpPr/>
          <p:nvPr/>
        </p:nvSpPr>
        <p:spPr>
          <a:xfrm>
            <a:off x="10507814" y="261838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6005 Obstacle Clearance Battalion</a:t>
            </a:r>
            <a:endParaRPr sz="1200" dirty="0"/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AD7B24F9-7D9C-4FBF-B0AB-3FBD07488561}"/>
              </a:ext>
            </a:extLst>
          </p:cNvPr>
          <p:cNvSpPr txBox="1"/>
          <p:nvPr/>
        </p:nvSpPr>
        <p:spPr>
          <a:xfrm>
            <a:off x="10967166" y="2418375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17" name="object 60">
            <a:extLst>
              <a:ext uri="{FF2B5EF4-FFF2-40B4-BE49-F238E27FC236}">
                <a16:creationId xmlns:a16="http://schemas.microsoft.com/office/drawing/2014/main" id="{45510C4A-936F-42D6-8656-7C9193F3D99B}"/>
              </a:ext>
            </a:extLst>
          </p:cNvPr>
          <p:cNvSpPr/>
          <p:nvPr/>
        </p:nvSpPr>
        <p:spPr>
          <a:xfrm>
            <a:off x="928035" y="432393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6006 Pontoon Bridge Battalion</a:t>
            </a:r>
            <a:endParaRPr sz="1200" dirty="0"/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80E18045-E5AA-44BD-AC64-70F4A219B569}"/>
              </a:ext>
            </a:extLst>
          </p:cNvPr>
          <p:cNvSpPr txBox="1"/>
          <p:nvPr/>
        </p:nvSpPr>
        <p:spPr>
          <a:xfrm>
            <a:off x="1402538" y="410805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195BC1E4-CF2A-44D2-B31C-C9DD55E213C5}"/>
              </a:ext>
            </a:extLst>
          </p:cNvPr>
          <p:cNvSpPr/>
          <p:nvPr/>
        </p:nvSpPr>
        <p:spPr>
          <a:xfrm>
            <a:off x="2620477" y="430820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6007 C3D Battalion</a:t>
            </a:r>
            <a:endParaRPr sz="1200" dirty="0"/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BBA95355-8E4C-4BC8-AC29-90D094E68A99}"/>
              </a:ext>
            </a:extLst>
          </p:cNvPr>
          <p:cNvSpPr txBox="1"/>
          <p:nvPr/>
        </p:nvSpPr>
        <p:spPr>
          <a:xfrm>
            <a:off x="3095228" y="410805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21" name="object 60">
            <a:extLst>
              <a:ext uri="{FF2B5EF4-FFF2-40B4-BE49-F238E27FC236}">
                <a16:creationId xmlns:a16="http://schemas.microsoft.com/office/drawing/2014/main" id="{A4FACB53-94AF-4AED-85DB-E1C2C6A4EE98}"/>
              </a:ext>
            </a:extLst>
          </p:cNvPr>
          <p:cNvSpPr/>
          <p:nvPr/>
        </p:nvSpPr>
        <p:spPr>
          <a:xfrm>
            <a:off x="4312920" y="432393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6008 Fabrication Battalion</a:t>
            </a:r>
            <a:endParaRPr sz="1200" dirty="0"/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AF214F3E-0E6E-4E3F-8856-2387836818E9}"/>
              </a:ext>
            </a:extLst>
          </p:cNvPr>
          <p:cNvSpPr txBox="1"/>
          <p:nvPr/>
        </p:nvSpPr>
        <p:spPr>
          <a:xfrm>
            <a:off x="4766629" y="410805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23" name="object 60">
            <a:extLst>
              <a:ext uri="{FF2B5EF4-FFF2-40B4-BE49-F238E27FC236}">
                <a16:creationId xmlns:a16="http://schemas.microsoft.com/office/drawing/2014/main" id="{C95B105C-287F-4F40-8702-FE6EC1C26739}"/>
              </a:ext>
            </a:extLst>
          </p:cNvPr>
          <p:cNvSpPr/>
          <p:nvPr/>
        </p:nvSpPr>
        <p:spPr>
          <a:xfrm>
            <a:off x="6740467" y="432393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600 Heavy Equipment Transport Battalion</a:t>
            </a:r>
            <a:endParaRPr sz="1200" dirty="0"/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6899AF2A-104F-4CE4-BDCC-761A6AA234D6}"/>
              </a:ext>
            </a:extLst>
          </p:cNvPr>
          <p:cNvSpPr txBox="1"/>
          <p:nvPr/>
        </p:nvSpPr>
        <p:spPr>
          <a:xfrm>
            <a:off x="7199795" y="4092889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C4AC075-546A-4055-BF2E-947D1BEEF7DA}"/>
              </a:ext>
            </a:extLst>
          </p:cNvPr>
          <p:cNvSpPr/>
          <p:nvPr/>
        </p:nvSpPr>
        <p:spPr>
          <a:xfrm>
            <a:off x="8615123" y="432393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600 Support Battalion</a:t>
            </a:r>
            <a:endParaRPr sz="1200" dirty="0"/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02C7E82F-DED3-478C-A6AB-4FF8B4C47C81}"/>
              </a:ext>
            </a:extLst>
          </p:cNvPr>
          <p:cNvSpPr txBox="1"/>
          <p:nvPr/>
        </p:nvSpPr>
        <p:spPr>
          <a:xfrm>
            <a:off x="9045439" y="4105869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27" name="object 60">
            <a:extLst>
              <a:ext uri="{FF2B5EF4-FFF2-40B4-BE49-F238E27FC236}">
                <a16:creationId xmlns:a16="http://schemas.microsoft.com/office/drawing/2014/main" id="{E8793B26-CB47-40F0-B26F-92B03C401424}"/>
              </a:ext>
            </a:extLst>
          </p:cNvPr>
          <p:cNvSpPr/>
          <p:nvPr/>
        </p:nvSpPr>
        <p:spPr>
          <a:xfrm>
            <a:off x="10489780" y="432393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600 Engineer Reconnaissance Company</a:t>
            </a:r>
            <a:endParaRPr sz="1200" dirty="0"/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F680FA4-4CC5-4EE9-BC60-E3AF40291F4E}"/>
              </a:ext>
            </a:extLst>
          </p:cNvPr>
          <p:cNvSpPr txBox="1"/>
          <p:nvPr/>
        </p:nvSpPr>
        <p:spPr>
          <a:xfrm>
            <a:off x="10982750" y="4105869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BF53780-93E3-439D-805C-48D0F5881444}"/>
              </a:ext>
            </a:extLst>
          </p:cNvPr>
          <p:cNvSpPr/>
          <p:nvPr/>
        </p:nvSpPr>
        <p:spPr>
          <a:xfrm>
            <a:off x="5501640" y="55916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600 Signals Company</a:t>
            </a:r>
            <a:endParaRPr sz="1200" dirty="0"/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148F25E8-EC96-4613-B9D2-3852BF247A2A}"/>
              </a:ext>
            </a:extLst>
          </p:cNvPr>
          <p:cNvSpPr txBox="1"/>
          <p:nvPr/>
        </p:nvSpPr>
        <p:spPr>
          <a:xfrm>
            <a:off x="5991650" y="5410200"/>
            <a:ext cx="235260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7C4C5F03-BC8D-475B-9CDB-335FAEADFB75}"/>
              </a:ext>
            </a:extLst>
          </p:cNvPr>
          <p:cNvCxnSpPr/>
          <p:nvPr/>
        </p:nvCxnSpPr>
        <p:spPr>
          <a:xfrm>
            <a:off x="1088729" y="2173973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FD755EF5-85CA-4B19-8D0C-66D27152074E}"/>
              </a:ext>
            </a:extLst>
          </p:cNvPr>
          <p:cNvCxnSpPr/>
          <p:nvPr/>
        </p:nvCxnSpPr>
        <p:spPr>
          <a:xfrm>
            <a:off x="1521139" y="3860800"/>
            <a:ext cx="957732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5E872848-9C08-44A4-A881-2477CAF15C99}"/>
              </a:ext>
            </a:extLst>
          </p:cNvPr>
          <p:cNvCxnSpPr>
            <a:cxnSpLocks/>
            <a:endCxn id="6" idx="0"/>
          </p:cNvCxnSpPr>
          <p:nvPr/>
        </p:nvCxnSpPr>
        <p:spPr>
          <a:xfrm flipH="1">
            <a:off x="1065300" y="2173973"/>
            <a:ext cx="10730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" name="Straight Connector 40">
            <a:extLst>
              <a:ext uri="{FF2B5EF4-FFF2-40B4-BE49-F238E27FC236}">
                <a16:creationId xmlns:a16="http://schemas.microsoft.com/office/drawing/2014/main" id="{6BDE7B88-041B-41BB-A0A1-E9F93FF9F97B}"/>
              </a:ext>
            </a:extLst>
          </p:cNvPr>
          <p:cNvCxnSpPr/>
          <p:nvPr/>
        </p:nvCxnSpPr>
        <p:spPr>
          <a:xfrm>
            <a:off x="2794562" y="218871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D6F7074A-AD99-4184-A7D3-BD993F7D752C}"/>
              </a:ext>
            </a:extLst>
          </p:cNvPr>
          <p:cNvCxnSpPr/>
          <p:nvPr/>
        </p:nvCxnSpPr>
        <p:spPr>
          <a:xfrm>
            <a:off x="4421035" y="217397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0284F436-C51D-4E19-9222-2457CDB5327F}"/>
              </a:ext>
            </a:extLst>
          </p:cNvPr>
          <p:cNvCxnSpPr/>
          <p:nvPr/>
        </p:nvCxnSpPr>
        <p:spPr>
          <a:xfrm>
            <a:off x="7754872" y="218201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14CA8295-E805-425D-B955-6E361869256C}"/>
              </a:ext>
            </a:extLst>
          </p:cNvPr>
          <p:cNvCxnSpPr/>
          <p:nvPr/>
        </p:nvCxnSpPr>
        <p:spPr>
          <a:xfrm>
            <a:off x="9460705" y="21967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DD5C5D4D-11EC-403E-ABDA-9A765D71FF7A}"/>
              </a:ext>
            </a:extLst>
          </p:cNvPr>
          <p:cNvCxnSpPr/>
          <p:nvPr/>
        </p:nvCxnSpPr>
        <p:spPr>
          <a:xfrm>
            <a:off x="11087178" y="218201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7C928600-894A-417D-97AD-389215C769FE}"/>
              </a:ext>
            </a:extLst>
          </p:cNvPr>
          <p:cNvCxnSpPr/>
          <p:nvPr/>
        </p:nvCxnSpPr>
        <p:spPr>
          <a:xfrm>
            <a:off x="1521139" y="386529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C0CD3FE8-2B14-42B8-A0E7-C3BF30F2E973}"/>
              </a:ext>
            </a:extLst>
          </p:cNvPr>
          <p:cNvCxnSpPr/>
          <p:nvPr/>
        </p:nvCxnSpPr>
        <p:spPr>
          <a:xfrm>
            <a:off x="3226972" y="388003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" name="Straight Connector 48">
            <a:extLst>
              <a:ext uri="{FF2B5EF4-FFF2-40B4-BE49-F238E27FC236}">
                <a16:creationId xmlns:a16="http://schemas.microsoft.com/office/drawing/2014/main" id="{24C2E48D-2756-4B63-B0AC-6CA6D50984C5}"/>
              </a:ext>
            </a:extLst>
          </p:cNvPr>
          <p:cNvCxnSpPr/>
          <p:nvPr/>
        </p:nvCxnSpPr>
        <p:spPr>
          <a:xfrm>
            <a:off x="4904606" y="383717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" name="Straight Connector 49">
            <a:extLst>
              <a:ext uri="{FF2B5EF4-FFF2-40B4-BE49-F238E27FC236}">
                <a16:creationId xmlns:a16="http://schemas.microsoft.com/office/drawing/2014/main" id="{E828B0C0-546E-4353-831A-ABE22D4E78BB}"/>
              </a:ext>
            </a:extLst>
          </p:cNvPr>
          <p:cNvCxnSpPr/>
          <p:nvPr/>
        </p:nvCxnSpPr>
        <p:spPr>
          <a:xfrm>
            <a:off x="7330416" y="38526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" name="Straight Connector 50">
            <a:extLst>
              <a:ext uri="{FF2B5EF4-FFF2-40B4-BE49-F238E27FC236}">
                <a16:creationId xmlns:a16="http://schemas.microsoft.com/office/drawing/2014/main" id="{2D30028B-D199-49EB-B6EB-1F645F331095}"/>
              </a:ext>
            </a:extLst>
          </p:cNvPr>
          <p:cNvCxnSpPr/>
          <p:nvPr/>
        </p:nvCxnSpPr>
        <p:spPr>
          <a:xfrm>
            <a:off x="9180626" y="386741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" name="Straight Connector 51">
            <a:extLst>
              <a:ext uri="{FF2B5EF4-FFF2-40B4-BE49-F238E27FC236}">
                <a16:creationId xmlns:a16="http://schemas.microsoft.com/office/drawing/2014/main" id="{472C2A2E-E6EF-46D5-93B2-0F71CE5F0450}"/>
              </a:ext>
            </a:extLst>
          </p:cNvPr>
          <p:cNvCxnSpPr/>
          <p:nvPr/>
        </p:nvCxnSpPr>
        <p:spPr>
          <a:xfrm>
            <a:off x="11081466" y="386741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076128997"/>
      </p:ext>
    </p:extLst>
  </p:cSld>
  <p:clrMapOvr>
    <a:masterClrMapping/>
  </p:clrMapOvr>
</p:sld>
</file>

<file path=ppt/slides/slide13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96712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Headquarters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600 Combat Engineer Brigade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4002" y="1378965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032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 600 Combat Engineer Brigade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59937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19622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72379" y="199473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 Company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30639" y="198039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825922" y="154004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59937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5880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58805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40970" y="153087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416540" y="2549498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2085409" y="2758480"/>
            <a:ext cx="3077141" cy="54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491049" y="306238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38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4564923" y="30601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41" name="Straight Connector 4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086831" y="275848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3647671" y="276140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8" name="TextBox 4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845419" y="2656017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55952" y="26560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0" name="TextBox 49"/>
          <p:cNvSpPr txBox="1"/>
          <p:nvPr/>
        </p:nvSpPr>
        <p:spPr>
          <a:xfrm>
            <a:off x="10403626" y="5902150"/>
            <a:ext cx="171874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1" name="TextBox 50"/>
          <p:cNvSpPr txBox="1"/>
          <p:nvPr/>
        </p:nvSpPr>
        <p:spPr>
          <a:xfrm>
            <a:off x="2949756" y="3638581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2" name="TextBox 51"/>
          <p:cNvSpPr txBox="1"/>
          <p:nvPr/>
        </p:nvSpPr>
        <p:spPr>
          <a:xfrm>
            <a:off x="4468556" y="3638581"/>
            <a:ext cx="1735810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URAK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967099" y="2656017"/>
            <a:ext cx="38436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3647671" y="2543370"/>
            <a:ext cx="0" cy="22157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48654" y="4829724"/>
            <a:ext cx="433075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6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54294" y="51676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Current Operations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68" name="Straight Connector 6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58385" y="48319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5" name="TextBox 74"/>
          <p:cNvSpPr txBox="1"/>
          <p:nvPr/>
        </p:nvSpPr>
        <p:spPr>
          <a:xfrm>
            <a:off x="378551" y="5702403"/>
            <a:ext cx="1359668" cy="120032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82830" y="589774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9" name="Straight Connector 58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5152699" y="276855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4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3053311" y="306529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Military Intelligence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66" name="Straight Connector 65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082735" y="3608774"/>
            <a:ext cx="2674" cy="122095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9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897880" y="52049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Future</a:t>
            </a:r>
          </a:p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341466" y="520437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 Operations Team</a:t>
            </a:r>
          </a:p>
        </p:txBody>
      </p:sp>
      <p:sp>
        <p:nvSpPr>
          <p:cNvPr id="7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785052" y="520437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Functional Staff Section</a:t>
            </a:r>
          </a:p>
        </p:txBody>
      </p:sp>
      <p:cxnSp>
        <p:nvCxnSpPr>
          <p:cNvPr id="81" name="Straight Connector 8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492240" y="482972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" name="Straight Connector 8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935826" y="482536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3" name="Straight Connector 8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5386469" y="481786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4" name="TextBox 8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66666" y="474713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85" name="TextBox 8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350820" y="474603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6" name="TextBox 8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787349" y="474603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7" name="TextBox 8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194750" y="474603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88" name="TextBox 87"/>
          <p:cNvSpPr txBox="1"/>
          <p:nvPr/>
        </p:nvSpPr>
        <p:spPr>
          <a:xfrm>
            <a:off x="1812406" y="5769309"/>
            <a:ext cx="134844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9" name="TextBox 88"/>
          <p:cNvSpPr txBox="1"/>
          <p:nvPr/>
        </p:nvSpPr>
        <p:spPr>
          <a:xfrm>
            <a:off x="3263502" y="5766781"/>
            <a:ext cx="134844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0" name="TextBox 89"/>
          <p:cNvSpPr txBox="1"/>
          <p:nvPr/>
        </p:nvSpPr>
        <p:spPr>
          <a:xfrm>
            <a:off x="4697357" y="5766781"/>
            <a:ext cx="106150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375D C3</a:t>
            </a:r>
          </a:p>
        </p:txBody>
      </p:sp>
      <p:cxnSp>
        <p:nvCxnSpPr>
          <p:cNvPr id="91" name="Straight Connector 9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1095793" y="2529037"/>
            <a:ext cx="2674" cy="24740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" name="Straight Connector 91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8025405" y="2887446"/>
            <a:ext cx="3077141" cy="54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93" name="Straight Connector 92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8025405" y="4946706"/>
            <a:ext cx="3077141" cy="54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65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7450892" y="324564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67" name="Straight Connector 66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034101" y="288444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Straight Connector 6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9753827" y="289570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020616" y="494332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9581583" y="493977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11098857" y="494511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5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9176427" y="324564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Tactical Security Section</a:t>
            </a:r>
          </a:p>
        </p:txBody>
      </p:sp>
      <p:sp>
        <p:nvSpPr>
          <p:cNvPr id="96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7439741" y="535519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8987223" y="535519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Squad</a:t>
            </a:r>
          </a:p>
        </p:txBody>
      </p:sp>
      <p:sp>
        <p:nvSpPr>
          <p:cNvPr id="98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0054" y="535519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99" name="TextBox 9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570749" y="281192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7832629" y="491473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01" name="TextBox 10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12695" y="491473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02" name="TextBox 101"/>
          <p:cNvSpPr txBox="1"/>
          <p:nvPr/>
        </p:nvSpPr>
        <p:spPr>
          <a:xfrm>
            <a:off x="7351972" y="3827698"/>
            <a:ext cx="135005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3" name="TextBox 102"/>
          <p:cNvSpPr txBox="1"/>
          <p:nvPr/>
        </p:nvSpPr>
        <p:spPr>
          <a:xfrm>
            <a:off x="9084738" y="3832836"/>
            <a:ext cx="13500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AGS-17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4" name="TextBox 103"/>
          <p:cNvSpPr txBox="1"/>
          <p:nvPr/>
        </p:nvSpPr>
        <p:spPr>
          <a:xfrm>
            <a:off x="7345451" y="5894543"/>
            <a:ext cx="137730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5" name="TextBox 104"/>
          <p:cNvSpPr txBox="1"/>
          <p:nvPr/>
        </p:nvSpPr>
        <p:spPr>
          <a:xfrm>
            <a:off x="8890837" y="5902150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3" name="TextBox 72">
            <a:extLst>
              <a:ext uri="{FF2B5EF4-FFF2-40B4-BE49-F238E27FC236}">
                <a16:creationId xmlns:a16="http://schemas.microsoft.com/office/drawing/2014/main" id="{0A0B5EE8-B22C-4063-BA60-16C2FCCD8628}"/>
              </a:ext>
            </a:extLst>
          </p:cNvPr>
          <p:cNvSpPr txBox="1"/>
          <p:nvPr/>
        </p:nvSpPr>
        <p:spPr>
          <a:xfrm>
            <a:off x="3536903" y="178914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</p:spTree>
    <p:extLst>
      <p:ext uri="{BB962C8B-B14F-4D97-AF65-F5344CB8AC3E}">
        <p14:creationId xmlns:p14="http://schemas.microsoft.com/office/powerpoint/2010/main" val="3485157788"/>
      </p:ext>
    </p:extLst>
  </p:cSld>
  <p:clrMapOvr>
    <a:masterClrMapping/>
  </p:clrMapOvr>
</p:sld>
</file>

<file path=ppt/slides/slide13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Combat Engineer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600 Combat Engineer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389" cy="380145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190" y="64409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4694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632760" y="230069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Warfare</a:t>
            </a:r>
            <a:br>
              <a:rPr lang="en-US" sz="1200" dirty="0"/>
            </a:br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663116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Assault Crossing</a:t>
            </a:r>
            <a:br>
              <a:rPr lang="en-US" sz="1200" dirty="0"/>
            </a:br>
            <a:r>
              <a:rPr lang="en-US" sz="1200" dirty="0"/>
              <a:t>Company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641202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 Support</a:t>
            </a:r>
            <a:br>
              <a:rPr lang="en-US" sz="1200" dirty="0"/>
            </a:br>
            <a:r>
              <a:rPr lang="en-US" sz="1200" dirty="0"/>
              <a:t>Company</a:t>
            </a:r>
          </a:p>
        </p:txBody>
      </p:sp>
      <p:sp>
        <p:nvSpPr>
          <p:cNvPr id="69" name="object 60">
            <a:extLst>
              <a:ext uri="{FF2B5EF4-FFF2-40B4-BE49-F238E27FC236}">
                <a16:creationId xmlns:a16="http://schemas.microsoft.com/office/drawing/2014/main" id="{6CB944C2-9388-41D9-967D-D1C47186E2B5}"/>
              </a:ext>
            </a:extLst>
          </p:cNvPr>
          <p:cNvSpPr/>
          <p:nvPr/>
        </p:nvSpPr>
        <p:spPr>
          <a:xfrm>
            <a:off x="8413684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Road Bridge Construction</a:t>
            </a:r>
            <a:br>
              <a:rPr lang="en-US" sz="1200" dirty="0"/>
            </a:br>
            <a:r>
              <a:rPr lang="en-US" sz="1200" dirty="0"/>
              <a:t>Company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81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Pontoon Bridging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87" name="object 60">
            <a:extLst>
              <a:ext uri="{FF2B5EF4-FFF2-40B4-BE49-F238E27FC236}">
                <a16:creationId xmlns:a16="http://schemas.microsoft.com/office/drawing/2014/main" id="{6884C3F7-C906-4D04-BBFA-03B6F9F31984}"/>
              </a:ext>
            </a:extLst>
          </p:cNvPr>
          <p:cNvSpPr/>
          <p:nvPr/>
        </p:nvSpPr>
        <p:spPr>
          <a:xfrm>
            <a:off x="492675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 Reconnaissance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8893088" y="207219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1" name="object 60">
            <a:extLst>
              <a:ext uri="{FF2B5EF4-FFF2-40B4-BE49-F238E27FC236}">
                <a16:creationId xmlns:a16="http://schemas.microsoft.com/office/drawing/2014/main" id="{B8F41D20-0B04-4042-83D7-4D5FBC21619E}"/>
              </a:ext>
            </a:extLst>
          </p:cNvPr>
          <p:cNvSpPr/>
          <p:nvPr/>
        </p:nvSpPr>
        <p:spPr>
          <a:xfrm>
            <a:off x="3827332" y="56115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10996403" y="207219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3" name="object 60">
            <a:extLst>
              <a:ext uri="{FF2B5EF4-FFF2-40B4-BE49-F238E27FC236}">
                <a16:creationId xmlns:a16="http://schemas.microsoft.com/office/drawing/2014/main" id="{66F1F12B-68E3-441E-A4D8-30E9A2393C4A}"/>
              </a:ext>
            </a:extLst>
          </p:cNvPr>
          <p:cNvSpPr/>
          <p:nvPr/>
        </p:nvSpPr>
        <p:spPr>
          <a:xfrm>
            <a:off x="7161699" y="56115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4" name="TextBox 93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7484968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2AC091A-8990-4C1B-A48B-D3EE9C25DE2A}"/>
              </a:ext>
            </a:extLst>
          </p:cNvPr>
          <p:cNvSpPr/>
          <p:nvPr/>
        </p:nvSpPr>
        <p:spPr>
          <a:xfrm>
            <a:off x="10503480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5149BB2E-240D-4B14-B16F-0516662D06A9}"/>
              </a:ext>
            </a:extLst>
          </p:cNvPr>
          <p:cNvSpPr txBox="1"/>
          <p:nvPr/>
        </p:nvSpPr>
        <p:spPr>
          <a:xfrm>
            <a:off x="10824533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469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228509" y="18391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5272201" y="18390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7016284" y="18363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" name="Straight Connector 121">
            <a:extLst>
              <a:ext uri="{FF2B5EF4-FFF2-40B4-BE49-F238E27FC236}">
                <a16:creationId xmlns:a16="http://schemas.microsoft.com/office/drawing/2014/main" id="{CE5B60CE-A550-477F-8408-109AE267E6C9}"/>
              </a:ext>
            </a:extLst>
          </p:cNvPr>
          <p:cNvCxnSpPr/>
          <p:nvPr/>
        </p:nvCxnSpPr>
        <p:spPr>
          <a:xfrm>
            <a:off x="9003856" y="184255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356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1" name="Straight Connector 130">
            <a:extLst>
              <a:ext uri="{FF2B5EF4-FFF2-40B4-BE49-F238E27FC236}">
                <a16:creationId xmlns:a16="http://schemas.microsoft.com/office/drawing/2014/main" id="{553762B7-D256-4E75-A67C-D8A7519362A3}"/>
              </a:ext>
            </a:extLst>
          </p:cNvPr>
          <p:cNvCxnSpPr/>
          <p:nvPr/>
        </p:nvCxnSpPr>
        <p:spPr>
          <a:xfrm>
            <a:off x="1092156" y="520165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2" name="Straight Connector 131">
            <a:extLst>
              <a:ext uri="{FF2B5EF4-FFF2-40B4-BE49-F238E27FC236}">
                <a16:creationId xmlns:a16="http://schemas.microsoft.com/office/drawing/2014/main" id="{358526AA-416E-4593-8B14-1668F1F64820}"/>
              </a:ext>
            </a:extLst>
          </p:cNvPr>
          <p:cNvCxnSpPr/>
          <p:nvPr/>
        </p:nvCxnSpPr>
        <p:spPr>
          <a:xfrm>
            <a:off x="1087162" y="5210090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4" name="Straight Connector 133">
            <a:extLst>
              <a:ext uri="{FF2B5EF4-FFF2-40B4-BE49-F238E27FC236}">
                <a16:creationId xmlns:a16="http://schemas.microsoft.com/office/drawing/2014/main" id="{213CDB34-7CA4-4C13-A5B9-4224E9CAA58E}"/>
              </a:ext>
            </a:extLst>
          </p:cNvPr>
          <p:cNvCxnSpPr/>
          <p:nvPr/>
        </p:nvCxnSpPr>
        <p:spPr>
          <a:xfrm>
            <a:off x="4431495" y="52160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5" name="Straight Connector 134">
            <a:extLst>
              <a:ext uri="{FF2B5EF4-FFF2-40B4-BE49-F238E27FC236}">
                <a16:creationId xmlns:a16="http://schemas.microsoft.com/office/drawing/2014/main" id="{A7141411-C0E1-4D5A-8DDE-DF669A3F3608}"/>
              </a:ext>
            </a:extLst>
          </p:cNvPr>
          <p:cNvCxnSpPr/>
          <p:nvPr/>
        </p:nvCxnSpPr>
        <p:spPr>
          <a:xfrm>
            <a:off x="7750190" y="521333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7" name="Straight Connector 136">
            <a:extLst>
              <a:ext uri="{FF2B5EF4-FFF2-40B4-BE49-F238E27FC236}">
                <a16:creationId xmlns:a16="http://schemas.microsoft.com/office/drawing/2014/main" id="{27EDB0D3-5FF7-4634-A7A7-C37AA246980D}"/>
              </a:ext>
            </a:extLst>
          </p:cNvPr>
          <p:cNvCxnSpPr/>
          <p:nvPr/>
        </p:nvCxnSpPr>
        <p:spPr>
          <a:xfrm>
            <a:off x="11089130" y="52079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15467" y="190840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6" name="Straight Connector 7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230533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90199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0" name="TextBox 79"/>
          <p:cNvSpPr txBox="1"/>
          <p:nvPr/>
        </p:nvSpPr>
        <p:spPr>
          <a:xfrm>
            <a:off x="156562" y="4204219"/>
            <a:ext cx="70564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BTR-90</a:t>
            </a:r>
          </a:p>
        </p:txBody>
      </p:sp>
      <p:sp>
        <p:nvSpPr>
          <p:cNvPr id="89" name="TextBox 88"/>
          <p:cNvSpPr txBox="1"/>
          <p:nvPr/>
        </p:nvSpPr>
        <p:spPr>
          <a:xfrm>
            <a:off x="1973688" y="4204219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0" name="TextBox 89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3119943" y="207506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5" name="TextBox 94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5170504" y="206627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6" name="TextBox 95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6905519" y="206041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9" name="TextBox 98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4155509" y="517395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826050" y="516450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</p:spTree>
    <p:extLst>
      <p:ext uri="{BB962C8B-B14F-4D97-AF65-F5344CB8AC3E}">
        <p14:creationId xmlns:p14="http://schemas.microsoft.com/office/powerpoint/2010/main" val="1547590001"/>
      </p:ext>
    </p:extLst>
  </p:cSld>
  <p:clrMapOvr>
    <a:masterClrMapping/>
  </p:clrMapOvr>
</p:sld>
</file>

<file path=ppt/slides/slide1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Multi-Barrel Rocket Launcher Battery, Multi-Barrel Rocket Launcher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Multi-Barrel Rocket Launcher Battery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Fire Support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Multi-Barrel Rocket Launcher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223301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83227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1V13 FDC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PRP 4</a:t>
            </a:r>
          </a:p>
          <a:p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1528" y="223301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09677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9A51 PRIMA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181734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7126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Multi-Barrel Rocket Launcher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226066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30432" y="3261275"/>
            <a:ext cx="109677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9A51 PRIMA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224601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85938" y="325108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575" y="444118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78263" y="4109864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0289" y="410711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66640" y="410711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024230" y="410711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35427" y="444372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72280" y="444814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92265" y="4989828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1V14 CP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351161" y="4989828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310057" y="4989828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87963" y="6263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</p:spTree>
    <p:extLst>
      <p:ext uri="{BB962C8B-B14F-4D97-AF65-F5344CB8AC3E}">
        <p14:creationId xmlns:p14="http://schemas.microsoft.com/office/powerpoint/2010/main" val="4117135262"/>
      </p:ext>
    </p:extLst>
  </p:cSld>
  <p:clrMapOvr>
    <a:masterClrMapping/>
  </p:clrMapOvr>
</p:sld>
</file>

<file path=ppt/slides/slide13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Mine Warfare Company, Combat Engineer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600 Combat Engineer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Warfare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Laying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Towed Mine</a:t>
            </a:r>
          </a:p>
          <a:p>
            <a:pPr algn="ctr"/>
            <a:r>
              <a:rPr lang="en-US" sz="1200" dirty="0"/>
              <a:t>Laying 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Breaching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56580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6043" y="223301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84080" y="224601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5989235" y="6420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3285416"/>
            <a:ext cx="2668" cy="20927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2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328257" y="6260844"/>
            <a:ext cx="66556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BMP-2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2287153" y="6260844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6" name="TextBox 35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87125" y="223426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</p:spTree>
    <p:extLst>
      <p:ext uri="{BB962C8B-B14F-4D97-AF65-F5344CB8AC3E}">
        <p14:creationId xmlns:p14="http://schemas.microsoft.com/office/powerpoint/2010/main" val="2964083443"/>
      </p:ext>
    </p:extLst>
  </p:cSld>
  <p:clrMapOvr>
    <a:masterClrMapping/>
  </p:clrMapOvr>
</p:sld>
</file>

<file path=ppt/slides/slide13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Mine Laying Platoon, Mine Warfare Company, Combat Engineer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600 Combat Engineer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2277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741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Laying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81572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Laying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367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Laying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81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7490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7938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702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TextBox 23"/>
          <p:cNvSpPr txBox="1"/>
          <p:nvPr/>
        </p:nvSpPr>
        <p:spPr>
          <a:xfrm>
            <a:off x="10432273" y="3280008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3026582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Laying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2920491" y="3260370"/>
            <a:ext cx="113685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UMZ Minelayer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7979073" y="3275388"/>
            <a:ext cx="113685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UMZ Minelayer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5559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91682" y="225323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06121" y="224827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36017" y="225178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3599" y="226926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3203" y="272033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Laying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49" name="TextBox 48"/>
          <p:cNvSpPr txBox="1"/>
          <p:nvPr/>
        </p:nvSpPr>
        <p:spPr>
          <a:xfrm>
            <a:off x="5387112" y="3254724"/>
            <a:ext cx="113685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UMZ Minelayer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02638" y="224614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46151" y="353939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52" name="TextBox 51"/>
          <p:cNvSpPr txBox="1"/>
          <p:nvPr/>
        </p:nvSpPr>
        <p:spPr>
          <a:xfrm>
            <a:off x="402192" y="3275388"/>
            <a:ext cx="113685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UMZ Minelayer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553529227"/>
      </p:ext>
    </p:extLst>
  </p:cSld>
  <p:clrMapOvr>
    <a:masterClrMapping/>
  </p:clrMapOvr>
</p:sld>
</file>

<file path=ppt/slides/slide13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92963" y="104775"/>
            <a:ext cx="11638625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Towed Mine Laying Platoon, Mine Warfare Company, Combat Engineer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600 Combat Engineer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2277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741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Towed Mine</a:t>
            </a:r>
          </a:p>
          <a:p>
            <a:pPr algn="ctr"/>
            <a:r>
              <a:rPr lang="en-US" sz="1200" dirty="0"/>
              <a:t>Laying 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81572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Towed Mine</a:t>
            </a:r>
          </a:p>
          <a:p>
            <a:pPr algn="ctr"/>
            <a:r>
              <a:rPr lang="en-US" sz="1200" dirty="0"/>
              <a:t>Laying Section</a:t>
            </a:r>
            <a:endParaRPr sz="1200" dirty="0"/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367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Towed Mine</a:t>
            </a:r>
          </a:p>
          <a:p>
            <a:pPr algn="ctr"/>
            <a:r>
              <a:rPr lang="en-US" sz="1200" dirty="0"/>
              <a:t>Laying 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81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7490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7938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702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TextBox 23"/>
          <p:cNvSpPr txBox="1"/>
          <p:nvPr/>
        </p:nvSpPr>
        <p:spPr>
          <a:xfrm>
            <a:off x="10432273" y="3280008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3026582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Towed Mine</a:t>
            </a:r>
          </a:p>
          <a:p>
            <a:pPr algn="ctr"/>
            <a:r>
              <a:rPr lang="en-US" sz="1200" dirty="0"/>
              <a:t>Laying Section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2920491" y="3260370"/>
            <a:ext cx="113685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PMZ-4 Minelayer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7979073" y="3275388"/>
            <a:ext cx="113685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PMZ-4 Minelayer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5559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91682" y="225323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06121" y="224827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36017" y="225178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3599" y="226926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3203" y="272033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Towed Mine</a:t>
            </a:r>
          </a:p>
          <a:p>
            <a:pPr algn="ctr"/>
            <a:r>
              <a:rPr lang="en-US" sz="1200" dirty="0"/>
              <a:t>Laying Section</a:t>
            </a:r>
          </a:p>
        </p:txBody>
      </p:sp>
      <p:sp>
        <p:nvSpPr>
          <p:cNvPr id="49" name="TextBox 48"/>
          <p:cNvSpPr txBox="1"/>
          <p:nvPr/>
        </p:nvSpPr>
        <p:spPr>
          <a:xfrm>
            <a:off x="5387112" y="3254724"/>
            <a:ext cx="113685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PMZ-4 Minelayer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02638" y="224614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46151" y="353939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52" name="TextBox 51"/>
          <p:cNvSpPr txBox="1"/>
          <p:nvPr/>
        </p:nvSpPr>
        <p:spPr>
          <a:xfrm>
            <a:off x="402192" y="3275388"/>
            <a:ext cx="113685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PMZ-4 Minelayer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380589854"/>
      </p:ext>
    </p:extLst>
  </p:cSld>
  <p:clrMapOvr>
    <a:masterClrMapping/>
  </p:clrMapOvr>
</p:sld>
</file>

<file path=ppt/slides/slide13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Mine Breaching Platoon, Mine Warfare Company, Combat Engineer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600 Combat Engineer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2277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741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</a:t>
            </a:r>
          </a:p>
          <a:p>
            <a:pPr algn="ctr"/>
            <a:r>
              <a:rPr lang="en-US" sz="1200" dirty="0"/>
              <a:t>Breaching 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81572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</a:t>
            </a:r>
          </a:p>
          <a:p>
            <a:pPr algn="ctr"/>
            <a:r>
              <a:rPr lang="en-US" sz="1200" dirty="0"/>
              <a:t>Breaching 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367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</a:t>
            </a:r>
          </a:p>
          <a:p>
            <a:pPr algn="ctr"/>
            <a:r>
              <a:rPr lang="en-US" sz="1200" dirty="0"/>
              <a:t>Breaching 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81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7490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7938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702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TextBox 23"/>
          <p:cNvSpPr txBox="1"/>
          <p:nvPr/>
        </p:nvSpPr>
        <p:spPr>
          <a:xfrm>
            <a:off x="10432273" y="3280008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3026582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</a:t>
            </a:r>
          </a:p>
          <a:p>
            <a:pPr algn="ctr"/>
            <a:r>
              <a:rPr lang="en-US" sz="1200" dirty="0"/>
              <a:t>Breaching Section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2920491" y="3260370"/>
            <a:ext cx="1713931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IMR-2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UAZ 469B DIM Mine Detector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 77 Minefield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Breacher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7979073" y="3275388"/>
            <a:ext cx="1713931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IMR-2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UAZ 469B DIM Mine Detector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 77 Minefield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Breacher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5559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91682" y="225323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06121" y="224827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36017" y="225178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3599" y="226926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3203" y="272033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</a:t>
            </a:r>
          </a:p>
          <a:p>
            <a:pPr algn="ctr"/>
            <a:r>
              <a:rPr lang="en-US" sz="1200" dirty="0"/>
              <a:t>Breaching Section</a:t>
            </a:r>
          </a:p>
        </p:txBody>
      </p:sp>
      <p:sp>
        <p:nvSpPr>
          <p:cNvPr id="49" name="TextBox 48"/>
          <p:cNvSpPr txBox="1"/>
          <p:nvPr/>
        </p:nvSpPr>
        <p:spPr>
          <a:xfrm>
            <a:off x="5387112" y="3254724"/>
            <a:ext cx="1713931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IMR-2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UAZ 469B DIM Mine Detector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 77 Minefield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Breacher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02638" y="224614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46151" y="353939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52" name="TextBox 51"/>
          <p:cNvSpPr txBox="1"/>
          <p:nvPr/>
        </p:nvSpPr>
        <p:spPr>
          <a:xfrm>
            <a:off x="402192" y="3275388"/>
            <a:ext cx="1713931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IMR-2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UAZ 469B DIM Mine Detector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 77 Minefield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Breacher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147172737"/>
      </p:ext>
    </p:extLst>
  </p:cSld>
  <p:clrMapOvr>
    <a:masterClrMapping/>
  </p:clrMapOvr>
</p:sld>
</file>

<file path=ppt/slides/slide13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Assault Crossing Company, Combat Engineer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600 Combat Engineer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Assault Crossing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Amphibious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Ferry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Diving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56580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6043" y="223301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84080" y="224601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5989235" y="6420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3285416"/>
            <a:ext cx="2668" cy="20927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2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328257" y="6260844"/>
            <a:ext cx="81785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BRDM-2U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6" name="TextBox 35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87125" y="223426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3599" y="226926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3203" y="272033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Amphibious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57482" y="224614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</p:spTree>
    <p:extLst>
      <p:ext uri="{BB962C8B-B14F-4D97-AF65-F5344CB8AC3E}">
        <p14:creationId xmlns:p14="http://schemas.microsoft.com/office/powerpoint/2010/main" val="1141692528"/>
      </p:ext>
    </p:extLst>
  </p:cSld>
  <p:clrMapOvr>
    <a:masterClrMapping/>
  </p:clrMapOvr>
</p:sld>
</file>

<file path=ppt/slides/slide13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Amphibious Platoon, Assault Crossing Company, Combat Engineer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600 Combat Engineer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Amphibious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Amphibious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Amphibious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27310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PTS-2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27310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PTS-2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0922" y="27256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Amphibious</a:t>
            </a:r>
            <a:endParaRPr lang="en-US" sz="1200" b="1" dirty="0"/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85687" y="22736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19714" y="3274258"/>
            <a:ext cx="127310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PTS-2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99137" y="225899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1829593785"/>
      </p:ext>
    </p:extLst>
  </p:cSld>
  <p:clrMapOvr>
    <a:masterClrMapping/>
  </p:clrMapOvr>
</p:sld>
</file>

<file path=ppt/slides/slide13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Ferry Platoon, Assault Crossing Company, Combat Engineer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600 Combat Engineer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Ferry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Ferry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Assault Boat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09974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NDL 10 Assault Boat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94929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PMM-2 Ferry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0922" y="27256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Ferry</a:t>
            </a:r>
            <a:endParaRPr lang="en-US" sz="1200" b="1" dirty="0"/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85687" y="22736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19714" y="3274258"/>
            <a:ext cx="94929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PMM-2 Ferry</a:t>
            </a:r>
            <a:endParaRPr lang="en-US" sz="8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99137" y="225899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2195234602"/>
      </p:ext>
    </p:extLst>
  </p:cSld>
  <p:clrMapOvr>
    <a:masterClrMapping/>
  </p:clrMapOvr>
</p:sld>
</file>

<file path=ppt/slides/slide13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Diving Platoon, Assault Crossing Company, Combat Engineer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600 Combat Engineer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Diving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Diving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Diving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Zodiac RHIB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Compressor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9668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Zodiac RHIB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Compressor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0922" y="27256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Diving</a:t>
            </a:r>
            <a:endParaRPr lang="en-US" sz="1200" b="1" dirty="0"/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85687" y="22736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19714" y="3274258"/>
            <a:ext cx="1359668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Zodiac RHIB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Compressor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99137" y="225899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1152673946"/>
      </p:ext>
    </p:extLst>
  </p:cSld>
  <p:clrMapOvr>
    <a:masterClrMapping/>
  </p:clrMapOvr>
</p:sld>
</file>

<file path=ppt/slides/slide13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Engineer Support Company, Combat Engineer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600 Combat Engineer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 Support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3962" y="262061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 Support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Construction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8727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56580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55732" y="2153995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84080" y="224601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5989235" y="6420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3251549"/>
            <a:ext cx="12026" cy="228000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2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23278" y="574607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02966" y="5414747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14992" y="54120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891343" y="541199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48933" y="541199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60130" y="574860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296983" y="575302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316968" y="6294711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2275864" y="6294711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6" name="TextBox 35"/>
          <p:cNvSpPr txBox="1"/>
          <p:nvPr/>
        </p:nvSpPr>
        <p:spPr>
          <a:xfrm>
            <a:off x="4234760" y="6294711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/>
          <p:cNvSpPr txBox="1"/>
          <p:nvPr/>
        </p:nvSpPr>
        <p:spPr>
          <a:xfrm>
            <a:off x="5413650" y="3186506"/>
            <a:ext cx="1718740" cy="218521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Tracked Front Loader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Tracked Backhoe Loader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Skid Steer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Fork Lift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BAT-2 CEV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10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KRAZ 255 Dump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Ditch MKD 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Water Truck Generic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10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3" name="TextBox 42"/>
          <p:cNvSpPr txBox="1"/>
          <p:nvPr/>
        </p:nvSpPr>
        <p:spPr>
          <a:xfrm>
            <a:off x="10411650" y="3251549"/>
            <a:ext cx="1718740" cy="243143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Tracked Front Loader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Tracked Backhoe Loader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Skid Steer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Fork Lift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Wheeled Cement Mixer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Saw Mill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BAT-2 CEV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9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KRAZ 255 Dump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CRANE Shovel 305V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846198151"/>
      </p:ext>
    </p:extLst>
  </p:cSld>
  <p:clrMapOvr>
    <a:masterClrMapping/>
  </p:clrMapOvr>
</p:sld>
</file>

<file path=ppt/slides/slide13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Road Bridge Construction Company, Combat Engineer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600 Combat Engineer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6794" cy="47515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Road Bridge Construction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69454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389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3962" y="205616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Road Bridge Construction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389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Road Bridge Construction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6945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32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56580" y="165804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60436" y="1613747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84080" y="168156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5989235" y="6420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992" y="2687099"/>
            <a:ext cx="12026" cy="27321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2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23278" y="574607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02966" y="5414747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14992" y="54120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891343" y="541199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48933" y="541199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60130" y="574860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296983" y="575302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316968" y="6294711"/>
            <a:ext cx="81785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BRDM-2U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2275864" y="6294711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6" name="TextBox 35"/>
          <p:cNvSpPr txBox="1"/>
          <p:nvPr/>
        </p:nvSpPr>
        <p:spPr>
          <a:xfrm>
            <a:off x="4234760" y="6294711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/>
          <p:cNvSpPr txBox="1"/>
          <p:nvPr/>
        </p:nvSpPr>
        <p:spPr>
          <a:xfrm>
            <a:off x="5413650" y="2622056"/>
            <a:ext cx="1718740" cy="29238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Tracked Front Loader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Tracked Backhoe Loader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Road Grader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Bull Dozer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Skid Steer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Cement Mixer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Fork Lift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Saw Mill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TMM Bridge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MT-55A AVLB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BAT-2 CEV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KRAZ 255 Dump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Crane Shovel 305V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Zodiac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3" name="TextBox 42"/>
          <p:cNvSpPr txBox="1"/>
          <p:nvPr/>
        </p:nvSpPr>
        <p:spPr>
          <a:xfrm>
            <a:off x="10411650" y="2687099"/>
            <a:ext cx="1718740" cy="29238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Tracked Front Loader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Tracked Backhoe Loader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Road Grader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Bull Dozer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Skid Steer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Cement Mixer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Fork Lift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Saw Mill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TMM Bridge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MT-55A AVLB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BAT-2 CEV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KRAZ 255 Dump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Crane Shovel 305V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Zodiac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247726509"/>
      </p:ext>
    </p:extLst>
  </p:cSld>
  <p:clrMapOvr>
    <a:masterClrMapping/>
  </p:clrMapOvr>
</p:sld>
</file>

<file path=ppt/slides/slide1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Company, Multi-Barrel Rocket Launcher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6924" y="1664706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1528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2699650"/>
            <a:ext cx="1181734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168823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3640152" y="2699650"/>
            <a:ext cx="2788" cy="676893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4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785682" y="37014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</a:p>
        </p:txBody>
      </p: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2371420" y="3367387"/>
            <a:ext cx="2531212" cy="915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377396" y="33673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891291" y="336738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296931" y="370841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1679372" y="4250099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9" name="TextBox 48"/>
          <p:cNvSpPr txBox="1"/>
          <p:nvPr/>
        </p:nvSpPr>
        <p:spPr>
          <a:xfrm>
            <a:off x="4234708" y="4250099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cxnSp>
        <p:nvCxnSpPr>
          <p:cNvPr id="55" name="Straight Connector 54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8518821" y="2690494"/>
            <a:ext cx="2788" cy="676893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9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6664351" y="369230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Section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7250089" y="3358231"/>
            <a:ext cx="2531212" cy="915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7256065" y="33582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Straight Connector 6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9769960" y="335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9175600" y="369925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Section</a:t>
            </a:r>
          </a:p>
        </p:txBody>
      </p:sp>
      <p:sp>
        <p:nvSpPr>
          <p:cNvPr id="67" name="TextBox 66"/>
          <p:cNvSpPr txBox="1"/>
          <p:nvPr/>
        </p:nvSpPr>
        <p:spPr>
          <a:xfrm>
            <a:off x="6558041" y="4240943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68" name="TextBox 67"/>
          <p:cNvSpPr txBox="1"/>
          <p:nvPr/>
        </p:nvSpPr>
        <p:spPr>
          <a:xfrm>
            <a:off x="9113377" y="4240943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69" name="TextBox 6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179700" y="328776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691573" y="32956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7065683" y="328094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3" name="TextBox 7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564588" y="32956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1703306492"/>
      </p:ext>
    </p:extLst>
  </p:cSld>
  <p:clrMapOvr>
    <a:masterClrMapping/>
  </p:clrMapOvr>
</p:sld>
</file>

<file path=ppt/slides/slide13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Pontoon Bridging Company, Combat Engineer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600 Combat Engineer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Pontoon Bridging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Pontoon Bridging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Ferry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Powerboat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73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6043" y="223301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84080" y="224601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5989235" y="6420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3285416"/>
            <a:ext cx="2668" cy="20927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2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328257" y="6260844"/>
            <a:ext cx="81785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BRDM-2U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6" name="TextBox 35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32281" y="223426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3599" y="226926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3203" y="272033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Pontoon Bridging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57482" y="224614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40" name="TextBox 39"/>
          <p:cNvSpPr txBox="1"/>
          <p:nvPr/>
        </p:nvSpPr>
        <p:spPr>
          <a:xfrm>
            <a:off x="7857631" y="3268979"/>
            <a:ext cx="94929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PMM-2 Ferry</a:t>
            </a:r>
            <a:endParaRPr lang="en-US" sz="8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3" name="TextBox 42"/>
          <p:cNvSpPr txBox="1"/>
          <p:nvPr/>
        </p:nvSpPr>
        <p:spPr>
          <a:xfrm>
            <a:off x="10404501" y="3268979"/>
            <a:ext cx="182133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KAMAZ 4310 6x6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BMK 255M Bridge Support Boat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298319339"/>
      </p:ext>
    </p:extLst>
  </p:cSld>
  <p:clrMapOvr>
    <a:masterClrMapping/>
  </p:clrMapOvr>
</p:sld>
</file>

<file path=ppt/slides/slide13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86431" y="104775"/>
            <a:ext cx="11798423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Pontoon Bridging Platoon, Assault Crossing Company, Combat Engineer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600 Combat Engineer Brigade, Western Army</a:t>
            </a:r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Pontoon Bridging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Pontoon Bridging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Pontoon Bridging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PMP Bridge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PMP Bridge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0922" y="27256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Pontoon Bridging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85687" y="22736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19714" y="3274258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PMP Bridge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99137" y="225899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864303202"/>
      </p:ext>
    </p:extLst>
  </p:cSld>
  <p:clrMapOvr>
    <a:masterClrMapping/>
  </p:clrMapOvr>
</p:sld>
</file>

<file path=ppt/slides/slide13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Engineer Reconnaissance Platoon, Combat Engineer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600 Combat Engineer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 Reconnaissance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 Reconnaissance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 Reconnaissance 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3081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IRM Reconnaissance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BTR-90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3081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IRM Reconnaissance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BTR-90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808" y="27256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 Reconnaissance 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573" y="22736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30600" y="3274258"/>
            <a:ext cx="133081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IRM Reconnaissance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BTR-90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10023" y="225899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3137680736"/>
      </p:ext>
    </p:extLst>
  </p:cSld>
  <p:clrMapOvr>
    <a:masterClrMapping/>
  </p:clrMapOvr>
</p:sld>
</file>

<file path=ppt/slides/slide13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Transport Platoon, Combat Engineer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600 Combat Engineer Brigade, Western Army</a:t>
            </a:r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  <a:br>
              <a:rPr lang="en-US" sz="1200" dirty="0"/>
            </a:br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  <a:br>
              <a:rPr lang="en-US" sz="1200" dirty="0"/>
            </a:br>
            <a:r>
              <a:rPr lang="en-US" sz="1200" dirty="0"/>
              <a:t>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  <a:br>
              <a:rPr lang="en-US" sz="1200" dirty="0"/>
            </a:br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9012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5323 8x8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39012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5323 8x8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9012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5323 8x8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9560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139012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5323 8x8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02B05950-4E86-415E-87CC-F2EBE2A99BCC}"/>
              </a:ext>
            </a:extLst>
          </p:cNvPr>
          <p:cNvSpPr txBox="1"/>
          <p:nvPr/>
        </p:nvSpPr>
        <p:spPr>
          <a:xfrm>
            <a:off x="8336818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2038635203"/>
      </p:ext>
    </p:extLst>
  </p:cSld>
  <p:clrMapOvr>
    <a:masterClrMapping/>
  </p:clrMapOvr>
</p:sld>
</file>

<file path=ppt/slides/slide13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Combat Engineer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600 Combat Engineer Brigade, Western Army</a:t>
            </a:r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4844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63588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230652" y="225143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7564679" y="3252051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044102" y="22367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2BB3E62C-381D-4C38-94E5-257A03C06D12}"/>
              </a:ext>
            </a:extLst>
          </p:cNvPr>
          <p:cNvSpPr/>
          <p:nvPr/>
        </p:nvSpPr>
        <p:spPr>
          <a:xfrm>
            <a:off x="3379274" y="27135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FAF4B31F-14F0-4983-AB80-2D4A37D83D53}"/>
              </a:ext>
            </a:extLst>
          </p:cNvPr>
          <p:cNvCxnSpPr/>
          <p:nvPr/>
        </p:nvCxnSpPr>
        <p:spPr>
          <a:xfrm>
            <a:off x="3974039" y="226158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CD4A4D19-5351-4742-9B49-A8C7B5921F53}"/>
              </a:ext>
            </a:extLst>
          </p:cNvPr>
          <p:cNvSpPr txBox="1"/>
          <p:nvPr/>
        </p:nvSpPr>
        <p:spPr>
          <a:xfrm>
            <a:off x="3308066" y="3262196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9A44DBEC-6908-4362-B7CA-21E16AA945B6}"/>
              </a:ext>
            </a:extLst>
          </p:cNvPr>
          <p:cNvSpPr txBox="1"/>
          <p:nvPr/>
        </p:nvSpPr>
        <p:spPr>
          <a:xfrm>
            <a:off x="3787489" y="224693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2672858074"/>
      </p:ext>
    </p:extLst>
  </p:cSld>
  <p:clrMapOvr>
    <a:masterClrMapping/>
  </p:clrMapOvr>
</p:sld>
</file>

<file path=ppt/slides/slide13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Combat Engineer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600 Combat Engineer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169551538"/>
      </p:ext>
    </p:extLst>
  </p:cSld>
  <p:clrMapOvr>
    <a:masterClrMapping/>
  </p:clrMapOvr>
</p:sld>
</file>

<file path=ppt/slides/slide13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Road Bridge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600 Combat Engineer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389" cy="380145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Road Bridge 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190" y="64409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4694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3054630" y="23195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Road Bridge 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0773" y="231239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Road Bridge </a:t>
            </a:r>
          </a:p>
          <a:p>
            <a:pPr algn="ctr"/>
            <a:r>
              <a:rPr lang="en-US" sz="1200" dirty="0"/>
              <a:t>Company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55994" y="229344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Road Bridge </a:t>
            </a:r>
          </a:p>
          <a:p>
            <a:pPr algn="ctr"/>
            <a:r>
              <a:rPr lang="en-US" sz="1200" dirty="0"/>
              <a:t>Company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81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Road Construction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87" name="object 60">
            <a:extLst>
              <a:ext uri="{FF2B5EF4-FFF2-40B4-BE49-F238E27FC236}">
                <a16:creationId xmlns:a16="http://schemas.microsoft.com/office/drawing/2014/main" id="{6884C3F7-C906-4D04-BBFA-03B6F9F31984}"/>
              </a:ext>
            </a:extLst>
          </p:cNvPr>
          <p:cNvSpPr/>
          <p:nvPr/>
        </p:nvSpPr>
        <p:spPr>
          <a:xfrm>
            <a:off x="492675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10996403" y="207219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2AC091A-8990-4C1B-A48B-D3EE9C25DE2A}"/>
              </a:ext>
            </a:extLst>
          </p:cNvPr>
          <p:cNvSpPr/>
          <p:nvPr/>
        </p:nvSpPr>
        <p:spPr>
          <a:xfrm>
            <a:off x="10503480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5149BB2E-240D-4B14-B16F-0516662D06A9}"/>
              </a:ext>
            </a:extLst>
          </p:cNvPr>
          <p:cNvSpPr txBox="1"/>
          <p:nvPr/>
        </p:nvSpPr>
        <p:spPr>
          <a:xfrm>
            <a:off x="10824533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469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650379" y="185803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9858" y="186010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60257" y="18383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356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1" name="Straight Connector 130">
            <a:extLst>
              <a:ext uri="{FF2B5EF4-FFF2-40B4-BE49-F238E27FC236}">
                <a16:creationId xmlns:a16="http://schemas.microsoft.com/office/drawing/2014/main" id="{553762B7-D256-4E75-A67C-D8A7519362A3}"/>
              </a:ext>
            </a:extLst>
          </p:cNvPr>
          <p:cNvCxnSpPr/>
          <p:nvPr/>
        </p:nvCxnSpPr>
        <p:spPr>
          <a:xfrm>
            <a:off x="1092156" y="520165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2" name="Straight Connector 131">
            <a:extLst>
              <a:ext uri="{FF2B5EF4-FFF2-40B4-BE49-F238E27FC236}">
                <a16:creationId xmlns:a16="http://schemas.microsoft.com/office/drawing/2014/main" id="{358526AA-416E-4593-8B14-1668F1F64820}"/>
              </a:ext>
            </a:extLst>
          </p:cNvPr>
          <p:cNvCxnSpPr/>
          <p:nvPr/>
        </p:nvCxnSpPr>
        <p:spPr>
          <a:xfrm>
            <a:off x="1087162" y="5210090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7" name="Straight Connector 136">
            <a:extLst>
              <a:ext uri="{FF2B5EF4-FFF2-40B4-BE49-F238E27FC236}">
                <a16:creationId xmlns:a16="http://schemas.microsoft.com/office/drawing/2014/main" id="{27EDB0D3-5FF7-4634-A7A7-C37AA246980D}"/>
              </a:ext>
            </a:extLst>
          </p:cNvPr>
          <p:cNvCxnSpPr/>
          <p:nvPr/>
        </p:nvCxnSpPr>
        <p:spPr>
          <a:xfrm>
            <a:off x="11089130" y="52079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15467" y="190840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6" name="Straight Connector 7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230533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90199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0" name="TextBox 79"/>
          <p:cNvSpPr txBox="1"/>
          <p:nvPr/>
        </p:nvSpPr>
        <p:spPr>
          <a:xfrm>
            <a:off x="156562" y="4204219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9" name="TextBox 88"/>
          <p:cNvSpPr txBox="1"/>
          <p:nvPr/>
        </p:nvSpPr>
        <p:spPr>
          <a:xfrm>
            <a:off x="1973688" y="4204219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0" name="TextBox 89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3541813" y="2093952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5" name="TextBox 94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5998161" y="208731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6" name="TextBox 95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8449492" y="2062503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826050" y="516450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</p:spTree>
    <p:extLst>
      <p:ext uri="{BB962C8B-B14F-4D97-AF65-F5344CB8AC3E}">
        <p14:creationId xmlns:p14="http://schemas.microsoft.com/office/powerpoint/2010/main" val="1366958272"/>
      </p:ext>
    </p:extLst>
  </p:cSld>
  <p:clrMapOvr>
    <a:masterClrMapping/>
  </p:clrMapOvr>
</p:sld>
</file>

<file path=ppt/slides/slide13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Road Bridging Company, Road Bridging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600 Combat Engineer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Road Bridging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0500283" y="27180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Road Bridging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11095048" y="22660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52053" y="225143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84080" y="224601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5989235" y="6420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3285416"/>
            <a:ext cx="2668" cy="20927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2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328257" y="6260844"/>
            <a:ext cx="96532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MAZ 535 8x8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6" name="TextBox 35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3599" y="226926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3203" y="272033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Road Bridging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57482" y="224614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8F538DDC-234A-4F02-A407-336C0AF0F52A}"/>
              </a:ext>
            </a:extLst>
          </p:cNvPr>
          <p:cNvSpPr txBox="1"/>
          <p:nvPr/>
        </p:nvSpPr>
        <p:spPr>
          <a:xfrm>
            <a:off x="5407635" y="3272569"/>
            <a:ext cx="113685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MTU-72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74A7D656-9340-49C4-8B32-EC2CDD584B6F}"/>
              </a:ext>
            </a:extLst>
          </p:cNvPr>
          <p:cNvSpPr txBox="1"/>
          <p:nvPr/>
        </p:nvSpPr>
        <p:spPr>
          <a:xfrm>
            <a:off x="10441499" y="3285416"/>
            <a:ext cx="113685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MTU-72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887557266"/>
      </p:ext>
    </p:extLst>
  </p:cSld>
  <p:clrMapOvr>
    <a:masterClrMapping/>
  </p:clrMapOvr>
</p:sld>
</file>

<file path=ppt/slides/slide13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Road Construction Company, Road Bridging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600 Combat Engineer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Road Construction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0500283" y="27180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Road Construction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11095048" y="22660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52053" y="225143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84080" y="224601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5989235" y="6420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3285416"/>
            <a:ext cx="2668" cy="20927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2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328257" y="6260844"/>
            <a:ext cx="96532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MAZ 535 8x8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6" name="TextBox 35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3599" y="226926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3203" y="272033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Road Construction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57482" y="224614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6E0E0839-AB64-409C-9796-B431E7911B3E}"/>
              </a:ext>
            </a:extLst>
          </p:cNvPr>
          <p:cNvSpPr txBox="1"/>
          <p:nvPr/>
        </p:nvSpPr>
        <p:spPr>
          <a:xfrm>
            <a:off x="5407635" y="3272569"/>
            <a:ext cx="1478290" cy="169277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MAZ 535 8x8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Road Grader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Cement Mixer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Sawmill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IMR-2 AEV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 Dump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MAZ 537 Tractor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TMK-3 Ditching Machine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Crane Shovel 305V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3637C0CE-5813-4A6B-BDAE-CDBFB5307880}"/>
              </a:ext>
            </a:extLst>
          </p:cNvPr>
          <p:cNvSpPr txBox="1"/>
          <p:nvPr/>
        </p:nvSpPr>
        <p:spPr>
          <a:xfrm>
            <a:off x="10441499" y="3285416"/>
            <a:ext cx="1478290" cy="169277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MAZ 535 8x8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Road Grader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Cement Mixer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Sawmill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IMR-2 AEV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 Dump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MAZ 537 Tractor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TMK-3 Ditching Machine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Crane Shovel 305V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875946580"/>
      </p:ext>
    </p:extLst>
  </p:cSld>
  <p:clrMapOvr>
    <a:masterClrMapping/>
  </p:clrMapOvr>
</p:sld>
</file>

<file path=ppt/slides/slide13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Road Bridging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600 Combat Engineer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4844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63588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230652" y="225143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7564679" y="3252051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044102" y="22367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2BB3E62C-381D-4C38-94E5-257A03C06D12}"/>
              </a:ext>
            </a:extLst>
          </p:cNvPr>
          <p:cNvSpPr/>
          <p:nvPr/>
        </p:nvSpPr>
        <p:spPr>
          <a:xfrm>
            <a:off x="3379274" y="27135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FAF4B31F-14F0-4983-AB80-2D4A37D83D53}"/>
              </a:ext>
            </a:extLst>
          </p:cNvPr>
          <p:cNvCxnSpPr/>
          <p:nvPr/>
        </p:nvCxnSpPr>
        <p:spPr>
          <a:xfrm>
            <a:off x="3974039" y="226158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CD4A4D19-5351-4742-9B49-A8C7B5921F53}"/>
              </a:ext>
            </a:extLst>
          </p:cNvPr>
          <p:cNvSpPr txBox="1"/>
          <p:nvPr/>
        </p:nvSpPr>
        <p:spPr>
          <a:xfrm>
            <a:off x="3308066" y="3262196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9A44DBEC-6908-4362-B7CA-21E16AA945B6}"/>
              </a:ext>
            </a:extLst>
          </p:cNvPr>
          <p:cNvSpPr txBox="1"/>
          <p:nvPr/>
        </p:nvSpPr>
        <p:spPr>
          <a:xfrm>
            <a:off x="3787489" y="224693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302348476"/>
      </p:ext>
    </p:extLst>
  </p:cSld>
  <p:clrMapOvr>
    <a:masterClrMapping/>
  </p:clrMapOvr>
</p:sld>
</file>

<file path=ppt/slides/slide1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Support Company, Multi-Barrel Rocket Launcher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624008" y="27282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218773" y="22762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7552800" y="3276858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032223" y="226159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F6A7F1E0-200D-4E04-974D-3D19FFE3BC1D}"/>
              </a:ext>
            </a:extLst>
          </p:cNvPr>
          <p:cNvSpPr/>
          <p:nvPr/>
        </p:nvSpPr>
        <p:spPr>
          <a:xfrm>
            <a:off x="3379274" y="27135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B7451CEC-35D1-45EB-BD5B-FCE73B804D09}"/>
              </a:ext>
            </a:extLst>
          </p:cNvPr>
          <p:cNvCxnSpPr/>
          <p:nvPr/>
        </p:nvCxnSpPr>
        <p:spPr>
          <a:xfrm>
            <a:off x="3974039" y="226158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03B7F9D9-1E50-45C6-B4FB-68B2A5AE5314}"/>
              </a:ext>
            </a:extLst>
          </p:cNvPr>
          <p:cNvSpPr txBox="1"/>
          <p:nvPr/>
        </p:nvSpPr>
        <p:spPr>
          <a:xfrm>
            <a:off x="3308066" y="3262196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0512197F-3DC0-49BC-84FA-8178AF35EB37}"/>
              </a:ext>
            </a:extLst>
          </p:cNvPr>
          <p:cNvSpPr txBox="1"/>
          <p:nvPr/>
        </p:nvSpPr>
        <p:spPr>
          <a:xfrm>
            <a:off x="3787489" y="224693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3419806558"/>
      </p:ext>
    </p:extLst>
  </p:cSld>
  <p:clrMapOvr>
    <a:masterClrMapping/>
  </p:clrMapOvr>
</p:sld>
</file>

<file path=ppt/slides/slide13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Road Bridging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600 Combat Engineer Brigade, Western Army</a:t>
            </a:r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232431943"/>
      </p:ext>
    </p:extLst>
  </p:cSld>
  <p:clrMapOvr>
    <a:masterClrMapping/>
  </p:clrMapOvr>
</p:sld>
</file>

<file path=ppt/slides/slide13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Obstacle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600 Combat Engineer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389" cy="380145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Obstacle 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190" y="64409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4694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3054630" y="23195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Obstacle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55994" y="229344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Obstacle</a:t>
            </a:r>
          </a:p>
          <a:p>
            <a:pPr algn="ctr"/>
            <a:r>
              <a:rPr lang="en-US" sz="1200" dirty="0"/>
              <a:t>Company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81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Obstacle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87" name="object 60">
            <a:extLst>
              <a:ext uri="{FF2B5EF4-FFF2-40B4-BE49-F238E27FC236}">
                <a16:creationId xmlns:a16="http://schemas.microsoft.com/office/drawing/2014/main" id="{6884C3F7-C906-4D04-BBFA-03B6F9F31984}"/>
              </a:ext>
            </a:extLst>
          </p:cNvPr>
          <p:cNvSpPr/>
          <p:nvPr/>
        </p:nvSpPr>
        <p:spPr>
          <a:xfrm>
            <a:off x="492675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10996403" y="207219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2AC091A-8990-4C1B-A48B-D3EE9C25DE2A}"/>
              </a:ext>
            </a:extLst>
          </p:cNvPr>
          <p:cNvSpPr/>
          <p:nvPr/>
        </p:nvSpPr>
        <p:spPr>
          <a:xfrm>
            <a:off x="10503480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5149BB2E-240D-4B14-B16F-0516662D06A9}"/>
              </a:ext>
            </a:extLst>
          </p:cNvPr>
          <p:cNvSpPr txBox="1"/>
          <p:nvPr/>
        </p:nvSpPr>
        <p:spPr>
          <a:xfrm>
            <a:off x="10824533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469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650379" y="185803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60257" y="18383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356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1" name="Straight Connector 130">
            <a:extLst>
              <a:ext uri="{FF2B5EF4-FFF2-40B4-BE49-F238E27FC236}">
                <a16:creationId xmlns:a16="http://schemas.microsoft.com/office/drawing/2014/main" id="{553762B7-D256-4E75-A67C-D8A7519362A3}"/>
              </a:ext>
            </a:extLst>
          </p:cNvPr>
          <p:cNvCxnSpPr/>
          <p:nvPr/>
        </p:nvCxnSpPr>
        <p:spPr>
          <a:xfrm>
            <a:off x="1092156" y="520165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2" name="Straight Connector 131">
            <a:extLst>
              <a:ext uri="{FF2B5EF4-FFF2-40B4-BE49-F238E27FC236}">
                <a16:creationId xmlns:a16="http://schemas.microsoft.com/office/drawing/2014/main" id="{358526AA-416E-4593-8B14-1668F1F64820}"/>
              </a:ext>
            </a:extLst>
          </p:cNvPr>
          <p:cNvCxnSpPr/>
          <p:nvPr/>
        </p:nvCxnSpPr>
        <p:spPr>
          <a:xfrm>
            <a:off x="1087162" y="5210090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7" name="Straight Connector 136">
            <a:extLst>
              <a:ext uri="{FF2B5EF4-FFF2-40B4-BE49-F238E27FC236}">
                <a16:creationId xmlns:a16="http://schemas.microsoft.com/office/drawing/2014/main" id="{27EDB0D3-5FF7-4634-A7A7-C37AA246980D}"/>
              </a:ext>
            </a:extLst>
          </p:cNvPr>
          <p:cNvCxnSpPr/>
          <p:nvPr/>
        </p:nvCxnSpPr>
        <p:spPr>
          <a:xfrm>
            <a:off x="11089130" y="52079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15467" y="190840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6" name="Straight Connector 7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230533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90199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0" name="TextBox 79"/>
          <p:cNvSpPr txBox="1"/>
          <p:nvPr/>
        </p:nvSpPr>
        <p:spPr>
          <a:xfrm>
            <a:off x="156562" y="4204219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9" name="TextBox 88"/>
          <p:cNvSpPr txBox="1"/>
          <p:nvPr/>
        </p:nvSpPr>
        <p:spPr>
          <a:xfrm>
            <a:off x="1973688" y="4204219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0" name="TextBox 89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3541813" y="2093952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6" name="TextBox 95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8449492" y="2062503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826050" y="516450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</p:spTree>
    <p:extLst>
      <p:ext uri="{BB962C8B-B14F-4D97-AF65-F5344CB8AC3E}">
        <p14:creationId xmlns:p14="http://schemas.microsoft.com/office/powerpoint/2010/main" val="3336770273"/>
      </p:ext>
    </p:extLst>
  </p:cSld>
  <p:clrMapOvr>
    <a:masterClrMapping/>
  </p:clrMapOvr>
</p:sld>
</file>

<file path=ppt/slides/slide13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Obstacle Company, Obstacle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600 Combat Engineer Brigade, Western Army</a:t>
            </a:r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Obstacle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0500283" y="27180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Obstacle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11095048" y="22660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52053" y="225143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84080" y="224601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5989235" y="6420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3285416"/>
            <a:ext cx="2668" cy="20927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2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328257" y="6260844"/>
            <a:ext cx="70564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BTR-90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6" name="TextBox 35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4262971" y="22933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3662575" y="274437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Obstacle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026854" y="2270179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8F538DDC-234A-4F02-A407-336C0AF0F52A}"/>
              </a:ext>
            </a:extLst>
          </p:cNvPr>
          <p:cNvSpPr txBox="1"/>
          <p:nvPr/>
        </p:nvSpPr>
        <p:spPr>
          <a:xfrm>
            <a:off x="3577007" y="3296608"/>
            <a:ext cx="120898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GMZ-3 Mine Layer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74A7D656-9340-49C4-8B32-EC2CDD584B6F}"/>
              </a:ext>
            </a:extLst>
          </p:cNvPr>
          <p:cNvSpPr txBox="1"/>
          <p:nvPr/>
        </p:nvSpPr>
        <p:spPr>
          <a:xfrm>
            <a:off x="10441499" y="3285416"/>
            <a:ext cx="120898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GMZ-3 Mine Layer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cxnSp>
        <p:nvCxnSpPr>
          <p:cNvPr id="37" name="Straight Connector 36">
            <a:extLst>
              <a:ext uri="{FF2B5EF4-FFF2-40B4-BE49-F238E27FC236}">
                <a16:creationId xmlns:a16="http://schemas.microsoft.com/office/drawing/2014/main" id="{7950E6E4-5CC0-4768-A0BA-E847BD828896}"/>
              </a:ext>
            </a:extLst>
          </p:cNvPr>
          <p:cNvCxnSpPr/>
          <p:nvPr/>
        </p:nvCxnSpPr>
        <p:spPr>
          <a:xfrm>
            <a:off x="7930130" y="226697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object 60">
            <a:extLst>
              <a:ext uri="{FF2B5EF4-FFF2-40B4-BE49-F238E27FC236}">
                <a16:creationId xmlns:a16="http://schemas.microsoft.com/office/drawing/2014/main" id="{78F6A22F-09BE-400A-93B9-4A376761B470}"/>
              </a:ext>
            </a:extLst>
          </p:cNvPr>
          <p:cNvSpPr/>
          <p:nvPr/>
        </p:nvSpPr>
        <p:spPr>
          <a:xfrm>
            <a:off x="7329734" y="27180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Obstacle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0D03842A-2F5E-40B8-A293-111BD08745CB}"/>
              </a:ext>
            </a:extLst>
          </p:cNvPr>
          <p:cNvSpPr txBox="1"/>
          <p:nvPr/>
        </p:nvSpPr>
        <p:spPr>
          <a:xfrm>
            <a:off x="7694013" y="2243852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8DE50C6F-ED4B-48A2-90D7-7816188B9D12}"/>
              </a:ext>
            </a:extLst>
          </p:cNvPr>
          <p:cNvSpPr txBox="1"/>
          <p:nvPr/>
        </p:nvSpPr>
        <p:spPr>
          <a:xfrm>
            <a:off x="7244166" y="3270281"/>
            <a:ext cx="120898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GMZ-3 Mine Layer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961702523"/>
      </p:ext>
    </p:extLst>
  </p:cSld>
  <p:clrMapOvr>
    <a:masterClrMapping/>
  </p:clrMapOvr>
</p:sld>
</file>

<file path=ppt/slides/slide13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Obstacle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600 Combat Engineer Brigade, Western Army</a:t>
            </a:r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4844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63588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230652" y="225143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7564679" y="3252051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044102" y="22367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2BB3E62C-381D-4C38-94E5-257A03C06D12}"/>
              </a:ext>
            </a:extLst>
          </p:cNvPr>
          <p:cNvSpPr/>
          <p:nvPr/>
        </p:nvSpPr>
        <p:spPr>
          <a:xfrm>
            <a:off x="3379274" y="27135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FAF4B31F-14F0-4983-AB80-2D4A37D83D53}"/>
              </a:ext>
            </a:extLst>
          </p:cNvPr>
          <p:cNvCxnSpPr/>
          <p:nvPr/>
        </p:nvCxnSpPr>
        <p:spPr>
          <a:xfrm>
            <a:off x="3974039" y="226158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CD4A4D19-5351-4742-9B49-A8C7B5921F53}"/>
              </a:ext>
            </a:extLst>
          </p:cNvPr>
          <p:cNvSpPr txBox="1"/>
          <p:nvPr/>
        </p:nvSpPr>
        <p:spPr>
          <a:xfrm>
            <a:off x="3308066" y="3262196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9A44DBEC-6908-4362-B7CA-21E16AA945B6}"/>
              </a:ext>
            </a:extLst>
          </p:cNvPr>
          <p:cNvSpPr txBox="1"/>
          <p:nvPr/>
        </p:nvSpPr>
        <p:spPr>
          <a:xfrm>
            <a:off x="3787489" y="224693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2362268113"/>
      </p:ext>
    </p:extLst>
  </p:cSld>
  <p:clrMapOvr>
    <a:masterClrMapping/>
  </p:clrMapOvr>
</p:sld>
</file>

<file path=ppt/slides/slide13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Obstacle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600 Combat Engineer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775235251"/>
      </p:ext>
    </p:extLst>
  </p:cSld>
  <p:clrMapOvr>
    <a:masterClrMapping/>
  </p:clrMapOvr>
</p:sld>
</file>

<file path=ppt/slides/slide13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Obstacle Clearance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600 Combat Engineer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389" cy="380145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Obstacle Clearance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190" y="64409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4694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3054630" y="23195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Obstacle Clearance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55994" y="229344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Obstacle Clearance</a:t>
            </a:r>
          </a:p>
          <a:p>
            <a:pPr algn="ctr"/>
            <a:r>
              <a:rPr lang="en-US" sz="1200" dirty="0"/>
              <a:t>Company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81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Obstacle Clearance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87" name="object 60">
            <a:extLst>
              <a:ext uri="{FF2B5EF4-FFF2-40B4-BE49-F238E27FC236}">
                <a16:creationId xmlns:a16="http://schemas.microsoft.com/office/drawing/2014/main" id="{6884C3F7-C906-4D04-BBFA-03B6F9F31984}"/>
              </a:ext>
            </a:extLst>
          </p:cNvPr>
          <p:cNvSpPr/>
          <p:nvPr/>
        </p:nvSpPr>
        <p:spPr>
          <a:xfrm>
            <a:off x="492675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10996403" y="207219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2AC091A-8990-4C1B-A48B-D3EE9C25DE2A}"/>
              </a:ext>
            </a:extLst>
          </p:cNvPr>
          <p:cNvSpPr/>
          <p:nvPr/>
        </p:nvSpPr>
        <p:spPr>
          <a:xfrm>
            <a:off x="10503480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5149BB2E-240D-4B14-B16F-0516662D06A9}"/>
              </a:ext>
            </a:extLst>
          </p:cNvPr>
          <p:cNvSpPr txBox="1"/>
          <p:nvPr/>
        </p:nvSpPr>
        <p:spPr>
          <a:xfrm>
            <a:off x="10824533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469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650379" y="185803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60257" y="18383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356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1" name="Straight Connector 130">
            <a:extLst>
              <a:ext uri="{FF2B5EF4-FFF2-40B4-BE49-F238E27FC236}">
                <a16:creationId xmlns:a16="http://schemas.microsoft.com/office/drawing/2014/main" id="{553762B7-D256-4E75-A67C-D8A7519362A3}"/>
              </a:ext>
            </a:extLst>
          </p:cNvPr>
          <p:cNvCxnSpPr/>
          <p:nvPr/>
        </p:nvCxnSpPr>
        <p:spPr>
          <a:xfrm>
            <a:off x="1092156" y="520165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2" name="Straight Connector 131">
            <a:extLst>
              <a:ext uri="{FF2B5EF4-FFF2-40B4-BE49-F238E27FC236}">
                <a16:creationId xmlns:a16="http://schemas.microsoft.com/office/drawing/2014/main" id="{358526AA-416E-4593-8B14-1668F1F64820}"/>
              </a:ext>
            </a:extLst>
          </p:cNvPr>
          <p:cNvCxnSpPr/>
          <p:nvPr/>
        </p:nvCxnSpPr>
        <p:spPr>
          <a:xfrm>
            <a:off x="1087162" y="5210090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7" name="Straight Connector 136">
            <a:extLst>
              <a:ext uri="{FF2B5EF4-FFF2-40B4-BE49-F238E27FC236}">
                <a16:creationId xmlns:a16="http://schemas.microsoft.com/office/drawing/2014/main" id="{27EDB0D3-5FF7-4634-A7A7-C37AA246980D}"/>
              </a:ext>
            </a:extLst>
          </p:cNvPr>
          <p:cNvCxnSpPr/>
          <p:nvPr/>
        </p:nvCxnSpPr>
        <p:spPr>
          <a:xfrm>
            <a:off x="11089130" y="52079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15467" y="190840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6" name="Straight Connector 7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230533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90199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0" name="TextBox 79"/>
          <p:cNvSpPr txBox="1"/>
          <p:nvPr/>
        </p:nvSpPr>
        <p:spPr>
          <a:xfrm>
            <a:off x="156562" y="4204219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9" name="TextBox 88"/>
          <p:cNvSpPr txBox="1"/>
          <p:nvPr/>
        </p:nvSpPr>
        <p:spPr>
          <a:xfrm>
            <a:off x="1973688" y="4204219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0" name="TextBox 89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3541813" y="2093952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6" name="TextBox 95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8449492" y="2062503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826050" y="516450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</p:spTree>
    <p:extLst>
      <p:ext uri="{BB962C8B-B14F-4D97-AF65-F5344CB8AC3E}">
        <p14:creationId xmlns:p14="http://schemas.microsoft.com/office/powerpoint/2010/main" val="3500134374"/>
      </p:ext>
    </p:extLst>
  </p:cSld>
  <p:clrMapOvr>
    <a:masterClrMapping/>
  </p:clrMapOvr>
</p:sld>
</file>

<file path=ppt/slides/slide13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Obstacle Clearance Company, Obstacle Clearance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600 Combat Engineer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Obstacle Clearance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0500283" y="27180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Clearance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11095048" y="22660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52053" y="225143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84080" y="224601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5989235" y="6420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3285416"/>
            <a:ext cx="2668" cy="20927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2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328257" y="6260844"/>
            <a:ext cx="70564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BTR-90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6" name="TextBox 35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3599" y="226926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3203" y="272033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Route Clearance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57482" y="224614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8F538DDC-234A-4F02-A407-336C0AF0F52A}"/>
              </a:ext>
            </a:extLst>
          </p:cNvPr>
          <p:cNvSpPr txBox="1"/>
          <p:nvPr/>
        </p:nvSpPr>
        <p:spPr>
          <a:xfrm>
            <a:off x="5407635" y="3272569"/>
            <a:ext cx="113685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IMR-2 AEV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MAZ 535 8x8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74A7D656-9340-49C4-8B32-EC2CDD584B6F}"/>
              </a:ext>
            </a:extLst>
          </p:cNvPr>
          <p:cNvSpPr txBox="1"/>
          <p:nvPr/>
        </p:nvSpPr>
        <p:spPr>
          <a:xfrm>
            <a:off x="10441499" y="3285416"/>
            <a:ext cx="1713931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469B DIM Mine Detector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MAZ 535 8x8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UR-77 Minefield Breacher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37948900"/>
      </p:ext>
    </p:extLst>
  </p:cSld>
  <p:clrMapOvr>
    <a:masterClrMapping/>
  </p:clrMapOvr>
</p:sld>
</file>

<file path=ppt/slides/slide13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Obstacle Clearance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600 Combat Engineer Brigade, Western Army</a:t>
            </a:r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4844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63588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230652" y="225143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7564679" y="3252051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044102" y="22367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2BB3E62C-381D-4C38-94E5-257A03C06D12}"/>
              </a:ext>
            </a:extLst>
          </p:cNvPr>
          <p:cNvSpPr/>
          <p:nvPr/>
        </p:nvSpPr>
        <p:spPr>
          <a:xfrm>
            <a:off x="3379274" y="27135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FAF4B31F-14F0-4983-AB80-2D4A37D83D53}"/>
              </a:ext>
            </a:extLst>
          </p:cNvPr>
          <p:cNvCxnSpPr/>
          <p:nvPr/>
        </p:nvCxnSpPr>
        <p:spPr>
          <a:xfrm>
            <a:off x="3974039" y="226158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CD4A4D19-5351-4742-9B49-A8C7B5921F53}"/>
              </a:ext>
            </a:extLst>
          </p:cNvPr>
          <p:cNvSpPr txBox="1"/>
          <p:nvPr/>
        </p:nvSpPr>
        <p:spPr>
          <a:xfrm>
            <a:off x="3308066" y="3262196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9A44DBEC-6908-4362-B7CA-21E16AA945B6}"/>
              </a:ext>
            </a:extLst>
          </p:cNvPr>
          <p:cNvSpPr txBox="1"/>
          <p:nvPr/>
        </p:nvSpPr>
        <p:spPr>
          <a:xfrm>
            <a:off x="3787489" y="224693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267228907"/>
      </p:ext>
    </p:extLst>
  </p:cSld>
  <p:clrMapOvr>
    <a:masterClrMapping/>
  </p:clrMapOvr>
</p:sld>
</file>

<file path=ppt/slides/slide13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Obstacle Clearance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600 Combat Engineer Brigade, Western Army</a:t>
            </a:r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1890535077"/>
      </p:ext>
    </p:extLst>
  </p:cSld>
  <p:clrMapOvr>
    <a:masterClrMapping/>
  </p:clrMapOvr>
</p:sld>
</file>

<file path=ppt/slides/slide13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Pontoon Bridging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600 Combat Engineer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389" cy="380145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Pontoon Bridging 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190" y="64409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4694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5487963" y="23195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Pontoon Bridging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81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Pontoon Bridging Company</a:t>
            </a:r>
            <a:endParaRPr sz="1200" dirty="0"/>
          </a:p>
        </p:txBody>
      </p:sp>
      <p:sp>
        <p:nvSpPr>
          <p:cNvPr id="87" name="object 60">
            <a:extLst>
              <a:ext uri="{FF2B5EF4-FFF2-40B4-BE49-F238E27FC236}">
                <a16:creationId xmlns:a16="http://schemas.microsoft.com/office/drawing/2014/main" id="{6884C3F7-C906-4D04-BBFA-03B6F9F31984}"/>
              </a:ext>
            </a:extLst>
          </p:cNvPr>
          <p:cNvSpPr/>
          <p:nvPr/>
        </p:nvSpPr>
        <p:spPr>
          <a:xfrm>
            <a:off x="492675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10996403" y="207219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2AC091A-8990-4C1B-A48B-D3EE9C25DE2A}"/>
              </a:ext>
            </a:extLst>
          </p:cNvPr>
          <p:cNvSpPr/>
          <p:nvPr/>
        </p:nvSpPr>
        <p:spPr>
          <a:xfrm>
            <a:off x="10503480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5149BB2E-240D-4B14-B16F-0516662D06A9}"/>
              </a:ext>
            </a:extLst>
          </p:cNvPr>
          <p:cNvSpPr txBox="1"/>
          <p:nvPr/>
        </p:nvSpPr>
        <p:spPr>
          <a:xfrm>
            <a:off x="10824533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469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6083712" y="185803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356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1" name="Straight Connector 130">
            <a:extLst>
              <a:ext uri="{FF2B5EF4-FFF2-40B4-BE49-F238E27FC236}">
                <a16:creationId xmlns:a16="http://schemas.microsoft.com/office/drawing/2014/main" id="{553762B7-D256-4E75-A67C-D8A7519362A3}"/>
              </a:ext>
            </a:extLst>
          </p:cNvPr>
          <p:cNvCxnSpPr/>
          <p:nvPr/>
        </p:nvCxnSpPr>
        <p:spPr>
          <a:xfrm>
            <a:off x="1092156" y="520165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2" name="Straight Connector 131">
            <a:extLst>
              <a:ext uri="{FF2B5EF4-FFF2-40B4-BE49-F238E27FC236}">
                <a16:creationId xmlns:a16="http://schemas.microsoft.com/office/drawing/2014/main" id="{358526AA-416E-4593-8B14-1668F1F64820}"/>
              </a:ext>
            </a:extLst>
          </p:cNvPr>
          <p:cNvCxnSpPr/>
          <p:nvPr/>
        </p:nvCxnSpPr>
        <p:spPr>
          <a:xfrm>
            <a:off x="1087162" y="5210090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7" name="Straight Connector 136">
            <a:extLst>
              <a:ext uri="{FF2B5EF4-FFF2-40B4-BE49-F238E27FC236}">
                <a16:creationId xmlns:a16="http://schemas.microsoft.com/office/drawing/2014/main" id="{27EDB0D3-5FF7-4634-A7A7-C37AA246980D}"/>
              </a:ext>
            </a:extLst>
          </p:cNvPr>
          <p:cNvCxnSpPr/>
          <p:nvPr/>
        </p:nvCxnSpPr>
        <p:spPr>
          <a:xfrm>
            <a:off x="11089130" y="52079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15467" y="190840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6" name="Straight Connector 7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230533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90199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0" name="TextBox 79"/>
          <p:cNvSpPr txBox="1"/>
          <p:nvPr/>
        </p:nvSpPr>
        <p:spPr>
          <a:xfrm>
            <a:off x="156562" y="4204219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9" name="TextBox 88"/>
          <p:cNvSpPr txBox="1"/>
          <p:nvPr/>
        </p:nvSpPr>
        <p:spPr>
          <a:xfrm>
            <a:off x="1973688" y="4204219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0" name="TextBox 89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5975146" y="2093952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826050" y="516450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</p:spTree>
    <p:extLst>
      <p:ext uri="{BB962C8B-B14F-4D97-AF65-F5344CB8AC3E}">
        <p14:creationId xmlns:p14="http://schemas.microsoft.com/office/powerpoint/2010/main" val="383237098"/>
      </p:ext>
    </p:extLst>
  </p:cSld>
  <p:clrMapOvr>
    <a:masterClrMapping/>
  </p:clrMapOvr>
</p:sld>
</file>

<file path=ppt/slides/slide1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Multi-Barrel Rocket Launcher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3360821958"/>
      </p:ext>
    </p:extLst>
  </p:cSld>
  <p:clrMapOvr>
    <a:masterClrMapping/>
  </p:clrMapOvr>
</p:sld>
</file>

<file path=ppt/slides/slide13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Pontoon Bridging Company, Pontoon Bridging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600 Combat Engineer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Pontoon Bridging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674761" y="271052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Pontoon Bridging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Pontoon Bridging 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4269526" y="225855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73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4026531" y="224390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84080" y="224601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5989235" y="6420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3285416"/>
            <a:ext cx="2668" cy="20927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2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328257" y="6260844"/>
            <a:ext cx="81785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BRDM-2U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6" name="TextBox 35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7927427" y="226926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327031" y="272033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Pontoon Bridging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7691310" y="224614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</p:spTree>
    <p:extLst>
      <p:ext uri="{BB962C8B-B14F-4D97-AF65-F5344CB8AC3E}">
        <p14:creationId xmlns:p14="http://schemas.microsoft.com/office/powerpoint/2010/main" val="2644849246"/>
      </p:ext>
    </p:extLst>
  </p:cSld>
  <p:clrMapOvr>
    <a:masterClrMapping/>
  </p:clrMapOvr>
</p:sld>
</file>

<file path=ppt/slides/slide13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57451" y="104775"/>
            <a:ext cx="11594237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Pontoon Bridging Platoon, Assault Crossing Company, Pontoon Bridging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600 Combat Engineer Brigade, Western Army</a:t>
            </a:r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Pontoon Bridging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Pontoon Bridging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Pontoon Bridging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81492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PMP Bridge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KAMAZ 4310 6x4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BMK-255M Bridge Support boat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81492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PMP Bridge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KAMAZ 4310 6x4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BMK-255M Bridge Support boat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0922" y="27256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Pontoon Bridging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85687" y="22736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19714" y="3274258"/>
            <a:ext cx="181492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PMP Bridge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KAMAZ 4310 6x4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BMK-255M Bridge Support boat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99137" y="225899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658030368"/>
      </p:ext>
    </p:extLst>
  </p:cSld>
  <p:clrMapOvr>
    <a:masterClrMapping/>
  </p:clrMapOvr>
</p:sld>
</file>

<file path=ppt/slides/slide13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Pontoon Bridging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600 Combat Engineer Brigade, Western Army</a:t>
            </a:r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4844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63588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230652" y="225143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7564679" y="3252051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044102" y="22367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2BB3E62C-381D-4C38-94E5-257A03C06D12}"/>
              </a:ext>
            </a:extLst>
          </p:cNvPr>
          <p:cNvSpPr/>
          <p:nvPr/>
        </p:nvSpPr>
        <p:spPr>
          <a:xfrm>
            <a:off x="3379274" y="27135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FAF4B31F-14F0-4983-AB80-2D4A37D83D53}"/>
              </a:ext>
            </a:extLst>
          </p:cNvPr>
          <p:cNvCxnSpPr/>
          <p:nvPr/>
        </p:nvCxnSpPr>
        <p:spPr>
          <a:xfrm>
            <a:off x="3974039" y="226158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CD4A4D19-5351-4742-9B49-A8C7B5921F53}"/>
              </a:ext>
            </a:extLst>
          </p:cNvPr>
          <p:cNvSpPr txBox="1"/>
          <p:nvPr/>
        </p:nvSpPr>
        <p:spPr>
          <a:xfrm>
            <a:off x="3308066" y="3262196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9A44DBEC-6908-4362-B7CA-21E16AA945B6}"/>
              </a:ext>
            </a:extLst>
          </p:cNvPr>
          <p:cNvSpPr txBox="1"/>
          <p:nvPr/>
        </p:nvSpPr>
        <p:spPr>
          <a:xfrm>
            <a:off x="3787489" y="224693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1053329074"/>
      </p:ext>
    </p:extLst>
  </p:cSld>
  <p:clrMapOvr>
    <a:masterClrMapping/>
  </p:clrMapOvr>
</p:sld>
</file>

<file path=ppt/slides/slide13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Pontoon Bridging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600 Combat Engineer Brigade, Western Army</a:t>
            </a:r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666356812"/>
      </p:ext>
    </p:extLst>
  </p:cSld>
  <p:clrMapOvr>
    <a:masterClrMapping/>
  </p:clrMapOvr>
</p:sld>
</file>

<file path=ppt/slides/slide13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Camouflage, Concealment, Counter Surveillance &amp; Deception (C3D)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600 Combat Engineer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389" cy="380145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C3D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190" y="64409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4694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3054630" y="23195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C3D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55994" y="229344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C3D</a:t>
            </a:r>
          </a:p>
          <a:p>
            <a:pPr algn="ctr"/>
            <a:r>
              <a:rPr lang="en-US" sz="1200" dirty="0"/>
              <a:t>Company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81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C3D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87" name="object 60">
            <a:extLst>
              <a:ext uri="{FF2B5EF4-FFF2-40B4-BE49-F238E27FC236}">
                <a16:creationId xmlns:a16="http://schemas.microsoft.com/office/drawing/2014/main" id="{6884C3F7-C906-4D04-BBFA-03B6F9F31984}"/>
              </a:ext>
            </a:extLst>
          </p:cNvPr>
          <p:cNvSpPr/>
          <p:nvPr/>
        </p:nvSpPr>
        <p:spPr>
          <a:xfrm>
            <a:off x="492675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10996403" y="207219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2AC091A-8990-4C1B-A48B-D3EE9C25DE2A}"/>
              </a:ext>
            </a:extLst>
          </p:cNvPr>
          <p:cNvSpPr/>
          <p:nvPr/>
        </p:nvSpPr>
        <p:spPr>
          <a:xfrm>
            <a:off x="10503480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5149BB2E-240D-4B14-B16F-0516662D06A9}"/>
              </a:ext>
            </a:extLst>
          </p:cNvPr>
          <p:cNvSpPr txBox="1"/>
          <p:nvPr/>
        </p:nvSpPr>
        <p:spPr>
          <a:xfrm>
            <a:off x="10824533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469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650379" y="185803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60257" y="18383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356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1" name="Straight Connector 130">
            <a:extLst>
              <a:ext uri="{FF2B5EF4-FFF2-40B4-BE49-F238E27FC236}">
                <a16:creationId xmlns:a16="http://schemas.microsoft.com/office/drawing/2014/main" id="{553762B7-D256-4E75-A67C-D8A7519362A3}"/>
              </a:ext>
            </a:extLst>
          </p:cNvPr>
          <p:cNvCxnSpPr/>
          <p:nvPr/>
        </p:nvCxnSpPr>
        <p:spPr>
          <a:xfrm>
            <a:off x="1092156" y="520165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2" name="Straight Connector 131">
            <a:extLst>
              <a:ext uri="{FF2B5EF4-FFF2-40B4-BE49-F238E27FC236}">
                <a16:creationId xmlns:a16="http://schemas.microsoft.com/office/drawing/2014/main" id="{358526AA-416E-4593-8B14-1668F1F64820}"/>
              </a:ext>
            </a:extLst>
          </p:cNvPr>
          <p:cNvCxnSpPr/>
          <p:nvPr/>
        </p:nvCxnSpPr>
        <p:spPr>
          <a:xfrm>
            <a:off x="1087162" y="5210090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7" name="Straight Connector 136">
            <a:extLst>
              <a:ext uri="{FF2B5EF4-FFF2-40B4-BE49-F238E27FC236}">
                <a16:creationId xmlns:a16="http://schemas.microsoft.com/office/drawing/2014/main" id="{27EDB0D3-5FF7-4634-A7A7-C37AA246980D}"/>
              </a:ext>
            </a:extLst>
          </p:cNvPr>
          <p:cNvCxnSpPr/>
          <p:nvPr/>
        </p:nvCxnSpPr>
        <p:spPr>
          <a:xfrm>
            <a:off x="11089130" y="52079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15467" y="190840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6" name="Straight Connector 7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230533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90199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0" name="TextBox 79"/>
          <p:cNvSpPr txBox="1"/>
          <p:nvPr/>
        </p:nvSpPr>
        <p:spPr>
          <a:xfrm>
            <a:off x="156562" y="4204219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9" name="TextBox 88"/>
          <p:cNvSpPr txBox="1"/>
          <p:nvPr/>
        </p:nvSpPr>
        <p:spPr>
          <a:xfrm>
            <a:off x="1973688" y="4204219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0" name="TextBox 89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3541813" y="2093952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6" name="TextBox 95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8449492" y="2062503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826050" y="516450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</p:spTree>
    <p:extLst>
      <p:ext uri="{BB962C8B-B14F-4D97-AF65-F5344CB8AC3E}">
        <p14:creationId xmlns:p14="http://schemas.microsoft.com/office/powerpoint/2010/main" val="514132293"/>
      </p:ext>
    </p:extLst>
  </p:cSld>
  <p:clrMapOvr>
    <a:masterClrMapping/>
  </p:clrMapOvr>
</p:sld>
</file>

<file path=ppt/slides/slide13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220010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C3D Company, C3D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600 Combat Engineer Brigade, Western Army</a:t>
            </a:r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2205745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165710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C3D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3064543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35089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0500283" y="352359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Decoy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306454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11095048" y="307162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52053" y="3056976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84080" y="305156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5989235" y="1447563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4005943"/>
            <a:ext cx="2668" cy="137218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2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328257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6" name="TextBox 35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3599" y="307480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3203" y="352588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Camouflage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57482" y="3051685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8F538DDC-234A-4F02-A407-336C0AF0F52A}"/>
              </a:ext>
            </a:extLst>
          </p:cNvPr>
          <p:cNvSpPr txBox="1"/>
          <p:nvPr/>
        </p:nvSpPr>
        <p:spPr>
          <a:xfrm>
            <a:off x="5407635" y="4078114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Spray Paint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9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9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74A7D656-9340-49C4-8B32-EC2CDD584B6F}"/>
              </a:ext>
            </a:extLst>
          </p:cNvPr>
          <p:cNvSpPr txBox="1"/>
          <p:nvPr/>
        </p:nvSpPr>
        <p:spPr>
          <a:xfrm>
            <a:off x="10441499" y="4090961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15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Compressor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314221794"/>
      </p:ext>
    </p:extLst>
  </p:cSld>
  <p:clrMapOvr>
    <a:masterClrMapping/>
  </p:clrMapOvr>
</p:sld>
</file>

<file path=ppt/slides/slide13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C3D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600 Combat Engineer Brigade, Western Army</a:t>
            </a:r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4844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63588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230652" y="225143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7564679" y="3252051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044102" y="22367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2BB3E62C-381D-4C38-94E5-257A03C06D12}"/>
              </a:ext>
            </a:extLst>
          </p:cNvPr>
          <p:cNvSpPr/>
          <p:nvPr/>
        </p:nvSpPr>
        <p:spPr>
          <a:xfrm>
            <a:off x="3379274" y="27135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FAF4B31F-14F0-4983-AB80-2D4A37D83D53}"/>
              </a:ext>
            </a:extLst>
          </p:cNvPr>
          <p:cNvCxnSpPr/>
          <p:nvPr/>
        </p:nvCxnSpPr>
        <p:spPr>
          <a:xfrm>
            <a:off x="3974039" y="226158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CD4A4D19-5351-4742-9B49-A8C7B5921F53}"/>
              </a:ext>
            </a:extLst>
          </p:cNvPr>
          <p:cNvSpPr txBox="1"/>
          <p:nvPr/>
        </p:nvSpPr>
        <p:spPr>
          <a:xfrm>
            <a:off x="3308066" y="3262196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9A44DBEC-6908-4362-B7CA-21E16AA945B6}"/>
              </a:ext>
            </a:extLst>
          </p:cNvPr>
          <p:cNvSpPr txBox="1"/>
          <p:nvPr/>
        </p:nvSpPr>
        <p:spPr>
          <a:xfrm>
            <a:off x="3787489" y="224693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1042346111"/>
      </p:ext>
    </p:extLst>
  </p:cSld>
  <p:clrMapOvr>
    <a:masterClrMapping/>
  </p:clrMapOvr>
</p:sld>
</file>

<file path=ppt/slides/slide13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C3D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600 Combat Engineer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3571908414"/>
      </p:ext>
    </p:extLst>
  </p:cSld>
  <p:clrMapOvr>
    <a:masterClrMapping/>
  </p:clrMapOvr>
</p:sld>
</file>

<file path=ppt/slides/slide13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Fabrication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600 Combat Engineer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389" cy="380145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Fabrication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190" y="64409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4694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3054630" y="23195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Fabrication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55994" y="229344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Fabrication</a:t>
            </a:r>
          </a:p>
          <a:p>
            <a:pPr algn="ctr"/>
            <a:r>
              <a:rPr lang="en-US" sz="1200" dirty="0"/>
              <a:t>Company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81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Fabrication</a:t>
            </a:r>
          </a:p>
          <a:p>
            <a:pPr algn="ctr"/>
            <a:r>
              <a:rPr lang="en-US" sz="1200" dirty="0"/>
              <a:t>Company</a:t>
            </a:r>
          </a:p>
        </p:txBody>
      </p:sp>
      <p:sp>
        <p:nvSpPr>
          <p:cNvPr id="87" name="object 60">
            <a:extLst>
              <a:ext uri="{FF2B5EF4-FFF2-40B4-BE49-F238E27FC236}">
                <a16:creationId xmlns:a16="http://schemas.microsoft.com/office/drawing/2014/main" id="{6884C3F7-C906-4D04-BBFA-03B6F9F31984}"/>
              </a:ext>
            </a:extLst>
          </p:cNvPr>
          <p:cNvSpPr/>
          <p:nvPr/>
        </p:nvSpPr>
        <p:spPr>
          <a:xfrm>
            <a:off x="492675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10996403" y="207219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2AC091A-8990-4C1B-A48B-D3EE9C25DE2A}"/>
              </a:ext>
            </a:extLst>
          </p:cNvPr>
          <p:cNvSpPr/>
          <p:nvPr/>
        </p:nvSpPr>
        <p:spPr>
          <a:xfrm>
            <a:off x="10503480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5149BB2E-240D-4B14-B16F-0516662D06A9}"/>
              </a:ext>
            </a:extLst>
          </p:cNvPr>
          <p:cNvSpPr txBox="1"/>
          <p:nvPr/>
        </p:nvSpPr>
        <p:spPr>
          <a:xfrm>
            <a:off x="10824533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469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650379" y="185803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60257" y="18383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356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1" name="Straight Connector 130">
            <a:extLst>
              <a:ext uri="{FF2B5EF4-FFF2-40B4-BE49-F238E27FC236}">
                <a16:creationId xmlns:a16="http://schemas.microsoft.com/office/drawing/2014/main" id="{553762B7-D256-4E75-A67C-D8A7519362A3}"/>
              </a:ext>
            </a:extLst>
          </p:cNvPr>
          <p:cNvCxnSpPr/>
          <p:nvPr/>
        </p:nvCxnSpPr>
        <p:spPr>
          <a:xfrm>
            <a:off x="1092156" y="520165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2" name="Straight Connector 131">
            <a:extLst>
              <a:ext uri="{FF2B5EF4-FFF2-40B4-BE49-F238E27FC236}">
                <a16:creationId xmlns:a16="http://schemas.microsoft.com/office/drawing/2014/main" id="{358526AA-416E-4593-8B14-1668F1F64820}"/>
              </a:ext>
            </a:extLst>
          </p:cNvPr>
          <p:cNvCxnSpPr/>
          <p:nvPr/>
        </p:nvCxnSpPr>
        <p:spPr>
          <a:xfrm>
            <a:off x="1087162" y="5210090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7" name="Straight Connector 136">
            <a:extLst>
              <a:ext uri="{FF2B5EF4-FFF2-40B4-BE49-F238E27FC236}">
                <a16:creationId xmlns:a16="http://schemas.microsoft.com/office/drawing/2014/main" id="{27EDB0D3-5FF7-4634-A7A7-C37AA246980D}"/>
              </a:ext>
            </a:extLst>
          </p:cNvPr>
          <p:cNvCxnSpPr/>
          <p:nvPr/>
        </p:nvCxnSpPr>
        <p:spPr>
          <a:xfrm>
            <a:off x="11089130" y="52079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15467" y="190840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6" name="Straight Connector 7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230533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90199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0" name="TextBox 79"/>
          <p:cNvSpPr txBox="1"/>
          <p:nvPr/>
        </p:nvSpPr>
        <p:spPr>
          <a:xfrm>
            <a:off x="156562" y="4204219"/>
            <a:ext cx="134844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9" name="TextBox 88"/>
          <p:cNvSpPr txBox="1"/>
          <p:nvPr/>
        </p:nvSpPr>
        <p:spPr>
          <a:xfrm>
            <a:off x="1973688" y="4204219"/>
            <a:ext cx="134844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0" name="TextBox 89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3541813" y="2093952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6" name="TextBox 95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8449492" y="2062503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826050" y="516450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</p:spTree>
    <p:extLst>
      <p:ext uri="{BB962C8B-B14F-4D97-AF65-F5344CB8AC3E}">
        <p14:creationId xmlns:p14="http://schemas.microsoft.com/office/powerpoint/2010/main" val="1741907082"/>
      </p:ext>
    </p:extLst>
  </p:cSld>
  <p:clrMapOvr>
    <a:masterClrMapping/>
  </p:clrMapOvr>
</p:sld>
</file>

<file path=ppt/slides/slide13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59207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Fabrication Company, Fabrication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600 Combat Engineer Brigade, Western Army</a:t>
            </a:r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5463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90599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C3D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31342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5784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0500283" y="277248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Metal Fabrication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31342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11095048" y="232050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52053" y="230586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84080" y="230044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5989235" y="69644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26281" y="3309257"/>
            <a:ext cx="0" cy="2068875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2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328257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6" name="TextBox 35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3599" y="232369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3203" y="277476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Wood Fabrication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57482" y="230057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8F538DDC-234A-4F02-A407-336C0AF0F52A}"/>
              </a:ext>
            </a:extLst>
          </p:cNvPr>
          <p:cNvSpPr txBox="1"/>
          <p:nvPr/>
        </p:nvSpPr>
        <p:spPr>
          <a:xfrm>
            <a:off x="5407635" y="3326999"/>
            <a:ext cx="1560042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Sawmill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Spray Paint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9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9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74A7D656-9340-49C4-8B32-EC2CDD584B6F}"/>
              </a:ext>
            </a:extLst>
          </p:cNvPr>
          <p:cNvSpPr txBox="1"/>
          <p:nvPr/>
        </p:nvSpPr>
        <p:spPr>
          <a:xfrm>
            <a:off x="10441499" y="3339846"/>
            <a:ext cx="1468672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15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Compressor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M200A1 Welding Set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855633805"/>
      </p:ext>
    </p:extLst>
  </p:cSld>
  <p:clrMapOvr>
    <a:masterClrMapping/>
  </p:clrMapOvr>
</p:sld>
</file>

<file path=ppt/slides/slide1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Target Acquisition Battery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Target Acquisition Battery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Meteorological Survey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 Sensor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223301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Counter Mortar/Counter Battery 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24372" y="2222490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1528" y="223301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7126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Sound Ranging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226066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224601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88729" y="3257434"/>
            <a:ext cx="0" cy="214453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575" y="572486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78263" y="5393541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0289" y="539079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66640" y="539079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024230" y="539079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35427" y="572740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72280" y="573182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92265" y="6273505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1V14 CP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351161" y="6273505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310057" y="6273505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87963" y="6263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</p:spTree>
    <p:extLst>
      <p:ext uri="{BB962C8B-B14F-4D97-AF65-F5344CB8AC3E}">
        <p14:creationId xmlns:p14="http://schemas.microsoft.com/office/powerpoint/2010/main" val="2946991654"/>
      </p:ext>
    </p:extLst>
  </p:cSld>
  <p:clrMapOvr>
    <a:masterClrMapping/>
  </p:clrMapOvr>
</p:sld>
</file>

<file path=ppt/slides/slide13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Fabrication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600 Combat Engineer Brigade, Western Army</a:t>
            </a:r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4844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63588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230652" y="225143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7564679" y="3252051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044102" y="22367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2BB3E62C-381D-4C38-94E5-257A03C06D12}"/>
              </a:ext>
            </a:extLst>
          </p:cNvPr>
          <p:cNvSpPr/>
          <p:nvPr/>
        </p:nvSpPr>
        <p:spPr>
          <a:xfrm>
            <a:off x="3379274" y="27135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FAF4B31F-14F0-4983-AB80-2D4A37D83D53}"/>
              </a:ext>
            </a:extLst>
          </p:cNvPr>
          <p:cNvCxnSpPr/>
          <p:nvPr/>
        </p:nvCxnSpPr>
        <p:spPr>
          <a:xfrm>
            <a:off x="3974039" y="226158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CD4A4D19-5351-4742-9B49-A8C7B5921F53}"/>
              </a:ext>
            </a:extLst>
          </p:cNvPr>
          <p:cNvSpPr txBox="1"/>
          <p:nvPr/>
        </p:nvSpPr>
        <p:spPr>
          <a:xfrm>
            <a:off x="3308066" y="3262196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9A44DBEC-6908-4362-B7CA-21E16AA945B6}"/>
              </a:ext>
            </a:extLst>
          </p:cNvPr>
          <p:cNvSpPr txBox="1"/>
          <p:nvPr/>
        </p:nvSpPr>
        <p:spPr>
          <a:xfrm>
            <a:off x="3787489" y="224693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1581863601"/>
      </p:ext>
    </p:extLst>
  </p:cSld>
  <p:clrMapOvr>
    <a:masterClrMapping/>
  </p:clrMapOvr>
</p:sld>
</file>

<file path=ppt/slides/slide13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Fabrication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600 Combat Engineer Brigade, Western Army</a:t>
            </a:r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500671556"/>
      </p:ext>
    </p:extLst>
  </p:cSld>
  <p:clrMapOvr>
    <a:masterClrMapping/>
  </p:clrMapOvr>
</p:sld>
</file>

<file path=ppt/slides/slide13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Engineer Reconnaissance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600 Combat Engineer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 Reconnaissance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0500283" y="27180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 Reconnaissance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11095048" y="22660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52053" y="225143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84080" y="224601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5989235" y="6420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3285416"/>
            <a:ext cx="2668" cy="20927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2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328257" y="6260844"/>
            <a:ext cx="73930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BRM-3K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2287153" y="6260844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6" name="TextBox 35"/>
          <p:cNvSpPr txBox="1"/>
          <p:nvPr/>
        </p:nvSpPr>
        <p:spPr>
          <a:xfrm>
            <a:off x="4246049" y="6260844"/>
            <a:ext cx="109036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4262971" y="22933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3662575" y="274437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 Reconnaissance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026854" y="2270179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37" name="Straight Connector 36">
            <a:extLst>
              <a:ext uri="{FF2B5EF4-FFF2-40B4-BE49-F238E27FC236}">
                <a16:creationId xmlns:a16="http://schemas.microsoft.com/office/drawing/2014/main" id="{7950E6E4-5CC0-4768-A0BA-E847BD828896}"/>
              </a:ext>
            </a:extLst>
          </p:cNvPr>
          <p:cNvCxnSpPr/>
          <p:nvPr/>
        </p:nvCxnSpPr>
        <p:spPr>
          <a:xfrm>
            <a:off x="7930130" y="226697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object 60">
            <a:extLst>
              <a:ext uri="{FF2B5EF4-FFF2-40B4-BE49-F238E27FC236}">
                <a16:creationId xmlns:a16="http://schemas.microsoft.com/office/drawing/2014/main" id="{78F6A22F-09BE-400A-93B9-4A376761B470}"/>
              </a:ext>
            </a:extLst>
          </p:cNvPr>
          <p:cNvSpPr/>
          <p:nvPr/>
        </p:nvSpPr>
        <p:spPr>
          <a:xfrm>
            <a:off x="7329734" y="27180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 Reconnaissance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0D03842A-2F5E-40B8-A293-111BD08745CB}"/>
              </a:ext>
            </a:extLst>
          </p:cNvPr>
          <p:cNvSpPr txBox="1"/>
          <p:nvPr/>
        </p:nvSpPr>
        <p:spPr>
          <a:xfrm>
            <a:off x="7694013" y="2243852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</p:spTree>
    <p:extLst>
      <p:ext uri="{BB962C8B-B14F-4D97-AF65-F5344CB8AC3E}">
        <p14:creationId xmlns:p14="http://schemas.microsoft.com/office/powerpoint/2010/main" val="3827430778"/>
      </p:ext>
    </p:extLst>
  </p:cSld>
  <p:clrMapOvr>
    <a:masterClrMapping/>
  </p:clrMapOvr>
</p:sld>
</file>

<file path=ppt/slides/slide13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Engineer Reconnaissance Platoon, Engineer Reconnaissance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600 Combat Engineer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 Reconnaissance 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 Reconnaissance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 Reconnaissance 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665567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IRM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665567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IRM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0922" y="27256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 Reconnaissance 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85687" y="22736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19714" y="3274258"/>
            <a:ext cx="665567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IRM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99137" y="225899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1325040292"/>
      </p:ext>
    </p:extLst>
  </p:cSld>
  <p:clrMapOvr>
    <a:masterClrMapping/>
  </p:clrMapOvr>
</p:sld>
</file>

<file path=ppt/slides/slide13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Heavy Equipment Transport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600 Combat Engineer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389" cy="380145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Heavy Equipment Transport 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190" y="64409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4694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632760" y="230069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Heavy Equipment Transport Company</a:t>
            </a:r>
            <a:endParaRPr sz="1200" dirty="0"/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641202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Heavy Equipment Transport</a:t>
            </a:r>
            <a:br>
              <a:rPr lang="en-US" sz="1200" dirty="0"/>
            </a:br>
            <a:r>
              <a:rPr lang="en-US" sz="1200" dirty="0"/>
              <a:t>Company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81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Heavy Equipment Transport Company</a:t>
            </a:r>
            <a:endParaRPr sz="1200" dirty="0"/>
          </a:p>
        </p:txBody>
      </p:sp>
      <p:sp>
        <p:nvSpPr>
          <p:cNvPr id="87" name="object 60">
            <a:extLst>
              <a:ext uri="{FF2B5EF4-FFF2-40B4-BE49-F238E27FC236}">
                <a16:creationId xmlns:a16="http://schemas.microsoft.com/office/drawing/2014/main" id="{6884C3F7-C906-4D04-BBFA-03B6F9F31984}"/>
              </a:ext>
            </a:extLst>
          </p:cNvPr>
          <p:cNvSpPr/>
          <p:nvPr/>
        </p:nvSpPr>
        <p:spPr>
          <a:xfrm>
            <a:off x="492675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10996403" y="207219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2AC091A-8990-4C1B-A48B-D3EE9C25DE2A}"/>
              </a:ext>
            </a:extLst>
          </p:cNvPr>
          <p:cNvSpPr/>
          <p:nvPr/>
        </p:nvSpPr>
        <p:spPr>
          <a:xfrm>
            <a:off x="10503480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5149BB2E-240D-4B14-B16F-0516662D06A9}"/>
              </a:ext>
            </a:extLst>
          </p:cNvPr>
          <p:cNvSpPr txBox="1"/>
          <p:nvPr/>
        </p:nvSpPr>
        <p:spPr>
          <a:xfrm>
            <a:off x="10824533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469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228509" y="18391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7016284" y="18363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356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1" name="Straight Connector 130">
            <a:extLst>
              <a:ext uri="{FF2B5EF4-FFF2-40B4-BE49-F238E27FC236}">
                <a16:creationId xmlns:a16="http://schemas.microsoft.com/office/drawing/2014/main" id="{553762B7-D256-4E75-A67C-D8A7519362A3}"/>
              </a:ext>
            </a:extLst>
          </p:cNvPr>
          <p:cNvCxnSpPr/>
          <p:nvPr/>
        </p:nvCxnSpPr>
        <p:spPr>
          <a:xfrm>
            <a:off x="1092156" y="520165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2" name="Straight Connector 131">
            <a:extLst>
              <a:ext uri="{FF2B5EF4-FFF2-40B4-BE49-F238E27FC236}">
                <a16:creationId xmlns:a16="http://schemas.microsoft.com/office/drawing/2014/main" id="{358526AA-416E-4593-8B14-1668F1F64820}"/>
              </a:ext>
            </a:extLst>
          </p:cNvPr>
          <p:cNvCxnSpPr/>
          <p:nvPr/>
        </p:nvCxnSpPr>
        <p:spPr>
          <a:xfrm>
            <a:off x="1087162" y="5210090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7" name="Straight Connector 136">
            <a:extLst>
              <a:ext uri="{FF2B5EF4-FFF2-40B4-BE49-F238E27FC236}">
                <a16:creationId xmlns:a16="http://schemas.microsoft.com/office/drawing/2014/main" id="{27EDB0D3-5FF7-4634-A7A7-C37AA246980D}"/>
              </a:ext>
            </a:extLst>
          </p:cNvPr>
          <p:cNvCxnSpPr/>
          <p:nvPr/>
        </p:nvCxnSpPr>
        <p:spPr>
          <a:xfrm>
            <a:off x="11089130" y="52079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15467" y="190840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6" name="Straight Connector 7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230533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90199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0" name="TextBox 79"/>
          <p:cNvSpPr txBox="1"/>
          <p:nvPr/>
        </p:nvSpPr>
        <p:spPr>
          <a:xfrm>
            <a:off x="156562" y="4204219"/>
            <a:ext cx="133241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9" name="TextBox 88"/>
          <p:cNvSpPr txBox="1"/>
          <p:nvPr/>
        </p:nvSpPr>
        <p:spPr>
          <a:xfrm>
            <a:off x="1973688" y="4204219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0" name="TextBox 89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3119943" y="207506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6" name="TextBox 95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6905519" y="206041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826050" y="516450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</p:spTree>
    <p:extLst>
      <p:ext uri="{BB962C8B-B14F-4D97-AF65-F5344CB8AC3E}">
        <p14:creationId xmlns:p14="http://schemas.microsoft.com/office/powerpoint/2010/main" val="2964763137"/>
      </p:ext>
    </p:extLst>
  </p:cSld>
  <p:clrMapOvr>
    <a:masterClrMapping/>
  </p:clrMapOvr>
</p:sld>
</file>

<file path=ppt/slides/slide13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Heavy Equipment Transport Company, Heavy Equipment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600 Combat Engineer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Heavy Equipment Transport 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27888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Heavy Equipment Transport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7813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Heavy Equipment Transport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07062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2653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74059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59892" y="1664706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375143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36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Heavy Equipment Transport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1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26" y="168823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</p:spTree>
    <p:extLst>
      <p:ext uri="{BB962C8B-B14F-4D97-AF65-F5344CB8AC3E}">
        <p14:creationId xmlns:p14="http://schemas.microsoft.com/office/powerpoint/2010/main" val="1011404347"/>
      </p:ext>
    </p:extLst>
  </p:cSld>
  <p:clrMapOvr>
    <a:masterClrMapping/>
  </p:clrMapOvr>
</p:sld>
</file>

<file path=ppt/slides/slide13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97653" y="104775"/>
            <a:ext cx="11833747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Heavy Equipment Transport Platoon, Heavy Equipment Transport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Heavy Equipment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600 Combat Engineer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69316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114452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Heavy Equipment Transport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551962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99637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Heavy Equipment Transport 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8533" y="299260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Heavy Equipment Transport 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99637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Heavy Equipment Transport 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55196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3298" y="254063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54063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5427325" y="3541242"/>
            <a:ext cx="149912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MAZ 537 Tractor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CHMZAP 5247C HET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51545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06748" y="252598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550398"/>
            <a:ext cx="149912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MAZ 537 Tractor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CHMZAP 5247C HET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68341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538979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550398"/>
            <a:ext cx="149912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MAZ 537 Tractor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CHMZAP 5247C HET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250993015"/>
      </p:ext>
    </p:extLst>
  </p:cSld>
  <p:clrMapOvr>
    <a:masterClrMapping/>
  </p:clrMapOvr>
</p:sld>
</file>

<file path=ppt/slides/slide13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68675" y="104775"/>
            <a:ext cx="11745157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Supply Platoon, Heavy Equipment Transport Company, Heavy Equipment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600 Combat Engineer Brigade, Western Army</a:t>
            </a:r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13685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113685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271494025"/>
      </p:ext>
    </p:extLst>
  </p:cSld>
  <p:clrMapOvr>
    <a:masterClrMapping/>
  </p:clrMapOvr>
</p:sld>
</file>

<file path=ppt/slides/slide13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Heavy Equipment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600 Combat Engineer Brigade, Western Army</a:t>
            </a:r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4844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63588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230652" y="225143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7564679" y="3252051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044102" y="22367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2BB3E62C-381D-4C38-94E5-257A03C06D12}"/>
              </a:ext>
            </a:extLst>
          </p:cNvPr>
          <p:cNvSpPr/>
          <p:nvPr/>
        </p:nvSpPr>
        <p:spPr>
          <a:xfrm>
            <a:off x="3379274" y="27135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FAF4B31F-14F0-4983-AB80-2D4A37D83D53}"/>
              </a:ext>
            </a:extLst>
          </p:cNvPr>
          <p:cNvCxnSpPr/>
          <p:nvPr/>
        </p:nvCxnSpPr>
        <p:spPr>
          <a:xfrm>
            <a:off x="3974039" y="226158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CD4A4D19-5351-4742-9B49-A8C7B5921F53}"/>
              </a:ext>
            </a:extLst>
          </p:cNvPr>
          <p:cNvSpPr txBox="1"/>
          <p:nvPr/>
        </p:nvSpPr>
        <p:spPr>
          <a:xfrm>
            <a:off x="3308066" y="3262196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9A44DBEC-6908-4362-B7CA-21E16AA945B6}"/>
              </a:ext>
            </a:extLst>
          </p:cNvPr>
          <p:cNvSpPr txBox="1"/>
          <p:nvPr/>
        </p:nvSpPr>
        <p:spPr>
          <a:xfrm>
            <a:off x="3787489" y="224693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3052193445"/>
      </p:ext>
    </p:extLst>
  </p:cSld>
  <p:clrMapOvr>
    <a:masterClrMapping/>
  </p:clrMapOvr>
</p:sld>
</file>

<file path=ppt/slides/slide13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Heavy Equipment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600 Combat Engineer Brigade, Western Army</a:t>
            </a:r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2435103597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87568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 Integrated Support Command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2139481"/>
            <a:ext cx="8827" cy="240229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159084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6 Integrated Support Command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19535" y="1383373"/>
            <a:ext cx="364202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XX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4541777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498619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044" y="452485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498241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 Company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3537571" y="4774573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498619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72625" y="451579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498619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 &amp; Headquarters Company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991023" y="47783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454177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453044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452879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453045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421187" y="5573397"/>
            <a:ext cx="66556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BMP-2</a:t>
            </a:r>
          </a:p>
        </p:txBody>
      </p:sp>
    </p:spTree>
    <p:extLst>
      <p:ext uri="{BB962C8B-B14F-4D97-AF65-F5344CB8AC3E}">
        <p14:creationId xmlns:p14="http://schemas.microsoft.com/office/powerpoint/2010/main" val="1781954488"/>
      </p:ext>
    </p:extLst>
  </p:cSld>
  <p:clrMapOvr>
    <a:masterClrMapping/>
  </p:clrMapOvr>
</p:sld>
</file>

<file path=ppt/slides/slide1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Meteorological Survey Platoon, Target Acquisition Battery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Meteorological Survey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Meteorological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Survey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9814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69T Survey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562916606"/>
      </p:ext>
    </p:extLst>
  </p:cSld>
  <p:clrMapOvr>
    <a:masterClrMapping/>
  </p:clrMapOvr>
</p:sld>
</file>

<file path=ppt/slides/slide14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23093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600 Combat Engineer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62479"/>
            <a:ext cx="8653" cy="408882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91383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72287" y="706371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909227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15467" y="190840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34986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Company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3545841" y="2142023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Company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425745" y="214579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Company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990240" y="214579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73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500144" y="596168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74" name="TextBox 73">
            <a:extLst>
              <a:ext uri="{FF2B5EF4-FFF2-40B4-BE49-F238E27FC236}">
                <a16:creationId xmlns:a16="http://schemas.microsoft.com/office/drawing/2014/main" id="{61D16797-20A4-43C5-A45C-BD62C451772D}"/>
              </a:ext>
            </a:extLst>
          </p:cNvPr>
          <p:cNvSpPr txBox="1"/>
          <p:nvPr/>
        </p:nvSpPr>
        <p:spPr>
          <a:xfrm>
            <a:off x="982920" y="575383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83" name="object 60">
            <a:extLst>
              <a:ext uri="{FF2B5EF4-FFF2-40B4-BE49-F238E27FC236}">
                <a16:creationId xmlns:a16="http://schemas.microsoft.com/office/drawing/2014/main" id="{7801212E-E563-45A8-BE47-E51BC0001469}"/>
              </a:ext>
            </a:extLst>
          </p:cNvPr>
          <p:cNvSpPr/>
          <p:nvPr/>
        </p:nvSpPr>
        <p:spPr>
          <a:xfrm>
            <a:off x="10510949" y="596168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4" name="TextBox 83">
            <a:extLst>
              <a:ext uri="{FF2B5EF4-FFF2-40B4-BE49-F238E27FC236}">
                <a16:creationId xmlns:a16="http://schemas.microsoft.com/office/drawing/2014/main" id="{AAC108ED-2E79-4A7D-B158-235511B997D2}"/>
              </a:ext>
            </a:extLst>
          </p:cNvPr>
          <p:cNvSpPr txBox="1"/>
          <p:nvPr/>
        </p:nvSpPr>
        <p:spPr>
          <a:xfrm>
            <a:off x="10833005" y="551644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90922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89789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89624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979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4" name="Straight Connector 123">
            <a:extLst>
              <a:ext uri="{FF2B5EF4-FFF2-40B4-BE49-F238E27FC236}">
                <a16:creationId xmlns:a16="http://schemas.microsoft.com/office/drawing/2014/main" id="{E8E2C687-8F55-4AA9-87AF-313368FB2932}"/>
              </a:ext>
            </a:extLst>
          </p:cNvPr>
          <p:cNvCxnSpPr/>
          <p:nvPr/>
        </p:nvCxnSpPr>
        <p:spPr>
          <a:xfrm>
            <a:off x="1098487" y="55513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1093493" y="5559731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0" name="Straight Connector 129">
            <a:extLst>
              <a:ext uri="{FF2B5EF4-FFF2-40B4-BE49-F238E27FC236}">
                <a16:creationId xmlns:a16="http://schemas.microsoft.com/office/drawing/2014/main" id="{5954BBA4-D4DF-4BB1-AF39-FA119786AB0D}"/>
              </a:ext>
            </a:extLst>
          </p:cNvPr>
          <p:cNvCxnSpPr/>
          <p:nvPr/>
        </p:nvCxnSpPr>
        <p:spPr>
          <a:xfrm>
            <a:off x="11095461" y="55575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3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230533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7" name="Straight Connector 3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90199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8" name="TextBox 37"/>
          <p:cNvSpPr txBox="1"/>
          <p:nvPr/>
        </p:nvSpPr>
        <p:spPr>
          <a:xfrm>
            <a:off x="156562" y="4204219"/>
            <a:ext cx="133241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1973688" y="4204219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8506" y="600514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103271" y="55531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6" name="TextBox 4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63969" y="553852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</p:spTree>
    <p:extLst>
      <p:ext uri="{BB962C8B-B14F-4D97-AF65-F5344CB8AC3E}">
        <p14:creationId xmlns:p14="http://schemas.microsoft.com/office/powerpoint/2010/main" val="4198001630"/>
      </p:ext>
    </p:extLst>
  </p:cSld>
  <p:clrMapOvr>
    <a:masterClrMapping/>
  </p:clrMapOvr>
</p:sld>
</file>

<file path=ppt/slides/slide14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Ammunition Supply Company, Support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600 Combat Engineer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8332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7126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226066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224601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78263" y="3252051"/>
            <a:ext cx="10466" cy="207077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575" y="564572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78263" y="5314401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0289" y="531165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66640" y="53116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024230" y="53116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35427" y="564826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72280" y="565268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92265" y="6194365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351161" y="6194365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310057" y="6194365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87963" y="6263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0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4593909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  <a:endParaRPr sz="1200" dirty="0"/>
          </a:p>
        </p:txBody>
      </p:sp>
      <p:sp>
        <p:nvSpPr>
          <p:cNvPr id="4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6394964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  <a:endParaRPr sz="1200" dirty="0"/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999881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803359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5196277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6989324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5188269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6098223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" name="TextBox 48"/>
          <p:cNvSpPr txBox="1"/>
          <p:nvPr/>
        </p:nvSpPr>
        <p:spPr>
          <a:xfrm>
            <a:off x="4506631" y="4588736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0" name="TextBox 49"/>
          <p:cNvSpPr txBox="1"/>
          <p:nvPr/>
        </p:nvSpPr>
        <p:spPr>
          <a:xfrm>
            <a:off x="6323757" y="4588736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8949560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  <a:endParaRPr sz="1200" dirty="0"/>
          </a:p>
        </p:txBody>
      </p:sp>
      <p:sp>
        <p:nvSpPr>
          <p:cNvPr id="5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10750615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355532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1159010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9551928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11344975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Straight Connector 61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9543920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4" name="Straight Connector 63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1113296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7" name="TextBox 66"/>
          <p:cNvSpPr txBox="1"/>
          <p:nvPr/>
        </p:nvSpPr>
        <p:spPr>
          <a:xfrm>
            <a:off x="8862282" y="4588736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8" name="TextBox 67"/>
          <p:cNvSpPr txBox="1"/>
          <p:nvPr/>
        </p:nvSpPr>
        <p:spPr>
          <a:xfrm>
            <a:off x="10679408" y="4588736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137432608"/>
      </p:ext>
    </p:extLst>
  </p:cSld>
  <p:clrMapOvr>
    <a:masterClrMapping/>
  </p:clrMapOvr>
</p:sld>
</file>

<file path=ppt/slides/slide14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POL Company, Support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600 Combat Engineer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8332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7126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226066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224601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88729" y="3252051"/>
            <a:ext cx="0" cy="218507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575" y="576002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78263" y="5428697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0289" y="542595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66640" y="542594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024230" y="542594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35427" y="57625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72280" y="57669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92265" y="6308661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351161" y="6308661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310057" y="6308661"/>
            <a:ext cx="109036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87963" y="6263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0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4215843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4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6016898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621815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25293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4818211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6611258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4810203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5939960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" name="TextBox 48"/>
          <p:cNvSpPr txBox="1"/>
          <p:nvPr/>
        </p:nvSpPr>
        <p:spPr>
          <a:xfrm>
            <a:off x="4128565" y="4588736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50" name="TextBox 49"/>
          <p:cNvSpPr txBox="1"/>
          <p:nvPr/>
        </p:nvSpPr>
        <p:spPr>
          <a:xfrm>
            <a:off x="5945691" y="4588736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5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8571494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5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10372549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977466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780944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9173862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10966909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Straight Connector 61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9165854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4" name="Straight Connector 63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963825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7" name="TextBox 66"/>
          <p:cNvSpPr txBox="1"/>
          <p:nvPr/>
        </p:nvSpPr>
        <p:spPr>
          <a:xfrm>
            <a:off x="8484216" y="4588736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68" name="TextBox 67"/>
          <p:cNvSpPr txBox="1"/>
          <p:nvPr/>
        </p:nvSpPr>
        <p:spPr>
          <a:xfrm>
            <a:off x="10301342" y="4588736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</p:spTree>
    <p:extLst>
      <p:ext uri="{BB962C8B-B14F-4D97-AF65-F5344CB8AC3E}">
        <p14:creationId xmlns:p14="http://schemas.microsoft.com/office/powerpoint/2010/main" val="3395456704"/>
      </p:ext>
    </p:extLst>
  </p:cSld>
  <p:clrMapOvr>
    <a:masterClrMapping/>
  </p:clrMapOvr>
</p:sld>
</file>

<file path=ppt/slides/slide14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Supply Company, Support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600 Combat Engineer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8332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7126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226066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224601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88729" y="3252051"/>
            <a:ext cx="0" cy="218507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575" y="576002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78263" y="5428697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0289" y="542595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66642" y="542594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024230" y="542594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35427" y="57625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72280" y="57669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92265" y="6308661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351161" y="6308661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310057" y="6308661"/>
            <a:ext cx="109036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87963" y="6263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0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4347727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4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6148782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753699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557177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4950095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6743142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4942087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6098223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" name="TextBox 48"/>
          <p:cNvSpPr txBox="1"/>
          <p:nvPr/>
        </p:nvSpPr>
        <p:spPr>
          <a:xfrm>
            <a:off x="4260449" y="4588736"/>
            <a:ext cx="183415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10 x URAL 5323 8x8 9000Kg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15 x 2 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0" name="TextBox 49"/>
          <p:cNvSpPr txBox="1"/>
          <p:nvPr/>
        </p:nvSpPr>
        <p:spPr>
          <a:xfrm>
            <a:off x="6077575" y="4588736"/>
            <a:ext cx="183415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10 x URAL 5323 8x8 9000Kg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15 x 2 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8703378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5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10504433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109350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12828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9305746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11098793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Straight Connector 61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9297738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4" name="Straight Connector 63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1095712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7" name="TextBox 66"/>
          <p:cNvSpPr txBox="1"/>
          <p:nvPr/>
        </p:nvSpPr>
        <p:spPr>
          <a:xfrm>
            <a:off x="8616100" y="4588736"/>
            <a:ext cx="183415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10 x URAL 5323 8x8 9000Kg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15 x 2 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8" name="TextBox 67"/>
          <p:cNvSpPr txBox="1"/>
          <p:nvPr/>
        </p:nvSpPr>
        <p:spPr>
          <a:xfrm>
            <a:off x="10433226" y="4588736"/>
            <a:ext cx="183415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10 x URAL 5323 8x8 9000Kg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15 x 2 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845359933"/>
      </p:ext>
    </p:extLst>
  </p:cSld>
  <p:clrMapOvr>
    <a:masterClrMapping/>
  </p:clrMapOvr>
</p:sld>
</file>

<file path=ppt/slides/slide14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Support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600 Combat Engineer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4844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63588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230652" y="225143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7564679" y="3252051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044102" y="22367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2BB3E62C-381D-4C38-94E5-257A03C06D12}"/>
              </a:ext>
            </a:extLst>
          </p:cNvPr>
          <p:cNvSpPr/>
          <p:nvPr/>
        </p:nvSpPr>
        <p:spPr>
          <a:xfrm>
            <a:off x="3379274" y="27135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FAF4B31F-14F0-4983-AB80-2D4A37D83D53}"/>
              </a:ext>
            </a:extLst>
          </p:cNvPr>
          <p:cNvCxnSpPr/>
          <p:nvPr/>
        </p:nvCxnSpPr>
        <p:spPr>
          <a:xfrm>
            <a:off x="3974039" y="226158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CD4A4D19-5351-4742-9B49-A8C7B5921F53}"/>
              </a:ext>
            </a:extLst>
          </p:cNvPr>
          <p:cNvSpPr txBox="1"/>
          <p:nvPr/>
        </p:nvSpPr>
        <p:spPr>
          <a:xfrm>
            <a:off x="3308066" y="3262196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9A44DBEC-6908-4362-B7CA-21E16AA945B6}"/>
              </a:ext>
            </a:extLst>
          </p:cNvPr>
          <p:cNvSpPr txBox="1"/>
          <p:nvPr/>
        </p:nvSpPr>
        <p:spPr>
          <a:xfrm>
            <a:off x="3787489" y="224693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189478403"/>
      </p:ext>
    </p:extLst>
  </p:cSld>
  <p:clrMapOvr>
    <a:masterClrMapping/>
  </p:clrMapOvr>
</p:sld>
</file>

<file path=ppt/slides/slide14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Support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600 Combat Engineer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3495956169"/>
      </p:ext>
    </p:extLst>
  </p:cSld>
  <p:clrMapOvr>
    <a:masterClrMapping/>
  </p:clrMapOvr>
</p:sld>
</file>

<file path=ppt/slides/slide14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600 Combat Engineer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/>
              <a:t>Signals</a:t>
            </a:r>
          </a:p>
          <a:p>
            <a:pPr algn="ctr"/>
            <a:r>
              <a:rPr lang="en-US" sz="1200"/>
              <a:t>Company</a:t>
            </a:r>
            <a:endParaRPr lang="en-US"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 Signals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90532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 Squad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58364" y="1664706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374096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60706" y="168823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73289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</a:t>
            </a: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0" name="TextBox 39"/>
          <p:cNvSpPr txBox="1"/>
          <p:nvPr/>
        </p:nvSpPr>
        <p:spPr>
          <a:xfrm>
            <a:off x="10422506" y="2703491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3351509185"/>
      </p:ext>
    </p:extLst>
  </p:cSld>
  <p:clrMapOvr>
    <a:masterClrMapping/>
  </p:clrMapOvr>
</p:sld>
</file>

<file path=ppt/slides/slide14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Digital Platoon, Signals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600 Combat Engineer Brigade, Western Army</a:t>
            </a:r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Team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24751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601892" y="270966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Light 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Light 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2919516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9197812" y="22522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253543" y="3248278"/>
            <a:ext cx="84350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5393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84350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15249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4742591" y="226740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6783209" y="272939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Light 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7379129" y="227200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3" name="TextBox 32"/>
          <p:cNvSpPr txBox="1"/>
          <p:nvPr/>
        </p:nvSpPr>
        <p:spPr>
          <a:xfrm>
            <a:off x="4052752" y="3248278"/>
            <a:ext cx="84350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6683468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8505886" y="3248278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715942004"/>
      </p:ext>
    </p:extLst>
  </p:cSld>
  <p:clrMapOvr>
    <a:masterClrMapping/>
  </p:clrMapOvr>
</p:sld>
</file>

<file path=ppt/slides/slide14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Radio Platoon, Signals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600 Combat Engineer Brigade, Western Army</a:t>
            </a:r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32213" y="270430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1420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523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5680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61005" y="3252945"/>
            <a:ext cx="84350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84350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884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6094769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4" name="TextBox 33"/>
          <p:cNvSpPr txBox="1"/>
          <p:nvPr/>
        </p:nvSpPr>
        <p:spPr>
          <a:xfrm>
            <a:off x="5392758" y="3237796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7979073" y="325281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34854" y="223617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80393" y="223066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06121" y="222569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08284" y="222921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3537066238"/>
      </p:ext>
    </p:extLst>
  </p:cSld>
  <p:clrMapOvr>
    <a:masterClrMapping/>
  </p:clrMapOvr>
</p:sld>
</file>

<file path=ppt/slides/slide14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Long Range Signals Platoon, Signals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600 Combat Engineer Brigade, Western Army</a:t>
            </a:r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</a:t>
            </a:r>
          </a:p>
          <a:p>
            <a:pPr algn="ctr"/>
            <a:r>
              <a:rPr lang="en-US" sz="1200" dirty="0"/>
              <a:t>Signals 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</a:t>
            </a:r>
          </a:p>
          <a:p>
            <a:pPr algn="ctr"/>
            <a:r>
              <a:rPr lang="en-US" sz="1200" dirty="0"/>
              <a:t>Signals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IBACS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GAZ 66 Signals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 Radio Relay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 Sat Com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Veh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968599046"/>
      </p:ext>
    </p:extLst>
  </p:cSld>
  <p:clrMapOvr>
    <a:masterClrMapping/>
  </p:clrMapOvr>
</p:sld>
</file>

<file path=ppt/slides/slide1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Sound Ranging Platoon, Target Acquisition Battery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Sound Ranging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Sound Ranging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Sound Ranging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598515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69T Survey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AKZ-7 Sound Ranging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98515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69T Survey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AKZ-7 Sound Ranging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26345102"/>
      </p:ext>
    </p:extLst>
  </p:cSld>
  <p:clrMapOvr>
    <a:masterClrMapping/>
  </p:clrMapOvr>
</p:sld>
</file>

<file path=ppt/slides/slide14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676 Signals Brigade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12668" cy="222978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676 Signals</a:t>
            </a:r>
          </a:p>
          <a:p>
            <a:pPr algn="ctr"/>
            <a:r>
              <a:rPr lang="en-US" sz="1200" dirty="0"/>
              <a:t>Brigade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190" y="644092"/>
            <a:ext cx="27443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X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4694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676 Signals</a:t>
            </a:r>
          </a:p>
          <a:p>
            <a:pPr algn="ctr"/>
            <a:r>
              <a:rPr lang="en-US" sz="1200" dirty="0"/>
              <a:t>Brigade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82521" y="208351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632760" y="230069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6761 Signals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3097952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663116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6762 Signals</a:t>
            </a:r>
          </a:p>
          <a:p>
            <a:pPr algn="ctr"/>
            <a:r>
              <a:rPr lang="en-US" sz="1200" dirty="0"/>
              <a:t>Battalion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5146970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641202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676 Courier Company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6886544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69" name="object 60">
            <a:extLst>
              <a:ext uri="{FF2B5EF4-FFF2-40B4-BE49-F238E27FC236}">
                <a16:creationId xmlns:a16="http://schemas.microsoft.com/office/drawing/2014/main" id="{6CB944C2-9388-41D9-967D-D1C47186E2B5}"/>
              </a:ext>
            </a:extLst>
          </p:cNvPr>
          <p:cNvSpPr/>
          <p:nvPr/>
        </p:nvSpPr>
        <p:spPr>
          <a:xfrm>
            <a:off x="8413684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676 Maintenance Company</a:t>
            </a: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8636FCD9-5D82-4416-99AE-35DAE638FB74}"/>
              </a:ext>
            </a:extLst>
          </p:cNvPr>
          <p:cNvSpPr txBox="1"/>
          <p:nvPr/>
        </p:nvSpPr>
        <p:spPr>
          <a:xfrm>
            <a:off x="8878655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81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676 Support Company</a:t>
            </a:r>
            <a:endParaRPr sz="1200" dirty="0"/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971725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2AC091A-8990-4C1B-A48B-D3EE9C25DE2A}"/>
              </a:ext>
            </a:extLst>
          </p:cNvPr>
          <p:cNvSpPr/>
          <p:nvPr/>
        </p:nvSpPr>
        <p:spPr>
          <a:xfrm>
            <a:off x="5501640" y="379376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5149BB2E-240D-4B14-B16F-0516662D06A9}"/>
              </a:ext>
            </a:extLst>
          </p:cNvPr>
          <p:cNvSpPr txBox="1"/>
          <p:nvPr/>
        </p:nvSpPr>
        <p:spPr>
          <a:xfrm>
            <a:off x="5822693" y="3361980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469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228509" y="18391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5272201" y="18390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7016284" y="18363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" name="Straight Connector 121">
            <a:extLst>
              <a:ext uri="{FF2B5EF4-FFF2-40B4-BE49-F238E27FC236}">
                <a16:creationId xmlns:a16="http://schemas.microsoft.com/office/drawing/2014/main" id="{CE5B60CE-A550-477F-8408-109AE267E6C9}"/>
              </a:ext>
            </a:extLst>
          </p:cNvPr>
          <p:cNvCxnSpPr/>
          <p:nvPr/>
        </p:nvCxnSpPr>
        <p:spPr>
          <a:xfrm>
            <a:off x="9003856" y="184255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356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711106888"/>
      </p:ext>
    </p:extLst>
  </p:cSld>
  <p:clrMapOvr>
    <a:masterClrMapping/>
  </p:clrMapOvr>
</p:sld>
</file>

<file path=ppt/slides/slide14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69185" y="61113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Headquarters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676 Signals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4002" y="1378965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032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 676 Signals Brigade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59937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19622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72379" y="199473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 Company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30639" y="198039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825922" y="154004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59937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5880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58805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40970" y="153087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383087" y="2549498"/>
            <a:ext cx="1359668" cy="132343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BMP-1Ksh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2085409" y="2758480"/>
            <a:ext cx="3077141" cy="54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491049" y="312929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38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4564923" y="31270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41" name="Straight Connector 4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086831" y="275848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3647671" y="276140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8" name="TextBox 4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845419" y="270062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55952" y="270062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0" name="TextBox 49"/>
          <p:cNvSpPr txBox="1"/>
          <p:nvPr/>
        </p:nvSpPr>
        <p:spPr>
          <a:xfrm>
            <a:off x="10403626" y="5957905"/>
            <a:ext cx="171874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1" name="TextBox 50"/>
          <p:cNvSpPr txBox="1"/>
          <p:nvPr/>
        </p:nvSpPr>
        <p:spPr>
          <a:xfrm>
            <a:off x="2949756" y="3705487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2" name="TextBox 51"/>
          <p:cNvSpPr txBox="1"/>
          <p:nvPr/>
        </p:nvSpPr>
        <p:spPr>
          <a:xfrm>
            <a:off x="4468556" y="3705487"/>
            <a:ext cx="1735810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URAK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967099" y="2700621"/>
            <a:ext cx="38436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3647671" y="2543370"/>
            <a:ext cx="0" cy="22157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48654" y="4896630"/>
            <a:ext cx="433075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6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54294" y="53126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68" name="Straight Connector 6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58385" y="489887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5" name="TextBox 74"/>
          <p:cNvSpPr txBox="1"/>
          <p:nvPr/>
        </p:nvSpPr>
        <p:spPr>
          <a:xfrm>
            <a:off x="378551" y="5880819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0" name="TextBox 7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83953" y="1553870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82830" y="589774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9" name="Straight Connector 58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5152699" y="276855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4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3053311" y="313219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Military Intelligence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66" name="Straight Connector 65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082735" y="3675680"/>
            <a:ext cx="2674" cy="122095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9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897880" y="531646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Future</a:t>
            </a:r>
          </a:p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341466" y="53158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 Operations Team</a:t>
            </a:r>
          </a:p>
        </p:txBody>
      </p:sp>
      <p:sp>
        <p:nvSpPr>
          <p:cNvPr id="7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785052" y="53158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Functional Staff Section</a:t>
            </a:r>
          </a:p>
        </p:txBody>
      </p:sp>
      <p:cxnSp>
        <p:nvCxnSpPr>
          <p:cNvPr id="81" name="Straight Connector 8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492240" y="489663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" name="Straight Connector 8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935826" y="48922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3" name="Straight Connector 8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5386469" y="488476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4" name="TextBox 8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66666" y="485864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85" name="TextBox 8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350820" y="485754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6" name="TextBox 8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787349" y="485754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7" name="TextBox 8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194750" y="485754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88" name="TextBox 87"/>
          <p:cNvSpPr txBox="1"/>
          <p:nvPr/>
        </p:nvSpPr>
        <p:spPr>
          <a:xfrm>
            <a:off x="1812406" y="5880819"/>
            <a:ext cx="134844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9" name="TextBox 88"/>
          <p:cNvSpPr txBox="1"/>
          <p:nvPr/>
        </p:nvSpPr>
        <p:spPr>
          <a:xfrm>
            <a:off x="3263502" y="5878291"/>
            <a:ext cx="134844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0" name="TextBox 89"/>
          <p:cNvSpPr txBox="1"/>
          <p:nvPr/>
        </p:nvSpPr>
        <p:spPr>
          <a:xfrm>
            <a:off x="4697357" y="5878291"/>
            <a:ext cx="106150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375D C3</a:t>
            </a:r>
          </a:p>
        </p:txBody>
      </p:sp>
      <p:cxnSp>
        <p:nvCxnSpPr>
          <p:cNvPr id="91" name="Straight Connector 9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1095793" y="2529037"/>
            <a:ext cx="2674" cy="24740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" name="Straight Connector 91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8025405" y="2887446"/>
            <a:ext cx="3077141" cy="54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93" name="Straight Connector 92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8025405" y="5002461"/>
            <a:ext cx="3077141" cy="54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65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7439741" y="330140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67" name="Straight Connector 66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034101" y="288444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Straight Connector 6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9753827" y="289570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020616" y="499908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9581583" y="49955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11098857" y="500087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5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9165276" y="330140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Tactical Security Section</a:t>
            </a:r>
          </a:p>
        </p:txBody>
      </p:sp>
      <p:sp>
        <p:nvSpPr>
          <p:cNvPr id="96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7439741" y="54109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8987223" y="54109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Squad</a:t>
            </a:r>
          </a:p>
        </p:txBody>
      </p:sp>
      <p:sp>
        <p:nvSpPr>
          <p:cNvPr id="98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0054" y="54109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99" name="TextBox 9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559598" y="286768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7832629" y="49704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01" name="TextBox 10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12695" y="49704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02" name="TextBox 101"/>
          <p:cNvSpPr txBox="1"/>
          <p:nvPr/>
        </p:nvSpPr>
        <p:spPr>
          <a:xfrm>
            <a:off x="7340821" y="3883453"/>
            <a:ext cx="135005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3" name="TextBox 102"/>
          <p:cNvSpPr txBox="1"/>
          <p:nvPr/>
        </p:nvSpPr>
        <p:spPr>
          <a:xfrm>
            <a:off x="9073587" y="3888591"/>
            <a:ext cx="13500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AGS-17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4" name="TextBox 103"/>
          <p:cNvSpPr txBox="1"/>
          <p:nvPr/>
        </p:nvSpPr>
        <p:spPr>
          <a:xfrm>
            <a:off x="7345451" y="5950298"/>
            <a:ext cx="137730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5" name="TextBox 104"/>
          <p:cNvSpPr txBox="1"/>
          <p:nvPr/>
        </p:nvSpPr>
        <p:spPr>
          <a:xfrm>
            <a:off x="8890837" y="5957905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108777240"/>
      </p:ext>
    </p:extLst>
  </p:cSld>
  <p:clrMapOvr>
    <a:masterClrMapping/>
  </p:clrMapOvr>
</p:sld>
</file>

<file path=ppt/slides/slide14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8572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676 Signals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381150"/>
            <a:ext cx="186" cy="39017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25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Battalion 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271" y="62504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278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72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Signals Battalion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4533" y="182316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387517" y="227181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 </a:t>
            </a:r>
          </a:p>
          <a:p>
            <a:pPr algn="ctr"/>
            <a:r>
              <a:rPr lang="en-US" sz="1200" dirty="0"/>
              <a:t> Company</a:t>
            </a:r>
            <a:endParaRPr sz="1200" dirty="0"/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2879633" y="2063975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9A89BBAF-B244-4635-BB3A-EE4E6C4C7EC1}"/>
              </a:ext>
            </a:extLst>
          </p:cNvPr>
          <p:cNvSpPr/>
          <p:nvPr/>
        </p:nvSpPr>
        <p:spPr>
          <a:xfrm>
            <a:off x="4148915" y="22640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 </a:t>
            </a:r>
          </a:p>
          <a:p>
            <a:pPr algn="ctr"/>
            <a:r>
              <a:rPr lang="en-US" sz="1200" dirty="0"/>
              <a:t> Company</a:t>
            </a: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4BD9400B-F589-4279-AD5E-60332F5DE2A8}"/>
              </a:ext>
            </a:extLst>
          </p:cNvPr>
          <p:cNvSpPr txBox="1"/>
          <p:nvPr/>
        </p:nvSpPr>
        <p:spPr>
          <a:xfrm>
            <a:off x="4630363" y="205616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6782604" y="229082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 </a:t>
            </a:r>
          </a:p>
          <a:p>
            <a:pPr algn="ctr"/>
            <a:r>
              <a:rPr lang="en-US" sz="1200" dirty="0"/>
              <a:t> Company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7265147" y="205572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652108" y="227181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 </a:t>
            </a:r>
          </a:p>
          <a:p>
            <a:pPr algn="ctr"/>
            <a:r>
              <a:rPr lang="en-US" sz="1200" dirty="0"/>
              <a:t> Company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130000" y="2063975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7" name="object 60">
            <a:extLst>
              <a:ext uri="{FF2B5EF4-FFF2-40B4-BE49-F238E27FC236}">
                <a16:creationId xmlns:a16="http://schemas.microsoft.com/office/drawing/2014/main" id="{D576C08F-F0D8-4233-93FB-C028CB9730F7}"/>
              </a:ext>
            </a:extLst>
          </p:cNvPr>
          <p:cNvSpPr/>
          <p:nvPr/>
        </p:nvSpPr>
        <p:spPr>
          <a:xfrm>
            <a:off x="10523288" y="224475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 </a:t>
            </a:r>
          </a:p>
          <a:p>
            <a:pPr algn="ctr"/>
            <a:r>
              <a:rPr lang="en-US" sz="1200" dirty="0"/>
              <a:t> Company</a:t>
            </a:r>
          </a:p>
        </p:txBody>
      </p:sp>
      <p:sp>
        <p:nvSpPr>
          <p:cNvPr id="73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500144" y="572508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3" name="object 60">
            <a:extLst>
              <a:ext uri="{FF2B5EF4-FFF2-40B4-BE49-F238E27FC236}">
                <a16:creationId xmlns:a16="http://schemas.microsoft.com/office/drawing/2014/main" id="{7801212E-E563-45A8-BE47-E51BC0001469}"/>
              </a:ext>
            </a:extLst>
          </p:cNvPr>
          <p:cNvSpPr/>
          <p:nvPr/>
        </p:nvSpPr>
        <p:spPr>
          <a:xfrm>
            <a:off x="10508186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278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2993345" y="181961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7" name="Straight Connector 11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4750488" y="182532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7383293" y="18385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1" name="Straight Connector 120">
            <a:extLst>
              <a:ext uri="{FF2B5EF4-FFF2-40B4-BE49-F238E27FC236}">
                <a16:creationId xmlns:a16="http://schemas.microsoft.com/office/drawing/2014/main" id="{C25D53DF-DB09-4C20-9566-1A8035555AC8}"/>
              </a:ext>
            </a:extLst>
          </p:cNvPr>
          <p:cNvCxnSpPr/>
          <p:nvPr/>
        </p:nvCxnSpPr>
        <p:spPr>
          <a:xfrm>
            <a:off x="9241506" y="18343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16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4" name="Straight Connector 123">
            <a:extLst>
              <a:ext uri="{FF2B5EF4-FFF2-40B4-BE49-F238E27FC236}">
                <a16:creationId xmlns:a16="http://schemas.microsoft.com/office/drawing/2014/main" id="{E8E2C687-8F55-4AA9-87AF-313368FB2932}"/>
              </a:ext>
            </a:extLst>
          </p:cNvPr>
          <p:cNvCxnSpPr/>
          <p:nvPr/>
        </p:nvCxnSpPr>
        <p:spPr>
          <a:xfrm>
            <a:off x="1098487" y="527660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1093493" y="5285035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0" name="Straight Connector 129">
            <a:extLst>
              <a:ext uri="{FF2B5EF4-FFF2-40B4-BE49-F238E27FC236}">
                <a16:creationId xmlns:a16="http://schemas.microsoft.com/office/drawing/2014/main" id="{5954BBA4-D4DF-4BB1-AF39-FA119786AB0D}"/>
              </a:ext>
            </a:extLst>
          </p:cNvPr>
          <p:cNvCxnSpPr/>
          <p:nvPr/>
        </p:nvCxnSpPr>
        <p:spPr>
          <a:xfrm>
            <a:off x="11095461" y="528285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6" name="TextBox 4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2129" y="527453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830676" y="527453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160197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86" name="Straight Connector 8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19863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TextBox 86"/>
          <p:cNvSpPr txBox="1"/>
          <p:nvPr/>
        </p:nvSpPr>
        <p:spPr>
          <a:xfrm>
            <a:off x="156562" y="4133883"/>
            <a:ext cx="73289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</p:txBody>
      </p:sp>
      <p:sp>
        <p:nvSpPr>
          <p:cNvPr id="88" name="TextBox 87"/>
          <p:cNvSpPr txBox="1"/>
          <p:nvPr/>
        </p:nvSpPr>
        <p:spPr>
          <a:xfrm>
            <a:off x="1973688" y="4133883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72A48288-E27A-42CA-B4FC-5ABEA38A1667}"/>
              </a:ext>
            </a:extLst>
          </p:cNvPr>
          <p:cNvSpPr txBox="1"/>
          <p:nvPr/>
        </p:nvSpPr>
        <p:spPr>
          <a:xfrm>
            <a:off x="10987830" y="20305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</p:spTree>
    <p:extLst>
      <p:ext uri="{BB962C8B-B14F-4D97-AF65-F5344CB8AC3E}">
        <p14:creationId xmlns:p14="http://schemas.microsoft.com/office/powerpoint/2010/main" val="1864628045"/>
      </p:ext>
    </p:extLst>
  </p:cSld>
  <p:clrMapOvr>
    <a:masterClrMapping/>
  </p:clrMapOvr>
</p:sld>
</file>

<file path=ppt/slides/slide14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Company, Signals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676 Signals Brigade, Western Army</a:t>
            </a:r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 Signals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90532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 Squad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58364" y="1664706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374096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60706" y="168823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73289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0" name="TextBox 39"/>
          <p:cNvSpPr txBox="1"/>
          <p:nvPr/>
        </p:nvSpPr>
        <p:spPr>
          <a:xfrm>
            <a:off x="10422506" y="2703491"/>
            <a:ext cx="139172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 8 Motorcycle PKM</a:t>
            </a:r>
          </a:p>
        </p:txBody>
      </p:sp>
    </p:spTree>
    <p:extLst>
      <p:ext uri="{BB962C8B-B14F-4D97-AF65-F5344CB8AC3E}">
        <p14:creationId xmlns:p14="http://schemas.microsoft.com/office/powerpoint/2010/main" val="2235387115"/>
      </p:ext>
    </p:extLst>
  </p:cSld>
  <p:clrMapOvr>
    <a:masterClrMapping/>
  </p:clrMapOvr>
</p:sld>
</file>

<file path=ppt/slides/slide14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Digital Platoon, Signals Company, Signals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676 Signals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Team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24751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601892" y="270966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Light 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Light 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2919516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9197812" y="22522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253543" y="3248278"/>
            <a:ext cx="87235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78766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Communications Truck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87235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15249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4742591" y="226740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6783209" y="272939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Light 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7379129" y="227200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3" name="TextBox 32"/>
          <p:cNvSpPr txBox="1"/>
          <p:nvPr/>
        </p:nvSpPr>
        <p:spPr>
          <a:xfrm>
            <a:off x="4052752" y="3248278"/>
            <a:ext cx="87235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4" name="TextBox 33"/>
          <p:cNvSpPr txBox="1"/>
          <p:nvPr/>
        </p:nvSpPr>
        <p:spPr>
          <a:xfrm>
            <a:off x="6683468" y="3257434"/>
            <a:ext cx="178766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Communications Truck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8505886" y="3248278"/>
            <a:ext cx="178766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Communications Truck</a:t>
            </a:r>
          </a:p>
        </p:txBody>
      </p:sp>
    </p:spTree>
    <p:extLst>
      <p:ext uri="{BB962C8B-B14F-4D97-AF65-F5344CB8AC3E}">
        <p14:creationId xmlns:p14="http://schemas.microsoft.com/office/powerpoint/2010/main" val="2269835182"/>
      </p:ext>
    </p:extLst>
  </p:cSld>
  <p:clrMapOvr>
    <a:masterClrMapping/>
  </p:clrMapOvr>
</p:sld>
</file>

<file path=ppt/slides/slide14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Radio Platoon, Signals Company, Signals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676 Signals Brigade, Western Army</a:t>
            </a:r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32213" y="270430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1420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523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5680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61005" y="3252945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884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6094769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4" name="TextBox 33"/>
          <p:cNvSpPr txBox="1"/>
          <p:nvPr/>
        </p:nvSpPr>
        <p:spPr>
          <a:xfrm>
            <a:off x="5392758" y="3237796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7979073" y="3252814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34854" y="223617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80393" y="223066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06121" y="222569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08284" y="222921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3271921230"/>
      </p:ext>
    </p:extLst>
  </p:cSld>
  <p:clrMapOvr>
    <a:masterClrMapping/>
  </p:clrMapOvr>
</p:sld>
</file>

<file path=ppt/slides/slide14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Long Range Signals Platoon, Signals Company, Signals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676 Signals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</a:t>
            </a:r>
          </a:p>
          <a:p>
            <a:pPr algn="ctr"/>
            <a:r>
              <a:rPr lang="en-US" sz="1200" dirty="0"/>
              <a:t>Signals 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</a:t>
            </a:r>
          </a:p>
          <a:p>
            <a:pPr algn="ctr"/>
            <a:r>
              <a:rPr lang="en-US" sz="1200" dirty="0"/>
              <a:t>Signals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IBACS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GAZ 66 Signals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GAZ 66 Signals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634410569"/>
      </p:ext>
    </p:extLst>
  </p:cSld>
  <p:clrMapOvr>
    <a:masterClrMapping/>
  </p:clrMapOvr>
</p:sld>
</file>

<file path=ppt/slides/slide14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Courier Platoon, Signals Company, Signals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676 Signals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</a:p>
          <a:p>
            <a:pPr algn="ctr"/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35506" y="223301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</a:p>
          <a:p>
            <a:pPr algn="ctr"/>
            <a:r>
              <a:rPr lang="en-US" sz="1200" dirty="0"/>
              <a:t>Squad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49220" y="2222490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9172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 8 Motorcycle PKM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9172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 8 Motorcycle PKM</a:t>
            </a:r>
          </a:p>
        </p:txBody>
      </p:sp>
      <p:sp>
        <p:nvSpPr>
          <p:cNvPr id="15" name="object 60">
            <a:extLst>
              <a:ext uri="{FF2B5EF4-FFF2-40B4-BE49-F238E27FC236}">
                <a16:creationId xmlns:a16="http://schemas.microsoft.com/office/drawing/2014/main" id="{6CE0B420-4542-41BE-9E91-052AB2D50DE1}"/>
              </a:ext>
            </a:extLst>
          </p:cNvPr>
          <p:cNvSpPr/>
          <p:nvPr/>
        </p:nvSpPr>
        <p:spPr>
          <a:xfrm>
            <a:off x="5497794" y="271806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</a:p>
          <a:p>
            <a:pPr algn="ctr"/>
            <a:r>
              <a:rPr lang="en-US" sz="1200" dirty="0"/>
              <a:t>Squad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8B7838E5-F80E-45F5-9967-73E04DEEB3D2}"/>
              </a:ext>
            </a:extLst>
          </p:cNvPr>
          <p:cNvSpPr txBox="1"/>
          <p:nvPr/>
        </p:nvSpPr>
        <p:spPr>
          <a:xfrm>
            <a:off x="5947721" y="2247672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223538E2-3A53-4677-9E89-5252FED2B293}"/>
              </a:ext>
            </a:extLst>
          </p:cNvPr>
          <p:cNvCxnSpPr/>
          <p:nvPr/>
        </p:nvCxnSpPr>
        <p:spPr>
          <a:xfrm>
            <a:off x="6089514" y="227365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TextBox 17">
            <a:extLst>
              <a:ext uri="{FF2B5EF4-FFF2-40B4-BE49-F238E27FC236}">
                <a16:creationId xmlns:a16="http://schemas.microsoft.com/office/drawing/2014/main" id="{742BB14E-8DF1-4DBC-9501-E172ED6F3ABA}"/>
              </a:ext>
            </a:extLst>
          </p:cNvPr>
          <p:cNvSpPr txBox="1"/>
          <p:nvPr/>
        </p:nvSpPr>
        <p:spPr>
          <a:xfrm>
            <a:off x="5423947" y="3262932"/>
            <a:ext cx="139172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 8 Motorcycle PKM</a:t>
            </a:r>
          </a:p>
        </p:txBody>
      </p:sp>
    </p:spTree>
    <p:extLst>
      <p:ext uri="{BB962C8B-B14F-4D97-AF65-F5344CB8AC3E}">
        <p14:creationId xmlns:p14="http://schemas.microsoft.com/office/powerpoint/2010/main" val="3955043638"/>
      </p:ext>
    </p:extLst>
  </p:cSld>
  <p:clrMapOvr>
    <a:masterClrMapping/>
  </p:clrMapOvr>
</p:sld>
</file>

<file path=ppt/slides/slide14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Signals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676 Signals Brigade, Western Army</a:t>
            </a:r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4844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63588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230652" y="225143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7564679" y="3252051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044102" y="22367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2BB3E62C-381D-4C38-94E5-257A03C06D12}"/>
              </a:ext>
            </a:extLst>
          </p:cNvPr>
          <p:cNvSpPr/>
          <p:nvPr/>
        </p:nvSpPr>
        <p:spPr>
          <a:xfrm>
            <a:off x="3379274" y="27135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FAF4B31F-14F0-4983-AB80-2D4A37D83D53}"/>
              </a:ext>
            </a:extLst>
          </p:cNvPr>
          <p:cNvCxnSpPr/>
          <p:nvPr/>
        </p:nvCxnSpPr>
        <p:spPr>
          <a:xfrm>
            <a:off x="3974039" y="226158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CD4A4D19-5351-4742-9B49-A8C7B5921F53}"/>
              </a:ext>
            </a:extLst>
          </p:cNvPr>
          <p:cNvSpPr txBox="1"/>
          <p:nvPr/>
        </p:nvSpPr>
        <p:spPr>
          <a:xfrm>
            <a:off x="3308066" y="3262196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9A44DBEC-6908-4362-B7CA-21E16AA945B6}"/>
              </a:ext>
            </a:extLst>
          </p:cNvPr>
          <p:cNvSpPr txBox="1"/>
          <p:nvPr/>
        </p:nvSpPr>
        <p:spPr>
          <a:xfrm>
            <a:off x="3787489" y="224693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2668070977"/>
      </p:ext>
    </p:extLst>
  </p:cSld>
  <p:clrMapOvr>
    <a:masterClrMapping/>
  </p:clrMapOvr>
</p:sld>
</file>

<file path=ppt/slides/slide14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676 Courier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676 Signals Brigade, Western Army</a:t>
            </a:r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676 Courier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792136" y="215450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148491" y="1684112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 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388056" y="169710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58364" y="1664706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374096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73289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</p:spTree>
    <p:extLst>
      <p:ext uri="{BB962C8B-B14F-4D97-AF65-F5344CB8AC3E}">
        <p14:creationId xmlns:p14="http://schemas.microsoft.com/office/powerpoint/2010/main" val="1518191032"/>
      </p:ext>
    </p:extLst>
  </p:cSld>
  <p:clrMapOvr>
    <a:masterClrMapping/>
  </p:clrMapOvr>
</p:sld>
</file>

<file path=ppt/slides/slide1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Long Range Sensor Platoon, Target Acquisition Battery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</a:t>
            </a:r>
          </a:p>
          <a:p>
            <a:pPr algn="ctr"/>
            <a:r>
              <a:rPr lang="en-US" sz="1200" dirty="0"/>
              <a:t>Sensor Platoon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</a:t>
            </a:r>
          </a:p>
          <a:p>
            <a:pPr algn="ctr"/>
            <a:r>
              <a:rPr lang="en-US" sz="1200" dirty="0"/>
              <a:t>Sensor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</a:t>
            </a:r>
          </a:p>
          <a:p>
            <a:pPr algn="ctr"/>
            <a:r>
              <a:rPr lang="en-US" sz="1200" dirty="0"/>
              <a:t>Sensor 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4844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HJ-62C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4844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HJ-62C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92763660"/>
      </p:ext>
    </p:extLst>
  </p:cSld>
  <p:clrMapOvr>
    <a:masterClrMapping/>
  </p:clrMapOvr>
</p:sld>
</file>

<file path=ppt/slides/slide14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Courier Platoon, 676 Courier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676 Signals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</a:p>
          <a:p>
            <a:pPr algn="ctr"/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35506" y="223301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</a:p>
          <a:p>
            <a:pPr algn="ctr"/>
            <a:r>
              <a:rPr lang="en-US" sz="1200" dirty="0"/>
              <a:t>Squad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49220" y="2222490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9172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 8 Motorcycle PKM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9172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 8 Motorcycle PKM</a:t>
            </a:r>
          </a:p>
        </p:txBody>
      </p:sp>
      <p:sp>
        <p:nvSpPr>
          <p:cNvPr id="15" name="object 60">
            <a:extLst>
              <a:ext uri="{FF2B5EF4-FFF2-40B4-BE49-F238E27FC236}">
                <a16:creationId xmlns:a16="http://schemas.microsoft.com/office/drawing/2014/main" id="{6CE0B420-4542-41BE-9E91-052AB2D50DE1}"/>
              </a:ext>
            </a:extLst>
          </p:cNvPr>
          <p:cNvSpPr/>
          <p:nvPr/>
        </p:nvSpPr>
        <p:spPr>
          <a:xfrm>
            <a:off x="5497794" y="271806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</a:p>
          <a:p>
            <a:pPr algn="ctr"/>
            <a:r>
              <a:rPr lang="en-US" sz="1200" dirty="0"/>
              <a:t>Squad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8B7838E5-F80E-45F5-9967-73E04DEEB3D2}"/>
              </a:ext>
            </a:extLst>
          </p:cNvPr>
          <p:cNvSpPr txBox="1"/>
          <p:nvPr/>
        </p:nvSpPr>
        <p:spPr>
          <a:xfrm>
            <a:off x="5947721" y="2247672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223538E2-3A53-4677-9E89-5252FED2B293}"/>
              </a:ext>
            </a:extLst>
          </p:cNvPr>
          <p:cNvCxnSpPr/>
          <p:nvPr/>
        </p:nvCxnSpPr>
        <p:spPr>
          <a:xfrm>
            <a:off x="6089514" y="227365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TextBox 17">
            <a:extLst>
              <a:ext uri="{FF2B5EF4-FFF2-40B4-BE49-F238E27FC236}">
                <a16:creationId xmlns:a16="http://schemas.microsoft.com/office/drawing/2014/main" id="{742BB14E-8DF1-4DBC-9501-E172ED6F3ABA}"/>
              </a:ext>
            </a:extLst>
          </p:cNvPr>
          <p:cNvSpPr txBox="1"/>
          <p:nvPr/>
        </p:nvSpPr>
        <p:spPr>
          <a:xfrm>
            <a:off x="5423947" y="3262932"/>
            <a:ext cx="139172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 8 Motorcycle PKM</a:t>
            </a:r>
          </a:p>
        </p:txBody>
      </p:sp>
    </p:spTree>
    <p:extLst>
      <p:ext uri="{BB962C8B-B14F-4D97-AF65-F5344CB8AC3E}">
        <p14:creationId xmlns:p14="http://schemas.microsoft.com/office/powerpoint/2010/main" val="3113422920"/>
      </p:ext>
    </p:extLst>
  </p:cSld>
  <p:clrMapOvr>
    <a:masterClrMapping/>
  </p:clrMapOvr>
</p:sld>
</file>

<file path=ppt/slides/slide14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8636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676 Signals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89240" y="1449344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9007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91959" y="69323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669757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03267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72379" y="206510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3383667" y="162187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03267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 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533" y="20507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 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66975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5842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5677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584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object 60">
            <a:extLst>
              <a:ext uri="{FF2B5EF4-FFF2-40B4-BE49-F238E27FC236}">
                <a16:creationId xmlns:a16="http://schemas.microsoft.com/office/drawing/2014/main" id="{DD8AF79A-6A15-4294-8618-D792E6C1658B}"/>
              </a:ext>
            </a:extLst>
          </p:cNvPr>
          <p:cNvSpPr/>
          <p:nvPr/>
        </p:nvSpPr>
        <p:spPr>
          <a:xfrm>
            <a:off x="5493335" y="203506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8CD90A9A-2C86-4FFE-8C97-78A95DDD3056}"/>
              </a:ext>
            </a:extLst>
          </p:cNvPr>
          <p:cNvCxnSpPr/>
          <p:nvPr/>
        </p:nvCxnSpPr>
        <p:spPr>
          <a:xfrm>
            <a:off x="6089255" y="16591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97010" y="160125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67821" y="1598860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26324" y="1609122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853629" y="1631733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85389" y="5310479"/>
            <a:ext cx="668" cy="38491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91131" y="5714622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640" y="610997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Recovery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505018" y="60775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Specialist Maintenance Platoon</a:t>
            </a:r>
          </a:p>
        </p:txBody>
      </p:sp>
      <p:sp>
        <p:nvSpPr>
          <p:cNvPr id="37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4935" y="609564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1131" y="57146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6085389" y="57188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102274" y="570329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0" name="TextBox 4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6659" y="567249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58934" y="5641527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864824" y="567659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67" name="Straight Connector 66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86058" y="5312742"/>
            <a:ext cx="1138607" cy="798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8" name="Straight Connector 6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7224665" y="1659017"/>
            <a:ext cx="0" cy="365292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62400" y="2588167"/>
            <a:ext cx="17537" cy="118227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49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73354" y="41045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52" name="Straight Connector 51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62567" y="3773194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58" name="Straight Connector 5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68243" y="377044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47769" y="37704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" name="Straight Connector 6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99009" y="37704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10206" y="41070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7059" y="411147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3" name="TextBox 72"/>
          <p:cNvSpPr txBox="1"/>
          <p:nvPr/>
        </p:nvSpPr>
        <p:spPr>
          <a:xfrm>
            <a:off x="367044" y="4653158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RKhM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-K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4" name="TextBox 73"/>
          <p:cNvSpPr txBox="1"/>
          <p:nvPr/>
        </p:nvSpPr>
        <p:spPr>
          <a:xfrm>
            <a:off x="2325940" y="4653158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5" name="TextBox 74"/>
          <p:cNvSpPr txBox="1"/>
          <p:nvPr/>
        </p:nvSpPr>
        <p:spPr>
          <a:xfrm>
            <a:off x="4284836" y="4653158"/>
            <a:ext cx="109036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958601763"/>
      </p:ext>
    </p:extLst>
  </p:cSld>
  <p:clrMapOvr>
    <a:masterClrMapping/>
  </p:clrMapOvr>
</p:sld>
</file>

<file path=ppt/slides/slide14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Maintenance Platoon, 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676 Signals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73289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325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9714" y="27080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4479" y="225606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28506" y="3256674"/>
            <a:ext cx="135325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07929" y="224141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1179507102"/>
      </p:ext>
    </p:extLst>
  </p:cSld>
  <p:clrMapOvr>
    <a:masterClrMapping/>
  </p:clrMapOvr>
</p:sld>
</file>

<file path=ppt/slides/slide14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Ordnance Maintenance Platoon, 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676 Signals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 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325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Tracked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325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Tracked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138929764"/>
      </p:ext>
    </p:extLst>
  </p:cSld>
  <p:clrMapOvr>
    <a:masterClrMapping/>
  </p:clrMapOvr>
</p:sld>
</file>

<file path=ppt/slides/slide14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Recovery Platoon, 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676 Signals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Recovery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Recovery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Recovery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974947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BTR-D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MTLB-M1980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MTP-LB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974947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BTR-D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MTLB-M1980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MTP-LB</a:t>
            </a:r>
          </a:p>
        </p:txBody>
      </p:sp>
    </p:spTree>
    <p:extLst>
      <p:ext uri="{BB962C8B-B14F-4D97-AF65-F5344CB8AC3E}">
        <p14:creationId xmlns:p14="http://schemas.microsoft.com/office/powerpoint/2010/main" val="1878502015"/>
      </p:ext>
    </p:extLst>
  </p:cSld>
  <p:clrMapOvr>
    <a:masterClrMapping/>
  </p:clrMapOvr>
</p:sld>
</file>

<file path=ppt/slides/slide14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Specialist Maintenance Platoon, 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676 Signals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Specialist Maintenance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Specialist Maintenance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Specialist 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01341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MTLB-U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01341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MTLB-U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669479403"/>
      </p:ext>
    </p:extLst>
  </p:cSld>
  <p:clrMapOvr>
    <a:masterClrMapping/>
  </p:clrMapOvr>
</p:sld>
</file>

<file path=ppt/slides/slide14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676 Signals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48825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143262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BTR-D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MTLB-U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MTLB-U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71874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Tracked Mess Truck 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789272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16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Tracked Crane Vehicle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7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154315000"/>
      </p:ext>
    </p:extLst>
  </p:cSld>
  <p:clrMapOvr>
    <a:masterClrMapping/>
  </p:clrMapOvr>
</p:sld>
</file>

<file path=ppt/slides/slide14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676 Signals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6924" y="1664706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1528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168823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89319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73289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70564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3640152" y="2699650"/>
            <a:ext cx="2788" cy="676893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4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785682" y="37014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</a:p>
        </p:txBody>
      </p: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2371420" y="3367387"/>
            <a:ext cx="2531212" cy="915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377396" y="33673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891291" y="336738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296931" y="370841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1679372" y="4250099"/>
            <a:ext cx="142218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MTLB-U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Tracked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9" name="TextBox 48"/>
          <p:cNvSpPr txBox="1"/>
          <p:nvPr/>
        </p:nvSpPr>
        <p:spPr>
          <a:xfrm>
            <a:off x="4234708" y="4250099"/>
            <a:ext cx="142218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MTLB-U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Tracked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cxnSp>
        <p:nvCxnSpPr>
          <p:cNvPr id="55" name="Straight Connector 54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8518821" y="2690494"/>
            <a:ext cx="2788" cy="676893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9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6047131" y="369230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Section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638666" y="3358231"/>
            <a:ext cx="3682624" cy="915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6638845" y="33582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Straight Connector 6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8512660" y="335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918300" y="369925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Section</a:t>
            </a:r>
          </a:p>
        </p:txBody>
      </p:sp>
      <p:sp>
        <p:nvSpPr>
          <p:cNvPr id="67" name="TextBox 66"/>
          <p:cNvSpPr txBox="1"/>
          <p:nvPr/>
        </p:nvSpPr>
        <p:spPr>
          <a:xfrm>
            <a:off x="5940821" y="4240943"/>
            <a:ext cx="186942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Tracked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68" name="TextBox 67"/>
          <p:cNvSpPr txBox="1"/>
          <p:nvPr/>
        </p:nvSpPr>
        <p:spPr>
          <a:xfrm>
            <a:off x="7856077" y="4240943"/>
            <a:ext cx="186942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Tracked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69" name="TextBox 6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179700" y="328776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691573" y="32956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48463" y="328094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3" name="TextBox 7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307288" y="32956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4" name="Straight Connector 73">
            <a:extLst>
              <a:ext uri="{FF2B5EF4-FFF2-40B4-BE49-F238E27FC236}">
                <a16:creationId xmlns:a16="http://schemas.microsoft.com/office/drawing/2014/main" id="{C86C8FB2-708E-4A3D-8EC0-C73DE5410E2D}"/>
              </a:ext>
            </a:extLst>
          </p:cNvPr>
          <p:cNvCxnSpPr/>
          <p:nvPr/>
        </p:nvCxnSpPr>
        <p:spPr>
          <a:xfrm>
            <a:off x="10317429" y="334345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5" name="object 60">
            <a:extLst>
              <a:ext uri="{FF2B5EF4-FFF2-40B4-BE49-F238E27FC236}">
                <a16:creationId xmlns:a16="http://schemas.microsoft.com/office/drawing/2014/main" id="{00370202-C8A9-4295-AA9A-C5D115803D58}"/>
              </a:ext>
            </a:extLst>
          </p:cNvPr>
          <p:cNvSpPr/>
          <p:nvPr/>
        </p:nvSpPr>
        <p:spPr>
          <a:xfrm>
            <a:off x="9723069" y="368447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Section</a:t>
            </a: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47826A51-1CDA-4D2A-BFA3-002D2697566D}"/>
              </a:ext>
            </a:extLst>
          </p:cNvPr>
          <p:cNvSpPr txBox="1"/>
          <p:nvPr/>
        </p:nvSpPr>
        <p:spPr>
          <a:xfrm>
            <a:off x="9660846" y="4226163"/>
            <a:ext cx="186942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Tracked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77" name="TextBox 76">
            <a:extLst>
              <a:ext uri="{FF2B5EF4-FFF2-40B4-BE49-F238E27FC236}">
                <a16:creationId xmlns:a16="http://schemas.microsoft.com/office/drawing/2014/main" id="{775D8290-5536-42F5-AACE-9CAED0C1C3F0}"/>
              </a:ext>
            </a:extLst>
          </p:cNvPr>
          <p:cNvSpPr txBox="1"/>
          <p:nvPr/>
        </p:nvSpPr>
        <p:spPr>
          <a:xfrm>
            <a:off x="10112057" y="328091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688213008"/>
      </p:ext>
    </p:extLst>
  </p:cSld>
  <p:clrMapOvr>
    <a:masterClrMapping/>
  </p:clrMapOvr>
</p:sld>
</file>

<file path=ppt/slides/slide14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Support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676 Signals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48825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422184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Tracked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MTP-LB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71874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Tracked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UAZ 452D Ambulance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422184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7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MTP-LB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Tracked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Tracked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132604990"/>
      </p:ext>
    </p:extLst>
  </p:cSld>
  <p:clrMapOvr>
    <a:masterClrMapping/>
  </p:clrMapOvr>
</p:sld>
</file>

<file path=ppt/slides/slide14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Medical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676 Signals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Treatment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32213" y="270430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Casualty</a:t>
            </a:r>
          </a:p>
          <a:p>
            <a:pPr algn="ctr"/>
            <a:r>
              <a:rPr lang="en-US" sz="1200" dirty="0"/>
              <a:t>Collection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1420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ADM Disposal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523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5680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61005" y="3252945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UAZ 452D Ambulance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718740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TMS 65M Decontamination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Field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79889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BMM-3 Mobile Dressing Station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884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Casualty</a:t>
            </a:r>
          </a:p>
          <a:p>
            <a:pPr algn="ctr"/>
            <a:r>
              <a:rPr lang="en-US" sz="1200" dirty="0"/>
              <a:t>Collection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6094769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4" name="TextBox 33"/>
          <p:cNvSpPr txBox="1"/>
          <p:nvPr/>
        </p:nvSpPr>
        <p:spPr>
          <a:xfrm>
            <a:off x="5392758" y="3237796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UAZ 452D Ambulance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7979073" y="3252814"/>
            <a:ext cx="1148071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34854" y="223617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80393" y="223066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06121" y="222569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08284" y="222921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871441228"/>
      </p:ext>
    </p:extLst>
  </p:cSld>
  <p:clrMapOvr>
    <a:masterClrMapping/>
  </p:clrMapOvr>
</p:sld>
</file>

<file path=ppt/slides/slide1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Counter Mortar/Counter Battery Platoon, Target Acquisition Battery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Counter Mortar/Counter Battery Platoon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Counter Mortar/Counter Battery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Counter Mortar/Counter Battery 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790875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GM 5951 1L 220 CM/CB Radar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790875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GM 5951 1L 220 CM/CB Radar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192136525"/>
      </p:ext>
    </p:extLst>
  </p:cSld>
  <p:clrMapOvr>
    <a:masterClrMapping/>
  </p:clrMapOvr>
</p:sld>
</file>

<file path=ppt/slides/slide14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376 Maintenance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389" cy="380145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190" y="64409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4694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632760" y="230069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  <a:br>
              <a:rPr lang="en-US" sz="1200" dirty="0"/>
            </a:br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663116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  <a:br>
              <a:rPr lang="en-US" sz="1200" dirty="0"/>
            </a:br>
            <a:r>
              <a:rPr lang="en-US" sz="1200" dirty="0"/>
              <a:t>Company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641202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  <a:br>
              <a:rPr lang="en-US" sz="1200" dirty="0"/>
            </a:br>
            <a:r>
              <a:rPr lang="en-US" sz="1200" dirty="0"/>
              <a:t>Company</a:t>
            </a:r>
          </a:p>
        </p:txBody>
      </p:sp>
      <p:sp>
        <p:nvSpPr>
          <p:cNvPr id="69" name="object 60">
            <a:extLst>
              <a:ext uri="{FF2B5EF4-FFF2-40B4-BE49-F238E27FC236}">
                <a16:creationId xmlns:a16="http://schemas.microsoft.com/office/drawing/2014/main" id="{6CB944C2-9388-41D9-967D-D1C47186E2B5}"/>
              </a:ext>
            </a:extLst>
          </p:cNvPr>
          <p:cNvSpPr/>
          <p:nvPr/>
        </p:nvSpPr>
        <p:spPr>
          <a:xfrm>
            <a:off x="8413684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Wheeled Maintenance</a:t>
            </a:r>
            <a:br>
              <a:rPr lang="en-US" sz="1200" dirty="0"/>
            </a:br>
            <a:r>
              <a:rPr lang="en-US" sz="1200" dirty="0"/>
              <a:t>Company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81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 Company</a:t>
            </a:r>
            <a:endParaRPr sz="1200" dirty="0"/>
          </a:p>
        </p:txBody>
      </p:sp>
      <p:sp>
        <p:nvSpPr>
          <p:cNvPr id="87" name="object 60">
            <a:extLst>
              <a:ext uri="{FF2B5EF4-FFF2-40B4-BE49-F238E27FC236}">
                <a16:creationId xmlns:a16="http://schemas.microsoft.com/office/drawing/2014/main" id="{6884C3F7-C906-4D04-BBFA-03B6F9F31984}"/>
              </a:ext>
            </a:extLst>
          </p:cNvPr>
          <p:cNvSpPr/>
          <p:nvPr/>
        </p:nvSpPr>
        <p:spPr>
          <a:xfrm>
            <a:off x="492675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Recovery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8893088" y="207219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1" name="object 60">
            <a:extLst>
              <a:ext uri="{FF2B5EF4-FFF2-40B4-BE49-F238E27FC236}">
                <a16:creationId xmlns:a16="http://schemas.microsoft.com/office/drawing/2014/main" id="{B8F41D20-0B04-4042-83D7-4D5FBC21619E}"/>
              </a:ext>
            </a:extLst>
          </p:cNvPr>
          <p:cNvSpPr/>
          <p:nvPr/>
        </p:nvSpPr>
        <p:spPr>
          <a:xfrm>
            <a:off x="3827332" y="56115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Specialist Maintenance Platoon</a:t>
            </a:r>
            <a:endParaRPr sz="1200" dirty="0"/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10996403" y="207219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3" name="object 60">
            <a:extLst>
              <a:ext uri="{FF2B5EF4-FFF2-40B4-BE49-F238E27FC236}">
                <a16:creationId xmlns:a16="http://schemas.microsoft.com/office/drawing/2014/main" id="{66F1F12B-68E3-441E-A4D8-30E9A2393C4A}"/>
              </a:ext>
            </a:extLst>
          </p:cNvPr>
          <p:cNvSpPr/>
          <p:nvPr/>
        </p:nvSpPr>
        <p:spPr>
          <a:xfrm>
            <a:off x="7161699" y="56115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4" name="TextBox 93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7484968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2AC091A-8990-4C1B-A48B-D3EE9C25DE2A}"/>
              </a:ext>
            </a:extLst>
          </p:cNvPr>
          <p:cNvSpPr/>
          <p:nvPr/>
        </p:nvSpPr>
        <p:spPr>
          <a:xfrm>
            <a:off x="10503480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5149BB2E-240D-4B14-B16F-0516662D06A9}"/>
              </a:ext>
            </a:extLst>
          </p:cNvPr>
          <p:cNvSpPr txBox="1"/>
          <p:nvPr/>
        </p:nvSpPr>
        <p:spPr>
          <a:xfrm>
            <a:off x="10824533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469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228509" y="18391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5272201" y="18390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7016284" y="18363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" name="Straight Connector 121">
            <a:extLst>
              <a:ext uri="{FF2B5EF4-FFF2-40B4-BE49-F238E27FC236}">
                <a16:creationId xmlns:a16="http://schemas.microsoft.com/office/drawing/2014/main" id="{CE5B60CE-A550-477F-8408-109AE267E6C9}"/>
              </a:ext>
            </a:extLst>
          </p:cNvPr>
          <p:cNvCxnSpPr/>
          <p:nvPr/>
        </p:nvCxnSpPr>
        <p:spPr>
          <a:xfrm>
            <a:off x="9003856" y="184255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356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1" name="Straight Connector 130">
            <a:extLst>
              <a:ext uri="{FF2B5EF4-FFF2-40B4-BE49-F238E27FC236}">
                <a16:creationId xmlns:a16="http://schemas.microsoft.com/office/drawing/2014/main" id="{553762B7-D256-4E75-A67C-D8A7519362A3}"/>
              </a:ext>
            </a:extLst>
          </p:cNvPr>
          <p:cNvCxnSpPr/>
          <p:nvPr/>
        </p:nvCxnSpPr>
        <p:spPr>
          <a:xfrm>
            <a:off x="1092156" y="520165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2" name="Straight Connector 131">
            <a:extLst>
              <a:ext uri="{FF2B5EF4-FFF2-40B4-BE49-F238E27FC236}">
                <a16:creationId xmlns:a16="http://schemas.microsoft.com/office/drawing/2014/main" id="{358526AA-416E-4593-8B14-1668F1F64820}"/>
              </a:ext>
            </a:extLst>
          </p:cNvPr>
          <p:cNvCxnSpPr/>
          <p:nvPr/>
        </p:nvCxnSpPr>
        <p:spPr>
          <a:xfrm>
            <a:off x="1087162" y="5210090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4" name="Straight Connector 133">
            <a:extLst>
              <a:ext uri="{FF2B5EF4-FFF2-40B4-BE49-F238E27FC236}">
                <a16:creationId xmlns:a16="http://schemas.microsoft.com/office/drawing/2014/main" id="{213CDB34-7CA4-4C13-A5B9-4224E9CAA58E}"/>
              </a:ext>
            </a:extLst>
          </p:cNvPr>
          <p:cNvCxnSpPr/>
          <p:nvPr/>
        </p:nvCxnSpPr>
        <p:spPr>
          <a:xfrm>
            <a:off x="4431495" y="52160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5" name="Straight Connector 134">
            <a:extLst>
              <a:ext uri="{FF2B5EF4-FFF2-40B4-BE49-F238E27FC236}">
                <a16:creationId xmlns:a16="http://schemas.microsoft.com/office/drawing/2014/main" id="{A7141411-C0E1-4D5A-8DDE-DF669A3F3608}"/>
              </a:ext>
            </a:extLst>
          </p:cNvPr>
          <p:cNvCxnSpPr/>
          <p:nvPr/>
        </p:nvCxnSpPr>
        <p:spPr>
          <a:xfrm>
            <a:off x="7750190" y="521333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7" name="Straight Connector 136">
            <a:extLst>
              <a:ext uri="{FF2B5EF4-FFF2-40B4-BE49-F238E27FC236}">
                <a16:creationId xmlns:a16="http://schemas.microsoft.com/office/drawing/2014/main" id="{27EDB0D3-5FF7-4634-A7A7-C37AA246980D}"/>
              </a:ext>
            </a:extLst>
          </p:cNvPr>
          <p:cNvCxnSpPr/>
          <p:nvPr/>
        </p:nvCxnSpPr>
        <p:spPr>
          <a:xfrm>
            <a:off x="11089130" y="52079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15467" y="190840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6" name="Straight Connector 7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230533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90199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0" name="TextBox 79"/>
          <p:cNvSpPr txBox="1"/>
          <p:nvPr/>
        </p:nvSpPr>
        <p:spPr>
          <a:xfrm>
            <a:off x="156562" y="4204219"/>
            <a:ext cx="133241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9" name="TextBox 88"/>
          <p:cNvSpPr txBox="1"/>
          <p:nvPr/>
        </p:nvSpPr>
        <p:spPr>
          <a:xfrm>
            <a:off x="1973688" y="4204219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0" name="TextBox 89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3119943" y="207506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5" name="TextBox 94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5170504" y="206627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6" name="TextBox 95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6905519" y="206041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9" name="TextBox 98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4155509" y="517395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826050" y="516450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</p:spTree>
    <p:extLst>
      <p:ext uri="{BB962C8B-B14F-4D97-AF65-F5344CB8AC3E}">
        <p14:creationId xmlns:p14="http://schemas.microsoft.com/office/powerpoint/2010/main" val="2742147545"/>
      </p:ext>
    </p:extLst>
  </p:cSld>
  <p:clrMapOvr>
    <a:masterClrMapping/>
  </p:clrMapOvr>
</p:sld>
</file>

<file path=ppt/slides/slide14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8636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Maintenance Company, 376 Maintenance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89240" y="1449344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9007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91959" y="69323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2186473" y="1664634"/>
            <a:ext cx="7852197" cy="5695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604832" y="203267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180202" y="206510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4491490" y="162187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9457449" y="205796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 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196552" y="166975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4756861" y="165842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0044788" y="166561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object 60">
            <a:extLst>
              <a:ext uri="{FF2B5EF4-FFF2-40B4-BE49-F238E27FC236}">
                <a16:creationId xmlns:a16="http://schemas.microsoft.com/office/drawing/2014/main" id="{DD8AF79A-6A15-4294-8618-D792E6C1658B}"/>
              </a:ext>
            </a:extLst>
          </p:cNvPr>
          <p:cNvSpPr/>
          <p:nvPr/>
        </p:nvSpPr>
        <p:spPr>
          <a:xfrm>
            <a:off x="6601158" y="203506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8CD90A9A-2C86-4FFE-8C97-78A95DDD3056}"/>
              </a:ext>
            </a:extLst>
          </p:cNvPr>
          <p:cNvCxnSpPr/>
          <p:nvPr/>
        </p:nvCxnSpPr>
        <p:spPr>
          <a:xfrm>
            <a:off x="7197078" y="16591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004833" y="160125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934147" y="1609122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798545" y="163892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2170223" y="2588167"/>
            <a:ext cx="17537" cy="118227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49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581177" y="41045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52" name="Straight Connector 51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2170390" y="3773194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58" name="Straight Connector 5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176066" y="377044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6055592" y="37704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" name="Straight Connector 6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106832" y="37704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518029" y="41070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54882" y="411147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3" name="TextBox 72"/>
          <p:cNvSpPr txBox="1"/>
          <p:nvPr/>
        </p:nvSpPr>
        <p:spPr>
          <a:xfrm>
            <a:off x="1474867" y="4653158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4" name="TextBox 73"/>
          <p:cNvSpPr txBox="1"/>
          <p:nvPr/>
        </p:nvSpPr>
        <p:spPr>
          <a:xfrm>
            <a:off x="3433763" y="4653158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5" name="TextBox 74"/>
          <p:cNvSpPr txBox="1"/>
          <p:nvPr/>
        </p:nvSpPr>
        <p:spPr>
          <a:xfrm>
            <a:off x="5392659" y="4653158"/>
            <a:ext cx="109036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638162208"/>
      </p:ext>
    </p:extLst>
  </p:cSld>
  <p:clrMapOvr>
    <a:masterClrMapping/>
  </p:clrMapOvr>
</p:sld>
</file>

<file path=ppt/slides/slide14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Maintenance Platoon, 376 Maintenance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07914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2157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9714" y="27080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4479" y="225606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28506" y="3256674"/>
            <a:ext cx="152157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07929" y="224141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659518235"/>
      </p:ext>
    </p:extLst>
  </p:cSld>
  <p:clrMapOvr>
    <a:masterClrMapping/>
  </p:clrMapOvr>
</p:sld>
</file>

<file path=ppt/slides/slide14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8636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Wheeled Vehicle Maintenance Company, 376 Maintenance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89240" y="1449344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9007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Wheeled Vehicle Maintenance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91959" y="69323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2186473" y="1664634"/>
            <a:ext cx="7852197" cy="5695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604832" y="203267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180202" y="206510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Wheeled Vehicle Maintenance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4491490" y="162187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9457449" y="205796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Wheeled Vehicle Maintenance 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196552" y="166975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4756861" y="165842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0044788" y="166561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object 60">
            <a:extLst>
              <a:ext uri="{FF2B5EF4-FFF2-40B4-BE49-F238E27FC236}">
                <a16:creationId xmlns:a16="http://schemas.microsoft.com/office/drawing/2014/main" id="{DD8AF79A-6A15-4294-8618-D792E6C1658B}"/>
              </a:ext>
            </a:extLst>
          </p:cNvPr>
          <p:cNvSpPr/>
          <p:nvPr/>
        </p:nvSpPr>
        <p:spPr>
          <a:xfrm>
            <a:off x="6601158" y="203506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Wheeled Vehicle Maintenance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8CD90A9A-2C86-4FFE-8C97-78A95DDD3056}"/>
              </a:ext>
            </a:extLst>
          </p:cNvPr>
          <p:cNvCxnSpPr/>
          <p:nvPr/>
        </p:nvCxnSpPr>
        <p:spPr>
          <a:xfrm>
            <a:off x="7197078" y="16591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004833" y="160125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934147" y="1609122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798545" y="163892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2170223" y="2588167"/>
            <a:ext cx="17537" cy="118227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49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581177" y="41045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52" name="Straight Connector 51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2170390" y="3773194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58" name="Straight Connector 5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176066" y="377044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6055592" y="37704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" name="Straight Connector 6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106832" y="37704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518029" y="41070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54882" y="411147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3" name="TextBox 72"/>
          <p:cNvSpPr txBox="1"/>
          <p:nvPr/>
        </p:nvSpPr>
        <p:spPr>
          <a:xfrm>
            <a:off x="1474867" y="4653158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4" name="TextBox 73"/>
          <p:cNvSpPr txBox="1"/>
          <p:nvPr/>
        </p:nvSpPr>
        <p:spPr>
          <a:xfrm>
            <a:off x="3433763" y="4653158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5" name="TextBox 74"/>
          <p:cNvSpPr txBox="1"/>
          <p:nvPr/>
        </p:nvSpPr>
        <p:spPr>
          <a:xfrm>
            <a:off x="5392659" y="4653158"/>
            <a:ext cx="109036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250186542"/>
      </p:ext>
    </p:extLst>
  </p:cSld>
  <p:clrMapOvr>
    <a:masterClrMapping/>
  </p:clrMapOvr>
</p:sld>
</file>

<file path=ppt/slides/slide14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37391" y="104775"/>
            <a:ext cx="11676185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Wheeled Vehicle Maintenance Platoon, Wheeled Vehicle 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376 Maintenance Battalion,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Wheeled Vehicle Maintenance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Wheeled Vehicle 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07914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9714" y="26992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Wheeled Vehicle 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4479" y="22472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28506" y="3247882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07929" y="223262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3837744615"/>
      </p:ext>
    </p:extLst>
  </p:cSld>
  <p:clrMapOvr>
    <a:masterClrMapping/>
  </p:clrMapOvr>
</p:sld>
</file>

<file path=ppt/slides/slide14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8636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Ordnance Maintenance Company, 376 Maintenance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89240" y="1449344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9007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91959" y="69323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2186473" y="1664634"/>
            <a:ext cx="7852197" cy="5695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604832" y="203267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16633" y="206510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5827921" y="162187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9457449" y="205796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 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196552" y="166975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3292" y="165842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0044788" y="166561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004833" y="160125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798545" y="163892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2170223" y="2588167"/>
            <a:ext cx="17537" cy="118227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49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581177" y="41045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52" name="Straight Connector 51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2170390" y="3773194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58" name="Straight Connector 5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176066" y="377044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6055592" y="37704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" name="Straight Connector 6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106832" y="37704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518029" y="41070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54882" y="411147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3" name="TextBox 72"/>
          <p:cNvSpPr txBox="1"/>
          <p:nvPr/>
        </p:nvSpPr>
        <p:spPr>
          <a:xfrm>
            <a:off x="1474867" y="4653158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4" name="TextBox 73"/>
          <p:cNvSpPr txBox="1"/>
          <p:nvPr/>
        </p:nvSpPr>
        <p:spPr>
          <a:xfrm>
            <a:off x="3433763" y="4653158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5" name="TextBox 74"/>
          <p:cNvSpPr txBox="1"/>
          <p:nvPr/>
        </p:nvSpPr>
        <p:spPr>
          <a:xfrm>
            <a:off x="5392659" y="4653158"/>
            <a:ext cx="109036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39836773"/>
      </p:ext>
    </p:extLst>
  </p:cSld>
  <p:clrMapOvr>
    <a:masterClrMapping/>
  </p:clrMapOvr>
</p:sld>
</file>

<file path=ppt/slides/slide14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Ordnance Maintenance Platoon, Ordnance 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376 Maintenance Battalion,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 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52157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2157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22052036"/>
      </p:ext>
    </p:extLst>
  </p:cSld>
  <p:clrMapOvr>
    <a:masterClrMapping/>
  </p:clrMapOvr>
</p:sld>
</file>

<file path=ppt/slides/slide14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Recovery Platoon, 376 Maintenance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Recovery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Recovery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Recovery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52157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T55T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07144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T55T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326953611"/>
      </p:ext>
    </p:extLst>
  </p:cSld>
  <p:clrMapOvr>
    <a:masterClrMapping/>
  </p:clrMapOvr>
</p:sld>
</file>

<file path=ppt/slides/slide14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Specialist Maintenance Platoon, 376 Maintenance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Specialist Maintenance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Specialist Maintenance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Specialist 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00713363"/>
      </p:ext>
    </p:extLst>
  </p:cSld>
  <p:clrMapOvr>
    <a:masterClrMapping/>
  </p:clrMapOvr>
</p:sld>
</file>

<file path=ppt/slides/slide14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376 Maintenance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4844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635887" y="27261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230652" y="22741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7564679" y="3274791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044102" y="225953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199F2FAC-C9E2-45F5-9A4F-8F319982EEB0}"/>
              </a:ext>
            </a:extLst>
          </p:cNvPr>
          <p:cNvSpPr/>
          <p:nvPr/>
        </p:nvSpPr>
        <p:spPr>
          <a:xfrm>
            <a:off x="3379274" y="27135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301DB0BA-9B8B-475F-9C8B-CB5A90B21808}"/>
              </a:ext>
            </a:extLst>
          </p:cNvPr>
          <p:cNvCxnSpPr/>
          <p:nvPr/>
        </p:nvCxnSpPr>
        <p:spPr>
          <a:xfrm>
            <a:off x="3974039" y="226158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A7CD12CB-DD5F-4783-A200-5608792C81C1}"/>
              </a:ext>
            </a:extLst>
          </p:cNvPr>
          <p:cNvSpPr txBox="1"/>
          <p:nvPr/>
        </p:nvSpPr>
        <p:spPr>
          <a:xfrm>
            <a:off x="3308066" y="3262196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4CC33236-D897-4394-8C5D-AE694DE2BFB0}"/>
              </a:ext>
            </a:extLst>
          </p:cNvPr>
          <p:cNvSpPr txBox="1"/>
          <p:nvPr/>
        </p:nvSpPr>
        <p:spPr>
          <a:xfrm>
            <a:off x="3787489" y="224693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3891177570"/>
      </p:ext>
    </p:extLst>
  </p:cSld>
  <p:clrMapOvr>
    <a:masterClrMapping/>
  </p:clrMapOvr>
</p:sld>
</file>

<file path=ppt/slides/slide1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MANPAD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56645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BTR-90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SA-18 MANPAD Launcher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6645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BTR-90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SA-18 MANPAD Launcher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9714" y="27080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4479" y="225606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19714" y="3274258"/>
            <a:ext cx="156645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BTR-90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SA-18 MANPAD Launcher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07929" y="224141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408200871"/>
      </p:ext>
    </p:extLst>
  </p:cSld>
  <p:clrMapOvr>
    <a:masterClrMapping/>
  </p:clrMapOvr>
</p:sld>
</file>

<file path=ppt/slides/slide14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376 Maintenance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323475157"/>
      </p:ext>
    </p:extLst>
  </p:cSld>
  <p:clrMapOvr>
    <a:masterClrMapping/>
  </p:clrMapOvr>
</p:sld>
</file>

<file path=ppt/slides/slide14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360 Support Brigade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389" cy="380145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Brigade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190" y="644092"/>
            <a:ext cx="27443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X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4694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Support</a:t>
            </a:r>
          </a:p>
          <a:p>
            <a:pPr algn="ctr"/>
            <a:r>
              <a:rPr lang="en-US" sz="1200" dirty="0"/>
              <a:t>Brigade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82521" y="208351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632760" y="230069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3097952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663116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Battalion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5146970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641202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Battalion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6886544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69" name="object 60">
            <a:extLst>
              <a:ext uri="{FF2B5EF4-FFF2-40B4-BE49-F238E27FC236}">
                <a16:creationId xmlns:a16="http://schemas.microsoft.com/office/drawing/2014/main" id="{6CB944C2-9388-41D9-967D-D1C47186E2B5}"/>
              </a:ext>
            </a:extLst>
          </p:cNvPr>
          <p:cNvSpPr/>
          <p:nvPr/>
        </p:nvSpPr>
        <p:spPr>
          <a:xfrm>
            <a:off x="8413684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Heavy Equipment Transport Battalion</a:t>
            </a: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8636FCD9-5D82-4416-99AE-35DAE638FB74}"/>
              </a:ext>
            </a:extLst>
          </p:cNvPr>
          <p:cNvSpPr txBox="1"/>
          <p:nvPr/>
        </p:nvSpPr>
        <p:spPr>
          <a:xfrm>
            <a:off x="8878655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81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971725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93" name="object 60">
            <a:extLst>
              <a:ext uri="{FF2B5EF4-FFF2-40B4-BE49-F238E27FC236}">
                <a16:creationId xmlns:a16="http://schemas.microsoft.com/office/drawing/2014/main" id="{66F1F12B-68E3-441E-A4D8-30E9A2393C4A}"/>
              </a:ext>
            </a:extLst>
          </p:cNvPr>
          <p:cNvSpPr/>
          <p:nvPr/>
        </p:nvSpPr>
        <p:spPr>
          <a:xfrm>
            <a:off x="5508746" y="56115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Chemical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4" name="TextBox 93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5832015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2AC091A-8990-4C1B-A48B-D3EE9C25DE2A}"/>
              </a:ext>
            </a:extLst>
          </p:cNvPr>
          <p:cNvSpPr/>
          <p:nvPr/>
        </p:nvSpPr>
        <p:spPr>
          <a:xfrm>
            <a:off x="10503480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5149BB2E-240D-4B14-B16F-0516662D06A9}"/>
              </a:ext>
            </a:extLst>
          </p:cNvPr>
          <p:cNvSpPr txBox="1"/>
          <p:nvPr/>
        </p:nvSpPr>
        <p:spPr>
          <a:xfrm>
            <a:off x="10824533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469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228509" y="18391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5272201" y="18390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7016284" y="18363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" name="Straight Connector 121">
            <a:extLst>
              <a:ext uri="{FF2B5EF4-FFF2-40B4-BE49-F238E27FC236}">
                <a16:creationId xmlns:a16="http://schemas.microsoft.com/office/drawing/2014/main" id="{CE5B60CE-A550-477F-8408-109AE267E6C9}"/>
              </a:ext>
            </a:extLst>
          </p:cNvPr>
          <p:cNvCxnSpPr/>
          <p:nvPr/>
        </p:nvCxnSpPr>
        <p:spPr>
          <a:xfrm>
            <a:off x="9003856" y="184255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356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1" name="Straight Connector 130">
            <a:extLst>
              <a:ext uri="{FF2B5EF4-FFF2-40B4-BE49-F238E27FC236}">
                <a16:creationId xmlns:a16="http://schemas.microsoft.com/office/drawing/2014/main" id="{553762B7-D256-4E75-A67C-D8A7519362A3}"/>
              </a:ext>
            </a:extLst>
          </p:cNvPr>
          <p:cNvCxnSpPr/>
          <p:nvPr/>
        </p:nvCxnSpPr>
        <p:spPr>
          <a:xfrm>
            <a:off x="1092156" y="520165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2" name="Straight Connector 131">
            <a:extLst>
              <a:ext uri="{FF2B5EF4-FFF2-40B4-BE49-F238E27FC236}">
                <a16:creationId xmlns:a16="http://schemas.microsoft.com/office/drawing/2014/main" id="{358526AA-416E-4593-8B14-1668F1F64820}"/>
              </a:ext>
            </a:extLst>
          </p:cNvPr>
          <p:cNvCxnSpPr/>
          <p:nvPr/>
        </p:nvCxnSpPr>
        <p:spPr>
          <a:xfrm>
            <a:off x="1087162" y="5210090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5" name="Straight Connector 134">
            <a:extLst>
              <a:ext uri="{FF2B5EF4-FFF2-40B4-BE49-F238E27FC236}">
                <a16:creationId xmlns:a16="http://schemas.microsoft.com/office/drawing/2014/main" id="{A7141411-C0E1-4D5A-8DDE-DF669A3F3608}"/>
              </a:ext>
            </a:extLst>
          </p:cNvPr>
          <p:cNvCxnSpPr/>
          <p:nvPr/>
        </p:nvCxnSpPr>
        <p:spPr>
          <a:xfrm>
            <a:off x="6097237" y="521333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7" name="Straight Connector 136">
            <a:extLst>
              <a:ext uri="{FF2B5EF4-FFF2-40B4-BE49-F238E27FC236}">
                <a16:creationId xmlns:a16="http://schemas.microsoft.com/office/drawing/2014/main" id="{27EDB0D3-5FF7-4634-A7A7-C37AA246980D}"/>
              </a:ext>
            </a:extLst>
          </p:cNvPr>
          <p:cNvCxnSpPr/>
          <p:nvPr/>
        </p:nvCxnSpPr>
        <p:spPr>
          <a:xfrm>
            <a:off x="11089130" y="52079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" name="object 60">
            <a:extLst>
              <a:ext uri="{FF2B5EF4-FFF2-40B4-BE49-F238E27FC236}">
                <a16:creationId xmlns:a16="http://schemas.microsoft.com/office/drawing/2014/main" id="{66F1F12B-68E3-441E-A4D8-30E9A2393C4A}"/>
              </a:ext>
            </a:extLst>
          </p:cNvPr>
          <p:cNvSpPr/>
          <p:nvPr/>
        </p:nvSpPr>
        <p:spPr>
          <a:xfrm>
            <a:off x="500470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823739" y="517176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</p:spTree>
    <p:extLst>
      <p:ext uri="{BB962C8B-B14F-4D97-AF65-F5344CB8AC3E}">
        <p14:creationId xmlns:p14="http://schemas.microsoft.com/office/powerpoint/2010/main" val="2213494260"/>
      </p:ext>
    </p:extLst>
  </p:cSld>
  <p:clrMapOvr>
    <a:masterClrMapping/>
  </p:clrMapOvr>
</p:sld>
</file>

<file path=ppt/slides/slide14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69185" y="34480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Headquarters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360 Support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4002" y="1378965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032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 Support Brigade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59937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19622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72379" y="199473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 Company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30639" y="198039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825922" y="154004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59937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5880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58805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40970" y="153087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383087" y="2549498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2085409" y="2758480"/>
            <a:ext cx="3077141" cy="54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491049" y="312929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38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4564923" y="31270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41" name="Straight Connector 4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086831" y="275848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3647671" y="276140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8" name="TextBox 4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845419" y="270062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55952" y="270062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0" name="TextBox 49"/>
          <p:cNvSpPr txBox="1"/>
          <p:nvPr/>
        </p:nvSpPr>
        <p:spPr>
          <a:xfrm>
            <a:off x="10403626" y="5957905"/>
            <a:ext cx="171874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1" name="TextBox 50"/>
          <p:cNvSpPr txBox="1"/>
          <p:nvPr/>
        </p:nvSpPr>
        <p:spPr>
          <a:xfrm>
            <a:off x="2949756" y="3705487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2" name="TextBox 51"/>
          <p:cNvSpPr txBox="1"/>
          <p:nvPr/>
        </p:nvSpPr>
        <p:spPr>
          <a:xfrm>
            <a:off x="4468556" y="3705487"/>
            <a:ext cx="1735810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URAK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967099" y="2700621"/>
            <a:ext cx="38436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3647671" y="2543370"/>
            <a:ext cx="0" cy="22157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48654" y="4896630"/>
            <a:ext cx="433075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6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54294" y="53126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68" name="Straight Connector 6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58385" y="489887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5" name="TextBox 74"/>
          <p:cNvSpPr txBox="1"/>
          <p:nvPr/>
        </p:nvSpPr>
        <p:spPr>
          <a:xfrm>
            <a:off x="378551" y="5880819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0" name="TextBox 7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83953" y="1553870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82830" y="589774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9" name="Straight Connector 58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5152699" y="276855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4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3053311" y="313219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Military Intelligence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66" name="Straight Connector 65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082735" y="3675680"/>
            <a:ext cx="2674" cy="122095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9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897880" y="531646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Future</a:t>
            </a:r>
          </a:p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341466" y="53158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 Operations Team</a:t>
            </a:r>
          </a:p>
        </p:txBody>
      </p:sp>
      <p:sp>
        <p:nvSpPr>
          <p:cNvPr id="7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785052" y="53158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Functional Staff Section</a:t>
            </a:r>
          </a:p>
        </p:txBody>
      </p:sp>
      <p:cxnSp>
        <p:nvCxnSpPr>
          <p:cNvPr id="81" name="Straight Connector 8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492240" y="489663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" name="Straight Connector 8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935826" y="48922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3" name="Straight Connector 8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5386469" y="488476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4" name="TextBox 8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66666" y="485864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85" name="TextBox 8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350820" y="485754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6" name="TextBox 8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787349" y="485754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7" name="TextBox 8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194750" y="485754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88" name="TextBox 87"/>
          <p:cNvSpPr txBox="1"/>
          <p:nvPr/>
        </p:nvSpPr>
        <p:spPr>
          <a:xfrm>
            <a:off x="1812406" y="5880819"/>
            <a:ext cx="134844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9" name="TextBox 88"/>
          <p:cNvSpPr txBox="1"/>
          <p:nvPr/>
        </p:nvSpPr>
        <p:spPr>
          <a:xfrm>
            <a:off x="3263502" y="5878291"/>
            <a:ext cx="134844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0" name="TextBox 89"/>
          <p:cNvSpPr txBox="1"/>
          <p:nvPr/>
        </p:nvSpPr>
        <p:spPr>
          <a:xfrm>
            <a:off x="4697357" y="5878291"/>
            <a:ext cx="106150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375D C3</a:t>
            </a:r>
          </a:p>
        </p:txBody>
      </p:sp>
      <p:cxnSp>
        <p:nvCxnSpPr>
          <p:cNvPr id="91" name="Straight Connector 9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1095793" y="2529037"/>
            <a:ext cx="2674" cy="24740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" name="Straight Connector 91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8025405" y="2887446"/>
            <a:ext cx="3077141" cy="54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93" name="Straight Connector 92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8025405" y="5002461"/>
            <a:ext cx="3077141" cy="54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65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7439741" y="330140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67" name="Straight Connector 66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034101" y="288444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Straight Connector 6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9753827" y="289570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020616" y="499908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9581583" y="49955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11098857" y="500087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5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9165276" y="330140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Tactical Security Section</a:t>
            </a:r>
          </a:p>
        </p:txBody>
      </p:sp>
      <p:sp>
        <p:nvSpPr>
          <p:cNvPr id="96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7439741" y="54109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8987223" y="54109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Squad</a:t>
            </a:r>
          </a:p>
        </p:txBody>
      </p:sp>
      <p:sp>
        <p:nvSpPr>
          <p:cNvPr id="98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0054" y="54109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99" name="TextBox 9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559598" y="286768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7832629" y="49704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01" name="TextBox 10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12695" y="49704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02" name="TextBox 101"/>
          <p:cNvSpPr txBox="1"/>
          <p:nvPr/>
        </p:nvSpPr>
        <p:spPr>
          <a:xfrm>
            <a:off x="7340821" y="3883453"/>
            <a:ext cx="135005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3" name="TextBox 102"/>
          <p:cNvSpPr txBox="1"/>
          <p:nvPr/>
        </p:nvSpPr>
        <p:spPr>
          <a:xfrm>
            <a:off x="9073587" y="3888591"/>
            <a:ext cx="13500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AGS-17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4" name="TextBox 103"/>
          <p:cNvSpPr txBox="1"/>
          <p:nvPr/>
        </p:nvSpPr>
        <p:spPr>
          <a:xfrm>
            <a:off x="7345451" y="5950298"/>
            <a:ext cx="137730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5" name="TextBox 104"/>
          <p:cNvSpPr txBox="1"/>
          <p:nvPr/>
        </p:nvSpPr>
        <p:spPr>
          <a:xfrm>
            <a:off x="8890837" y="5957905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744725095"/>
      </p:ext>
    </p:extLst>
  </p:cSld>
  <p:clrMapOvr>
    <a:masterClrMapping/>
  </p:clrMapOvr>
</p:sld>
</file>

<file path=ppt/slides/slide14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23093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360 Support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62479"/>
            <a:ext cx="8653" cy="408882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91383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72287" y="706371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909227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15467" y="190840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34986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Company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3545841" y="2142023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Company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425745" y="214579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Company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990240" y="214579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73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500144" y="596168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74" name="TextBox 73">
            <a:extLst>
              <a:ext uri="{FF2B5EF4-FFF2-40B4-BE49-F238E27FC236}">
                <a16:creationId xmlns:a16="http://schemas.microsoft.com/office/drawing/2014/main" id="{61D16797-20A4-43C5-A45C-BD62C451772D}"/>
              </a:ext>
            </a:extLst>
          </p:cNvPr>
          <p:cNvSpPr txBox="1"/>
          <p:nvPr/>
        </p:nvSpPr>
        <p:spPr>
          <a:xfrm>
            <a:off x="982920" y="575383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83" name="object 60">
            <a:extLst>
              <a:ext uri="{FF2B5EF4-FFF2-40B4-BE49-F238E27FC236}">
                <a16:creationId xmlns:a16="http://schemas.microsoft.com/office/drawing/2014/main" id="{7801212E-E563-45A8-BE47-E51BC0001469}"/>
              </a:ext>
            </a:extLst>
          </p:cNvPr>
          <p:cNvSpPr/>
          <p:nvPr/>
        </p:nvSpPr>
        <p:spPr>
          <a:xfrm>
            <a:off x="10510949" y="596168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4" name="TextBox 83">
            <a:extLst>
              <a:ext uri="{FF2B5EF4-FFF2-40B4-BE49-F238E27FC236}">
                <a16:creationId xmlns:a16="http://schemas.microsoft.com/office/drawing/2014/main" id="{AAC108ED-2E79-4A7D-B158-235511B997D2}"/>
              </a:ext>
            </a:extLst>
          </p:cNvPr>
          <p:cNvSpPr txBox="1"/>
          <p:nvPr/>
        </p:nvSpPr>
        <p:spPr>
          <a:xfrm>
            <a:off x="10833005" y="551644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90922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89789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89624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979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4" name="Straight Connector 123">
            <a:extLst>
              <a:ext uri="{FF2B5EF4-FFF2-40B4-BE49-F238E27FC236}">
                <a16:creationId xmlns:a16="http://schemas.microsoft.com/office/drawing/2014/main" id="{E8E2C687-8F55-4AA9-87AF-313368FB2932}"/>
              </a:ext>
            </a:extLst>
          </p:cNvPr>
          <p:cNvCxnSpPr/>
          <p:nvPr/>
        </p:nvCxnSpPr>
        <p:spPr>
          <a:xfrm>
            <a:off x="1098487" y="55513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1093493" y="5559731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0" name="Straight Connector 129">
            <a:extLst>
              <a:ext uri="{FF2B5EF4-FFF2-40B4-BE49-F238E27FC236}">
                <a16:creationId xmlns:a16="http://schemas.microsoft.com/office/drawing/2014/main" id="{5954BBA4-D4DF-4BB1-AF39-FA119786AB0D}"/>
              </a:ext>
            </a:extLst>
          </p:cNvPr>
          <p:cNvCxnSpPr/>
          <p:nvPr/>
        </p:nvCxnSpPr>
        <p:spPr>
          <a:xfrm>
            <a:off x="11095461" y="55575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3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230533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7" name="Straight Connector 3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90199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8" name="TextBox 37"/>
          <p:cNvSpPr txBox="1"/>
          <p:nvPr/>
        </p:nvSpPr>
        <p:spPr>
          <a:xfrm>
            <a:off x="156562" y="4204219"/>
            <a:ext cx="133241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1973688" y="4204219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8506" y="600514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103271" y="55531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6" name="TextBox 4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63969" y="553852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</p:spTree>
    <p:extLst>
      <p:ext uri="{BB962C8B-B14F-4D97-AF65-F5344CB8AC3E}">
        <p14:creationId xmlns:p14="http://schemas.microsoft.com/office/powerpoint/2010/main" val="3952034871"/>
      </p:ext>
    </p:extLst>
  </p:cSld>
  <p:clrMapOvr>
    <a:masterClrMapping/>
  </p:clrMapOvr>
</p:sld>
</file>

<file path=ppt/slides/slide14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Ammunition Supply Company, Support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360 Support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8332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7126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226066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224601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78263" y="3252051"/>
            <a:ext cx="10466" cy="207077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575" y="564572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78263" y="5314401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0289" y="531165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66640" y="53116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024230" y="53116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35427" y="564826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72280" y="565268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92265" y="6194365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351161" y="6194365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310057" y="6194365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87963" y="6263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0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4593909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  <a:endParaRPr sz="1200" dirty="0"/>
          </a:p>
        </p:txBody>
      </p:sp>
      <p:sp>
        <p:nvSpPr>
          <p:cNvPr id="4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6394964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  <a:endParaRPr sz="1200" dirty="0"/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999881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803359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5196277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6989324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5188269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6098223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" name="TextBox 48"/>
          <p:cNvSpPr txBox="1"/>
          <p:nvPr/>
        </p:nvSpPr>
        <p:spPr>
          <a:xfrm>
            <a:off x="4506631" y="4588736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0" name="TextBox 49"/>
          <p:cNvSpPr txBox="1"/>
          <p:nvPr/>
        </p:nvSpPr>
        <p:spPr>
          <a:xfrm>
            <a:off x="6323757" y="4588736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8949560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  <a:endParaRPr sz="1200" dirty="0"/>
          </a:p>
        </p:txBody>
      </p:sp>
      <p:sp>
        <p:nvSpPr>
          <p:cNvPr id="5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10750615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355532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1159010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9551928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11344975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Straight Connector 61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9543920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4" name="Straight Connector 63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1113296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7" name="TextBox 66"/>
          <p:cNvSpPr txBox="1"/>
          <p:nvPr/>
        </p:nvSpPr>
        <p:spPr>
          <a:xfrm>
            <a:off x="8862282" y="4588736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8" name="TextBox 67"/>
          <p:cNvSpPr txBox="1"/>
          <p:nvPr/>
        </p:nvSpPr>
        <p:spPr>
          <a:xfrm>
            <a:off x="10679408" y="4588736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120413515"/>
      </p:ext>
    </p:extLst>
  </p:cSld>
  <p:clrMapOvr>
    <a:masterClrMapping/>
  </p:clrMapOvr>
</p:sld>
</file>

<file path=ppt/slides/slide14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POL Company, Support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360 Support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8332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7126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226066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224601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88729" y="3252051"/>
            <a:ext cx="0" cy="218507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575" y="576002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78263" y="5428697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0289" y="542595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66640" y="542594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024230" y="542594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35427" y="57625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72280" y="57669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92265" y="6308661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351161" y="6308661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310057" y="6308661"/>
            <a:ext cx="109036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87963" y="6263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0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4215843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4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6016898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621815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25293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4818211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6611258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4810203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5939960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" name="TextBox 48"/>
          <p:cNvSpPr txBox="1"/>
          <p:nvPr/>
        </p:nvSpPr>
        <p:spPr>
          <a:xfrm>
            <a:off x="4128565" y="4588736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50" name="TextBox 49"/>
          <p:cNvSpPr txBox="1"/>
          <p:nvPr/>
        </p:nvSpPr>
        <p:spPr>
          <a:xfrm>
            <a:off x="5945691" y="4588736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5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8571494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5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10372549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977466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780944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9173862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10966909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Straight Connector 61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9165854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4" name="Straight Connector 63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963825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7" name="TextBox 66"/>
          <p:cNvSpPr txBox="1"/>
          <p:nvPr/>
        </p:nvSpPr>
        <p:spPr>
          <a:xfrm>
            <a:off x="8484216" y="4588736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68" name="TextBox 67"/>
          <p:cNvSpPr txBox="1"/>
          <p:nvPr/>
        </p:nvSpPr>
        <p:spPr>
          <a:xfrm>
            <a:off x="10301342" y="4588736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</p:spTree>
    <p:extLst>
      <p:ext uri="{BB962C8B-B14F-4D97-AF65-F5344CB8AC3E}">
        <p14:creationId xmlns:p14="http://schemas.microsoft.com/office/powerpoint/2010/main" val="345865125"/>
      </p:ext>
    </p:extLst>
  </p:cSld>
  <p:clrMapOvr>
    <a:masterClrMapping/>
  </p:clrMapOvr>
</p:sld>
</file>

<file path=ppt/slides/slide14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Supply Company, Support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360 Support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8332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7126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226066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224601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88729" y="3252051"/>
            <a:ext cx="0" cy="218507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575" y="576002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78263" y="5428697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0289" y="542595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66642" y="542594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024230" y="542594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35427" y="57625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72280" y="57669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92265" y="6308661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351161" y="6308661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310057" y="6308661"/>
            <a:ext cx="109036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87963" y="6263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0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4347727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4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6148782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753699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557177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4950095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6743142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4942087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6098223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" name="TextBox 48"/>
          <p:cNvSpPr txBox="1"/>
          <p:nvPr/>
        </p:nvSpPr>
        <p:spPr>
          <a:xfrm>
            <a:off x="4260449" y="4588736"/>
            <a:ext cx="183415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10 x URAL 5323 8x8 9000Kg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15 x 2 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0" name="TextBox 49"/>
          <p:cNvSpPr txBox="1"/>
          <p:nvPr/>
        </p:nvSpPr>
        <p:spPr>
          <a:xfrm>
            <a:off x="6077575" y="4588736"/>
            <a:ext cx="183415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10 x URAL 5323 8x8 9000Kg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15 x 2 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8703378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5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10504433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109350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12828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9305746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11098793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Straight Connector 61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9297738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4" name="Straight Connector 63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1095712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7" name="TextBox 66"/>
          <p:cNvSpPr txBox="1"/>
          <p:nvPr/>
        </p:nvSpPr>
        <p:spPr>
          <a:xfrm>
            <a:off x="8616100" y="4588736"/>
            <a:ext cx="183415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10 x URAL 5323 8x8 9000Kg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15 x 2 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8" name="TextBox 67"/>
          <p:cNvSpPr txBox="1"/>
          <p:nvPr/>
        </p:nvSpPr>
        <p:spPr>
          <a:xfrm>
            <a:off x="10433226" y="4588736"/>
            <a:ext cx="183415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10 x URAL 5323 8x8 9000Kg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15 x 2 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668038229"/>
      </p:ext>
    </p:extLst>
  </p:cSld>
  <p:clrMapOvr>
    <a:masterClrMapping/>
  </p:clrMapOvr>
</p:sld>
</file>

<file path=ppt/slides/slide14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Support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360 Support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594761" y="272812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189526" y="227615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7523553" y="3276768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002976" y="226150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89273BB6-2C5D-4B2D-A1C0-715558673FAA}"/>
              </a:ext>
            </a:extLst>
          </p:cNvPr>
          <p:cNvSpPr/>
          <p:nvPr/>
        </p:nvSpPr>
        <p:spPr>
          <a:xfrm>
            <a:off x="3379274" y="27135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3BA1F8A4-AE8A-4309-9BC4-BBED1694B4FB}"/>
              </a:ext>
            </a:extLst>
          </p:cNvPr>
          <p:cNvCxnSpPr/>
          <p:nvPr/>
        </p:nvCxnSpPr>
        <p:spPr>
          <a:xfrm>
            <a:off x="3974039" y="226158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8AE2C2CA-EAA3-4B43-A6B2-945BC61525BB}"/>
              </a:ext>
            </a:extLst>
          </p:cNvPr>
          <p:cNvSpPr txBox="1"/>
          <p:nvPr/>
        </p:nvSpPr>
        <p:spPr>
          <a:xfrm>
            <a:off x="3308066" y="3262196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DD4A8862-F959-45C4-A6DC-922CE6113B9F}"/>
              </a:ext>
            </a:extLst>
          </p:cNvPr>
          <p:cNvSpPr txBox="1"/>
          <p:nvPr/>
        </p:nvSpPr>
        <p:spPr>
          <a:xfrm>
            <a:off x="3787489" y="224693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1184748523"/>
      </p:ext>
    </p:extLst>
  </p:cSld>
  <p:clrMapOvr>
    <a:masterClrMapping/>
  </p:clrMapOvr>
</p:sld>
</file>

<file path=ppt/slides/slide14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Maintenance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360 Support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389" cy="380145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190" y="64409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4694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632760" y="230069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  <a:br>
              <a:rPr lang="en-US" sz="1200" dirty="0"/>
            </a:br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663116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  <a:br>
              <a:rPr lang="en-US" sz="1200" dirty="0"/>
            </a:br>
            <a:r>
              <a:rPr lang="en-US" sz="1200" dirty="0"/>
              <a:t>Company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641202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  <a:br>
              <a:rPr lang="en-US" sz="1200" dirty="0"/>
            </a:br>
            <a:r>
              <a:rPr lang="en-US" sz="1200" dirty="0"/>
              <a:t>Company</a:t>
            </a:r>
          </a:p>
        </p:txBody>
      </p:sp>
      <p:sp>
        <p:nvSpPr>
          <p:cNvPr id="69" name="object 60">
            <a:extLst>
              <a:ext uri="{FF2B5EF4-FFF2-40B4-BE49-F238E27FC236}">
                <a16:creationId xmlns:a16="http://schemas.microsoft.com/office/drawing/2014/main" id="{6CB944C2-9388-41D9-967D-D1C47186E2B5}"/>
              </a:ext>
            </a:extLst>
          </p:cNvPr>
          <p:cNvSpPr/>
          <p:nvPr/>
        </p:nvSpPr>
        <p:spPr>
          <a:xfrm>
            <a:off x="8413684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Wheeled Maintenance</a:t>
            </a:r>
            <a:br>
              <a:rPr lang="en-US" sz="1200" dirty="0"/>
            </a:br>
            <a:r>
              <a:rPr lang="en-US" sz="1200" dirty="0"/>
              <a:t>Company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81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 Company</a:t>
            </a:r>
            <a:endParaRPr sz="1200" dirty="0"/>
          </a:p>
        </p:txBody>
      </p:sp>
      <p:sp>
        <p:nvSpPr>
          <p:cNvPr id="87" name="object 60">
            <a:extLst>
              <a:ext uri="{FF2B5EF4-FFF2-40B4-BE49-F238E27FC236}">
                <a16:creationId xmlns:a16="http://schemas.microsoft.com/office/drawing/2014/main" id="{6884C3F7-C906-4D04-BBFA-03B6F9F31984}"/>
              </a:ext>
            </a:extLst>
          </p:cNvPr>
          <p:cNvSpPr/>
          <p:nvPr/>
        </p:nvSpPr>
        <p:spPr>
          <a:xfrm>
            <a:off x="492675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Recovery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8893088" y="207219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1" name="object 60">
            <a:extLst>
              <a:ext uri="{FF2B5EF4-FFF2-40B4-BE49-F238E27FC236}">
                <a16:creationId xmlns:a16="http://schemas.microsoft.com/office/drawing/2014/main" id="{B8F41D20-0B04-4042-83D7-4D5FBC21619E}"/>
              </a:ext>
            </a:extLst>
          </p:cNvPr>
          <p:cNvSpPr/>
          <p:nvPr/>
        </p:nvSpPr>
        <p:spPr>
          <a:xfrm>
            <a:off x="3827332" y="56115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Specialist Maintenance Platoon</a:t>
            </a:r>
            <a:endParaRPr sz="1200" dirty="0"/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10996403" y="207219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3" name="object 60">
            <a:extLst>
              <a:ext uri="{FF2B5EF4-FFF2-40B4-BE49-F238E27FC236}">
                <a16:creationId xmlns:a16="http://schemas.microsoft.com/office/drawing/2014/main" id="{66F1F12B-68E3-441E-A4D8-30E9A2393C4A}"/>
              </a:ext>
            </a:extLst>
          </p:cNvPr>
          <p:cNvSpPr/>
          <p:nvPr/>
        </p:nvSpPr>
        <p:spPr>
          <a:xfrm>
            <a:off x="7161699" y="56115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4" name="TextBox 93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7484968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2AC091A-8990-4C1B-A48B-D3EE9C25DE2A}"/>
              </a:ext>
            </a:extLst>
          </p:cNvPr>
          <p:cNvSpPr/>
          <p:nvPr/>
        </p:nvSpPr>
        <p:spPr>
          <a:xfrm>
            <a:off x="10503480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5149BB2E-240D-4B14-B16F-0516662D06A9}"/>
              </a:ext>
            </a:extLst>
          </p:cNvPr>
          <p:cNvSpPr txBox="1"/>
          <p:nvPr/>
        </p:nvSpPr>
        <p:spPr>
          <a:xfrm>
            <a:off x="10824533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469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228509" y="18391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5272201" y="18390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7016284" y="18363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" name="Straight Connector 121">
            <a:extLst>
              <a:ext uri="{FF2B5EF4-FFF2-40B4-BE49-F238E27FC236}">
                <a16:creationId xmlns:a16="http://schemas.microsoft.com/office/drawing/2014/main" id="{CE5B60CE-A550-477F-8408-109AE267E6C9}"/>
              </a:ext>
            </a:extLst>
          </p:cNvPr>
          <p:cNvCxnSpPr/>
          <p:nvPr/>
        </p:nvCxnSpPr>
        <p:spPr>
          <a:xfrm>
            <a:off x="9003856" y="184255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356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1" name="Straight Connector 130">
            <a:extLst>
              <a:ext uri="{FF2B5EF4-FFF2-40B4-BE49-F238E27FC236}">
                <a16:creationId xmlns:a16="http://schemas.microsoft.com/office/drawing/2014/main" id="{553762B7-D256-4E75-A67C-D8A7519362A3}"/>
              </a:ext>
            </a:extLst>
          </p:cNvPr>
          <p:cNvCxnSpPr/>
          <p:nvPr/>
        </p:nvCxnSpPr>
        <p:spPr>
          <a:xfrm>
            <a:off x="1092156" y="520165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2" name="Straight Connector 131">
            <a:extLst>
              <a:ext uri="{FF2B5EF4-FFF2-40B4-BE49-F238E27FC236}">
                <a16:creationId xmlns:a16="http://schemas.microsoft.com/office/drawing/2014/main" id="{358526AA-416E-4593-8B14-1668F1F64820}"/>
              </a:ext>
            </a:extLst>
          </p:cNvPr>
          <p:cNvCxnSpPr/>
          <p:nvPr/>
        </p:nvCxnSpPr>
        <p:spPr>
          <a:xfrm>
            <a:off x="1087162" y="5210090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4" name="Straight Connector 133">
            <a:extLst>
              <a:ext uri="{FF2B5EF4-FFF2-40B4-BE49-F238E27FC236}">
                <a16:creationId xmlns:a16="http://schemas.microsoft.com/office/drawing/2014/main" id="{213CDB34-7CA4-4C13-A5B9-4224E9CAA58E}"/>
              </a:ext>
            </a:extLst>
          </p:cNvPr>
          <p:cNvCxnSpPr/>
          <p:nvPr/>
        </p:nvCxnSpPr>
        <p:spPr>
          <a:xfrm>
            <a:off x="4431495" y="52160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5" name="Straight Connector 134">
            <a:extLst>
              <a:ext uri="{FF2B5EF4-FFF2-40B4-BE49-F238E27FC236}">
                <a16:creationId xmlns:a16="http://schemas.microsoft.com/office/drawing/2014/main" id="{A7141411-C0E1-4D5A-8DDE-DF669A3F3608}"/>
              </a:ext>
            </a:extLst>
          </p:cNvPr>
          <p:cNvCxnSpPr/>
          <p:nvPr/>
        </p:nvCxnSpPr>
        <p:spPr>
          <a:xfrm>
            <a:off x="7750190" y="521333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7" name="Straight Connector 136">
            <a:extLst>
              <a:ext uri="{FF2B5EF4-FFF2-40B4-BE49-F238E27FC236}">
                <a16:creationId xmlns:a16="http://schemas.microsoft.com/office/drawing/2014/main" id="{27EDB0D3-5FF7-4634-A7A7-C37AA246980D}"/>
              </a:ext>
            </a:extLst>
          </p:cNvPr>
          <p:cNvCxnSpPr/>
          <p:nvPr/>
        </p:nvCxnSpPr>
        <p:spPr>
          <a:xfrm>
            <a:off x="11089130" y="52079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15467" y="190840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6" name="Straight Connector 7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230533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90199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0" name="TextBox 79"/>
          <p:cNvSpPr txBox="1"/>
          <p:nvPr/>
        </p:nvSpPr>
        <p:spPr>
          <a:xfrm>
            <a:off x="156562" y="4204219"/>
            <a:ext cx="133241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9" name="TextBox 88"/>
          <p:cNvSpPr txBox="1"/>
          <p:nvPr/>
        </p:nvSpPr>
        <p:spPr>
          <a:xfrm>
            <a:off x="1973688" y="4204219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0" name="TextBox 89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3119943" y="207506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5" name="TextBox 94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5170504" y="206627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6" name="TextBox 95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6905519" y="206041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9" name="TextBox 98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4155509" y="517395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826050" y="516450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</p:spTree>
    <p:extLst>
      <p:ext uri="{BB962C8B-B14F-4D97-AF65-F5344CB8AC3E}">
        <p14:creationId xmlns:p14="http://schemas.microsoft.com/office/powerpoint/2010/main" val="3835129855"/>
      </p:ext>
    </p:extLst>
  </p:cSld>
  <p:clrMapOvr>
    <a:masterClrMapping/>
  </p:clrMapOvr>
</p:sld>
</file>

<file path=ppt/slides/slide14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8636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Maintenance Company, Maintenance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360 Support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89240" y="1449344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9007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91959" y="69323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2186473" y="1664634"/>
            <a:ext cx="7852197" cy="5695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604832" y="203267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180202" y="206510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4491490" y="162187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9457449" y="205796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 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196552" y="166975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4756861" y="165842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0044788" y="166561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object 60">
            <a:extLst>
              <a:ext uri="{FF2B5EF4-FFF2-40B4-BE49-F238E27FC236}">
                <a16:creationId xmlns:a16="http://schemas.microsoft.com/office/drawing/2014/main" id="{DD8AF79A-6A15-4294-8618-D792E6C1658B}"/>
              </a:ext>
            </a:extLst>
          </p:cNvPr>
          <p:cNvSpPr/>
          <p:nvPr/>
        </p:nvSpPr>
        <p:spPr>
          <a:xfrm>
            <a:off x="6601158" y="203506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8CD90A9A-2C86-4FFE-8C97-78A95DDD3056}"/>
              </a:ext>
            </a:extLst>
          </p:cNvPr>
          <p:cNvCxnSpPr/>
          <p:nvPr/>
        </p:nvCxnSpPr>
        <p:spPr>
          <a:xfrm>
            <a:off x="7197078" y="16591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004833" y="160125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934147" y="1609122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798545" y="163892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2170223" y="2588167"/>
            <a:ext cx="17537" cy="118227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49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581177" y="41045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52" name="Straight Connector 51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2170390" y="3773194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58" name="Straight Connector 5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176066" y="377044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6055592" y="37704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" name="Straight Connector 6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106832" y="37704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518029" y="41070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54882" y="411147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3" name="TextBox 72"/>
          <p:cNvSpPr txBox="1"/>
          <p:nvPr/>
        </p:nvSpPr>
        <p:spPr>
          <a:xfrm>
            <a:off x="1474867" y="4653158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4" name="TextBox 73"/>
          <p:cNvSpPr txBox="1"/>
          <p:nvPr/>
        </p:nvSpPr>
        <p:spPr>
          <a:xfrm>
            <a:off x="3433763" y="4653158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5" name="TextBox 74"/>
          <p:cNvSpPr txBox="1"/>
          <p:nvPr/>
        </p:nvSpPr>
        <p:spPr>
          <a:xfrm>
            <a:off x="5392659" y="4653158"/>
            <a:ext cx="109036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835941959"/>
      </p:ext>
    </p:extLst>
  </p:cSld>
  <p:clrMapOvr>
    <a:masterClrMapping/>
  </p:clrMapOvr>
</p:sld>
</file>

<file path=ppt/slides/slide1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23093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62479"/>
            <a:ext cx="8653" cy="408882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91383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72287" y="706371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909227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15467" y="190840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34986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Company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3545841" y="2142023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Company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425745" y="214579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Company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990240" y="214579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73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500144" y="596168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74" name="TextBox 73">
            <a:extLst>
              <a:ext uri="{FF2B5EF4-FFF2-40B4-BE49-F238E27FC236}">
                <a16:creationId xmlns:a16="http://schemas.microsoft.com/office/drawing/2014/main" id="{61D16797-20A4-43C5-A45C-BD62C451772D}"/>
              </a:ext>
            </a:extLst>
          </p:cNvPr>
          <p:cNvSpPr txBox="1"/>
          <p:nvPr/>
        </p:nvSpPr>
        <p:spPr>
          <a:xfrm>
            <a:off x="982920" y="575383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83" name="object 60">
            <a:extLst>
              <a:ext uri="{FF2B5EF4-FFF2-40B4-BE49-F238E27FC236}">
                <a16:creationId xmlns:a16="http://schemas.microsoft.com/office/drawing/2014/main" id="{7801212E-E563-45A8-BE47-E51BC0001469}"/>
              </a:ext>
            </a:extLst>
          </p:cNvPr>
          <p:cNvSpPr/>
          <p:nvPr/>
        </p:nvSpPr>
        <p:spPr>
          <a:xfrm>
            <a:off x="10510949" y="596168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4" name="TextBox 83">
            <a:extLst>
              <a:ext uri="{FF2B5EF4-FFF2-40B4-BE49-F238E27FC236}">
                <a16:creationId xmlns:a16="http://schemas.microsoft.com/office/drawing/2014/main" id="{AAC108ED-2E79-4A7D-B158-235511B997D2}"/>
              </a:ext>
            </a:extLst>
          </p:cNvPr>
          <p:cNvSpPr txBox="1"/>
          <p:nvPr/>
        </p:nvSpPr>
        <p:spPr>
          <a:xfrm>
            <a:off x="10833005" y="551644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90922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89789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89624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979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4" name="Straight Connector 123">
            <a:extLst>
              <a:ext uri="{FF2B5EF4-FFF2-40B4-BE49-F238E27FC236}">
                <a16:creationId xmlns:a16="http://schemas.microsoft.com/office/drawing/2014/main" id="{E8E2C687-8F55-4AA9-87AF-313368FB2932}"/>
              </a:ext>
            </a:extLst>
          </p:cNvPr>
          <p:cNvCxnSpPr/>
          <p:nvPr/>
        </p:nvCxnSpPr>
        <p:spPr>
          <a:xfrm>
            <a:off x="1098487" y="55513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1093493" y="5559731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0" name="Straight Connector 129">
            <a:extLst>
              <a:ext uri="{FF2B5EF4-FFF2-40B4-BE49-F238E27FC236}">
                <a16:creationId xmlns:a16="http://schemas.microsoft.com/office/drawing/2014/main" id="{5954BBA4-D4DF-4BB1-AF39-FA119786AB0D}"/>
              </a:ext>
            </a:extLst>
          </p:cNvPr>
          <p:cNvCxnSpPr/>
          <p:nvPr/>
        </p:nvCxnSpPr>
        <p:spPr>
          <a:xfrm>
            <a:off x="11095461" y="55575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3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230533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7" name="Straight Connector 3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90199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8" name="TextBox 37"/>
          <p:cNvSpPr txBox="1"/>
          <p:nvPr/>
        </p:nvSpPr>
        <p:spPr>
          <a:xfrm>
            <a:off x="156562" y="4204219"/>
            <a:ext cx="133241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1973688" y="4204219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8506" y="600514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103271" y="55531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6" name="TextBox 4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63969" y="553852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</p:spTree>
    <p:extLst>
      <p:ext uri="{BB962C8B-B14F-4D97-AF65-F5344CB8AC3E}">
        <p14:creationId xmlns:p14="http://schemas.microsoft.com/office/powerpoint/2010/main" val="3427600728"/>
      </p:ext>
    </p:extLst>
  </p:cSld>
  <p:clrMapOvr>
    <a:masterClrMapping/>
  </p:clrMapOvr>
</p:sld>
</file>

<file path=ppt/slides/slide14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Maintenance Platoon, Maintenance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360 Support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07914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2157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9714" y="27080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4479" y="225606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28506" y="3256674"/>
            <a:ext cx="152157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07929" y="224141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3316672195"/>
      </p:ext>
    </p:extLst>
  </p:cSld>
  <p:clrMapOvr>
    <a:masterClrMapping/>
  </p:clrMapOvr>
</p:sld>
</file>

<file path=ppt/slides/slide14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8636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Wheeled Vehicle Maintenance Company, Maintenance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360 Support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89240" y="1449344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9007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Wheeled Vehicle Maintenance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91959" y="69323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2186473" y="1664634"/>
            <a:ext cx="7852197" cy="5695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604832" y="203267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180202" y="206510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Wheeled Vehicle Maintenance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4491490" y="162187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9457449" y="205796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Wheeled Vehicle Maintenance 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196552" y="166975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4756861" y="165842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0044788" y="166561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object 60">
            <a:extLst>
              <a:ext uri="{FF2B5EF4-FFF2-40B4-BE49-F238E27FC236}">
                <a16:creationId xmlns:a16="http://schemas.microsoft.com/office/drawing/2014/main" id="{DD8AF79A-6A15-4294-8618-D792E6C1658B}"/>
              </a:ext>
            </a:extLst>
          </p:cNvPr>
          <p:cNvSpPr/>
          <p:nvPr/>
        </p:nvSpPr>
        <p:spPr>
          <a:xfrm>
            <a:off x="6601158" y="203506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Wheeled Vehicle Maintenance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8CD90A9A-2C86-4FFE-8C97-78A95DDD3056}"/>
              </a:ext>
            </a:extLst>
          </p:cNvPr>
          <p:cNvCxnSpPr/>
          <p:nvPr/>
        </p:nvCxnSpPr>
        <p:spPr>
          <a:xfrm>
            <a:off x="7197078" y="16591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004833" y="160125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934147" y="1609122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798545" y="163892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2170223" y="2588167"/>
            <a:ext cx="17537" cy="118227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49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581177" y="41045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52" name="Straight Connector 51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2170390" y="3773194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58" name="Straight Connector 5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176066" y="377044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6055592" y="37704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" name="Straight Connector 6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106832" y="37704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518029" y="41070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54882" y="411147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3" name="TextBox 72"/>
          <p:cNvSpPr txBox="1"/>
          <p:nvPr/>
        </p:nvSpPr>
        <p:spPr>
          <a:xfrm>
            <a:off x="1474867" y="4653158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4" name="TextBox 73"/>
          <p:cNvSpPr txBox="1"/>
          <p:nvPr/>
        </p:nvSpPr>
        <p:spPr>
          <a:xfrm>
            <a:off x="3433763" y="4653158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5" name="TextBox 74"/>
          <p:cNvSpPr txBox="1"/>
          <p:nvPr/>
        </p:nvSpPr>
        <p:spPr>
          <a:xfrm>
            <a:off x="5392659" y="4653158"/>
            <a:ext cx="109036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395801823"/>
      </p:ext>
    </p:extLst>
  </p:cSld>
  <p:clrMapOvr>
    <a:masterClrMapping/>
  </p:clrMapOvr>
</p:sld>
</file>

<file path=ppt/slides/slide14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37391" y="104775"/>
            <a:ext cx="11676185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Wheeled Vehicle Maintenance Platoon, Wheeled Vehicle 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Maintenance Battalion, 360 Support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Wheeled Vehicle Maintenance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Wheeled Vehicle 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07914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9714" y="26992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Wheeled Vehicle 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4479" y="22472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28506" y="3247882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07929" y="223262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934987410"/>
      </p:ext>
    </p:extLst>
  </p:cSld>
  <p:clrMapOvr>
    <a:masterClrMapping/>
  </p:clrMapOvr>
</p:sld>
</file>

<file path=ppt/slides/slide14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8636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Ordnance Maintenance Company, Maintenance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360 Support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89240" y="1449344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9007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91959" y="69323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2186473" y="1664634"/>
            <a:ext cx="7852197" cy="5695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604832" y="203267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16633" y="206510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5827921" y="162187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9457449" y="205796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 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196552" y="166975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3292" y="165842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0044788" y="166561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004833" y="160125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798545" y="163892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2170223" y="2588167"/>
            <a:ext cx="17537" cy="118227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49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581177" y="41045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52" name="Straight Connector 51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2170390" y="3773194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58" name="Straight Connector 5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176066" y="377044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6055592" y="37704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" name="Straight Connector 6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106832" y="37704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518029" y="41070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54882" y="411147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3" name="TextBox 72"/>
          <p:cNvSpPr txBox="1"/>
          <p:nvPr/>
        </p:nvSpPr>
        <p:spPr>
          <a:xfrm>
            <a:off x="1474867" y="4653158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4" name="TextBox 73"/>
          <p:cNvSpPr txBox="1"/>
          <p:nvPr/>
        </p:nvSpPr>
        <p:spPr>
          <a:xfrm>
            <a:off x="3433763" y="4653158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5" name="TextBox 74"/>
          <p:cNvSpPr txBox="1"/>
          <p:nvPr/>
        </p:nvSpPr>
        <p:spPr>
          <a:xfrm>
            <a:off x="5392659" y="4653158"/>
            <a:ext cx="109036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694652165"/>
      </p:ext>
    </p:extLst>
  </p:cSld>
  <p:clrMapOvr>
    <a:masterClrMapping/>
  </p:clrMapOvr>
</p:sld>
</file>

<file path=ppt/slides/slide14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Ordnance Maintenance Platoon, Ordnance 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Maintenance Battalion, 360 Support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 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52157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2157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32377759"/>
      </p:ext>
    </p:extLst>
  </p:cSld>
  <p:clrMapOvr>
    <a:masterClrMapping/>
  </p:clrMapOvr>
</p:sld>
</file>

<file path=ppt/slides/slide14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Recovery Platoon, Maintenance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360 Support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Recovery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Recovery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Recovery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52157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T55T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07144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T55T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2597609"/>
      </p:ext>
    </p:extLst>
  </p:cSld>
  <p:clrMapOvr>
    <a:masterClrMapping/>
  </p:clrMapOvr>
</p:sld>
</file>

<file path=ppt/slides/slide14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Specialist Maintenance Platoon, Maintenance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360 Support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Specialist Maintenance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Specialist Maintenance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Specialist 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117794374"/>
      </p:ext>
    </p:extLst>
  </p:cSld>
  <p:clrMapOvr>
    <a:masterClrMapping/>
  </p:clrMapOvr>
</p:sld>
</file>

<file path=ppt/slides/slide14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Maintenance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360 Support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4844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635887" y="27261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230652" y="22741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7564679" y="3274791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044102" y="225953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199F2FAC-C9E2-45F5-9A4F-8F319982EEB0}"/>
              </a:ext>
            </a:extLst>
          </p:cNvPr>
          <p:cNvSpPr/>
          <p:nvPr/>
        </p:nvSpPr>
        <p:spPr>
          <a:xfrm>
            <a:off x="3379274" y="27135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301DB0BA-9B8B-475F-9C8B-CB5A90B21808}"/>
              </a:ext>
            </a:extLst>
          </p:cNvPr>
          <p:cNvCxnSpPr/>
          <p:nvPr/>
        </p:nvCxnSpPr>
        <p:spPr>
          <a:xfrm>
            <a:off x="3974039" y="226158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A7CD12CB-DD5F-4783-A200-5608792C81C1}"/>
              </a:ext>
            </a:extLst>
          </p:cNvPr>
          <p:cNvSpPr txBox="1"/>
          <p:nvPr/>
        </p:nvSpPr>
        <p:spPr>
          <a:xfrm>
            <a:off x="3308066" y="3262196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4CC33236-D897-4394-8C5D-AE694DE2BFB0}"/>
              </a:ext>
            </a:extLst>
          </p:cNvPr>
          <p:cNvSpPr txBox="1"/>
          <p:nvPr/>
        </p:nvSpPr>
        <p:spPr>
          <a:xfrm>
            <a:off x="3787489" y="224693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2899425998"/>
      </p:ext>
    </p:extLst>
  </p:cSld>
  <p:clrMapOvr>
    <a:masterClrMapping/>
  </p:clrMapOvr>
</p:sld>
</file>

<file path=ppt/slides/slide14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Maintenance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360 Support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3852619010"/>
      </p:ext>
    </p:extLst>
  </p:cSld>
  <p:clrMapOvr>
    <a:masterClrMapping/>
  </p:clrMapOvr>
</p:sld>
</file>

<file path=ppt/slides/slide14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Heavy Equipment Transport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360 Support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389" cy="380145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Heavy Equipment Transport 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190" y="64409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4694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632760" y="230069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Heavy Equipment Transport Company</a:t>
            </a:r>
            <a:endParaRPr sz="1200" dirty="0"/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641202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Heavy Equipment Transport</a:t>
            </a:r>
            <a:br>
              <a:rPr lang="en-US" sz="1200" dirty="0"/>
            </a:br>
            <a:r>
              <a:rPr lang="en-US" sz="1200" dirty="0"/>
              <a:t>Company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81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Heavy Equipment Transport Company</a:t>
            </a:r>
            <a:endParaRPr sz="1200" dirty="0"/>
          </a:p>
        </p:txBody>
      </p:sp>
      <p:sp>
        <p:nvSpPr>
          <p:cNvPr id="87" name="object 60">
            <a:extLst>
              <a:ext uri="{FF2B5EF4-FFF2-40B4-BE49-F238E27FC236}">
                <a16:creationId xmlns:a16="http://schemas.microsoft.com/office/drawing/2014/main" id="{6884C3F7-C906-4D04-BBFA-03B6F9F31984}"/>
              </a:ext>
            </a:extLst>
          </p:cNvPr>
          <p:cNvSpPr/>
          <p:nvPr/>
        </p:nvSpPr>
        <p:spPr>
          <a:xfrm>
            <a:off x="492675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10996403" y="207219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2AC091A-8990-4C1B-A48B-D3EE9C25DE2A}"/>
              </a:ext>
            </a:extLst>
          </p:cNvPr>
          <p:cNvSpPr/>
          <p:nvPr/>
        </p:nvSpPr>
        <p:spPr>
          <a:xfrm>
            <a:off x="10503480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5149BB2E-240D-4B14-B16F-0516662D06A9}"/>
              </a:ext>
            </a:extLst>
          </p:cNvPr>
          <p:cNvSpPr txBox="1"/>
          <p:nvPr/>
        </p:nvSpPr>
        <p:spPr>
          <a:xfrm>
            <a:off x="10824533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469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228509" y="18391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7016284" y="18363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356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1" name="Straight Connector 130">
            <a:extLst>
              <a:ext uri="{FF2B5EF4-FFF2-40B4-BE49-F238E27FC236}">
                <a16:creationId xmlns:a16="http://schemas.microsoft.com/office/drawing/2014/main" id="{553762B7-D256-4E75-A67C-D8A7519362A3}"/>
              </a:ext>
            </a:extLst>
          </p:cNvPr>
          <p:cNvCxnSpPr/>
          <p:nvPr/>
        </p:nvCxnSpPr>
        <p:spPr>
          <a:xfrm>
            <a:off x="1092156" y="520165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2" name="Straight Connector 131">
            <a:extLst>
              <a:ext uri="{FF2B5EF4-FFF2-40B4-BE49-F238E27FC236}">
                <a16:creationId xmlns:a16="http://schemas.microsoft.com/office/drawing/2014/main" id="{358526AA-416E-4593-8B14-1668F1F64820}"/>
              </a:ext>
            </a:extLst>
          </p:cNvPr>
          <p:cNvCxnSpPr/>
          <p:nvPr/>
        </p:nvCxnSpPr>
        <p:spPr>
          <a:xfrm>
            <a:off x="1087162" y="5210090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7" name="Straight Connector 136">
            <a:extLst>
              <a:ext uri="{FF2B5EF4-FFF2-40B4-BE49-F238E27FC236}">
                <a16:creationId xmlns:a16="http://schemas.microsoft.com/office/drawing/2014/main" id="{27EDB0D3-5FF7-4634-A7A7-C37AA246980D}"/>
              </a:ext>
            </a:extLst>
          </p:cNvPr>
          <p:cNvCxnSpPr/>
          <p:nvPr/>
        </p:nvCxnSpPr>
        <p:spPr>
          <a:xfrm>
            <a:off x="11089130" y="52079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15467" y="190840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6" name="Straight Connector 7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230533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90199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0" name="TextBox 79"/>
          <p:cNvSpPr txBox="1"/>
          <p:nvPr/>
        </p:nvSpPr>
        <p:spPr>
          <a:xfrm>
            <a:off x="156562" y="4204219"/>
            <a:ext cx="133241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9" name="TextBox 88"/>
          <p:cNvSpPr txBox="1"/>
          <p:nvPr/>
        </p:nvSpPr>
        <p:spPr>
          <a:xfrm>
            <a:off x="1973688" y="4204219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0" name="TextBox 89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3119943" y="207506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6" name="TextBox 95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6905519" y="206041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826050" y="516450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</p:spTree>
    <p:extLst>
      <p:ext uri="{BB962C8B-B14F-4D97-AF65-F5344CB8AC3E}">
        <p14:creationId xmlns:p14="http://schemas.microsoft.com/office/powerpoint/2010/main" val="1286507238"/>
      </p:ext>
    </p:extLst>
  </p:cSld>
  <p:clrMapOvr>
    <a:masterClrMapping/>
  </p:clrMapOvr>
</p:sld>
</file>

<file path=ppt/slides/slide1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Ammunition Supply Company, Support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8332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7126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226066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224601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78263" y="3252051"/>
            <a:ext cx="10466" cy="207077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575" y="564572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78263" y="5314401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0289" y="531165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66640" y="53116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024230" y="53116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35427" y="564826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72280" y="565268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92265" y="6194365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351161" y="6194365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310057" y="6194365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87963" y="6263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0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4593909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  <a:endParaRPr sz="1200" dirty="0"/>
          </a:p>
        </p:txBody>
      </p:sp>
      <p:sp>
        <p:nvSpPr>
          <p:cNvPr id="4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6394964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  <a:endParaRPr sz="1200" dirty="0"/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999881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803359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5196277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6989324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5188269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6098223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" name="TextBox 48"/>
          <p:cNvSpPr txBox="1"/>
          <p:nvPr/>
        </p:nvSpPr>
        <p:spPr>
          <a:xfrm>
            <a:off x="4506631" y="4588736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0" name="TextBox 49"/>
          <p:cNvSpPr txBox="1"/>
          <p:nvPr/>
        </p:nvSpPr>
        <p:spPr>
          <a:xfrm>
            <a:off x="6323757" y="4588736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8949560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  <a:endParaRPr sz="1200" dirty="0"/>
          </a:p>
        </p:txBody>
      </p:sp>
      <p:sp>
        <p:nvSpPr>
          <p:cNvPr id="5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10750615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355532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1159010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9551928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11344975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Straight Connector 61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9543920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4" name="Straight Connector 63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1113296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7" name="TextBox 66"/>
          <p:cNvSpPr txBox="1"/>
          <p:nvPr/>
        </p:nvSpPr>
        <p:spPr>
          <a:xfrm>
            <a:off x="8862282" y="4588736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8" name="TextBox 67"/>
          <p:cNvSpPr txBox="1"/>
          <p:nvPr/>
        </p:nvSpPr>
        <p:spPr>
          <a:xfrm>
            <a:off x="10679408" y="4588736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676394799"/>
      </p:ext>
    </p:extLst>
  </p:cSld>
  <p:clrMapOvr>
    <a:masterClrMapping/>
  </p:clrMapOvr>
</p:sld>
</file>

<file path=ppt/slides/slide14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Heavy Equipment Transport Company, Heavy Equipment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360 Support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Heavy Equipment Transport 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27888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Heavy Equipment Transport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7813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Heavy Equipment Transport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07062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2653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74059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59892" y="1664706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375143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36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Heavy Equipment Transport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1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26" y="168823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</p:spTree>
    <p:extLst>
      <p:ext uri="{BB962C8B-B14F-4D97-AF65-F5344CB8AC3E}">
        <p14:creationId xmlns:p14="http://schemas.microsoft.com/office/powerpoint/2010/main" val="1767721738"/>
      </p:ext>
    </p:extLst>
  </p:cSld>
  <p:clrMapOvr>
    <a:masterClrMapping/>
  </p:clrMapOvr>
</p:sld>
</file>

<file path=ppt/slides/slide14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Heavy Equipment Transport Platoon, Heavy Equipment Transport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Heavy Equipment Battalion, 360 Support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Heavy Equipment Transport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Heavy Equipment Transport 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853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Heavy Equipment Transport 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Heavy Equipment Transport 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329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5427325" y="3248278"/>
            <a:ext cx="149912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MAZ 537 Tractor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CHMZAP 5247C HET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0674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49912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MAZ 537 Tractor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CHMZAP 5247C HET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149912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MAZ 537 Tractor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CHMZAP 5247C HET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200840448"/>
      </p:ext>
    </p:extLst>
  </p:cSld>
  <p:clrMapOvr>
    <a:masterClrMapping/>
  </p:clrMapOvr>
</p:sld>
</file>

<file path=ppt/slides/slide14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Supply Platoon, Heavy Equipment Transport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Heavy Equipment Battalion, 360 Support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13685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113685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409904293"/>
      </p:ext>
    </p:extLst>
  </p:cSld>
  <p:clrMapOvr>
    <a:masterClrMapping/>
  </p:clrMapOvr>
</p:sld>
</file>

<file path=ppt/slides/slide14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Heavy Equipment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360 Support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4844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638716" y="272564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233481" y="227367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7567508" y="3274288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046931" y="225902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AB1BFA0D-EDB7-4C73-9B3C-3D2D1C6180DA}"/>
              </a:ext>
            </a:extLst>
          </p:cNvPr>
          <p:cNvSpPr/>
          <p:nvPr/>
        </p:nvSpPr>
        <p:spPr>
          <a:xfrm>
            <a:off x="3379274" y="27135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5A21C540-0E92-4810-82D8-6EA94F8F9DAF}"/>
              </a:ext>
            </a:extLst>
          </p:cNvPr>
          <p:cNvCxnSpPr/>
          <p:nvPr/>
        </p:nvCxnSpPr>
        <p:spPr>
          <a:xfrm>
            <a:off x="3974039" y="226158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AFCD0190-C8B5-45A5-A7F9-7DD294147836}"/>
              </a:ext>
            </a:extLst>
          </p:cNvPr>
          <p:cNvSpPr txBox="1"/>
          <p:nvPr/>
        </p:nvSpPr>
        <p:spPr>
          <a:xfrm>
            <a:off x="3308066" y="3262196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54DB99A4-C982-40F3-BD9B-DBC6712ED634}"/>
              </a:ext>
            </a:extLst>
          </p:cNvPr>
          <p:cNvSpPr txBox="1"/>
          <p:nvPr/>
        </p:nvSpPr>
        <p:spPr>
          <a:xfrm>
            <a:off x="3787489" y="224693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1188391821"/>
      </p:ext>
    </p:extLst>
  </p:cSld>
  <p:clrMapOvr>
    <a:masterClrMapping/>
  </p:clrMapOvr>
</p:sld>
</file>

<file path=ppt/slides/slide14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Heavy Equipment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360 Support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838863983"/>
      </p:ext>
    </p:extLst>
  </p:cSld>
  <p:clrMapOvr>
    <a:masterClrMapping/>
  </p:clrMapOvr>
</p:sld>
</file>

<file path=ppt/slides/slide14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POL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360 Support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389" cy="380145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190" y="64409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4694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632760" y="230069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641202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Company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81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87" name="object 60">
            <a:extLst>
              <a:ext uri="{FF2B5EF4-FFF2-40B4-BE49-F238E27FC236}">
                <a16:creationId xmlns:a16="http://schemas.microsoft.com/office/drawing/2014/main" id="{6884C3F7-C906-4D04-BBFA-03B6F9F31984}"/>
              </a:ext>
            </a:extLst>
          </p:cNvPr>
          <p:cNvSpPr/>
          <p:nvPr/>
        </p:nvSpPr>
        <p:spPr>
          <a:xfrm>
            <a:off x="492675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10996403" y="207219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2AC091A-8990-4C1B-A48B-D3EE9C25DE2A}"/>
              </a:ext>
            </a:extLst>
          </p:cNvPr>
          <p:cNvSpPr/>
          <p:nvPr/>
        </p:nvSpPr>
        <p:spPr>
          <a:xfrm>
            <a:off x="10503480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5149BB2E-240D-4B14-B16F-0516662D06A9}"/>
              </a:ext>
            </a:extLst>
          </p:cNvPr>
          <p:cNvSpPr txBox="1"/>
          <p:nvPr/>
        </p:nvSpPr>
        <p:spPr>
          <a:xfrm>
            <a:off x="10824533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469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228509" y="18391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7016284" y="18363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356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1" name="Straight Connector 130">
            <a:extLst>
              <a:ext uri="{FF2B5EF4-FFF2-40B4-BE49-F238E27FC236}">
                <a16:creationId xmlns:a16="http://schemas.microsoft.com/office/drawing/2014/main" id="{553762B7-D256-4E75-A67C-D8A7519362A3}"/>
              </a:ext>
            </a:extLst>
          </p:cNvPr>
          <p:cNvCxnSpPr/>
          <p:nvPr/>
        </p:nvCxnSpPr>
        <p:spPr>
          <a:xfrm>
            <a:off x="1092156" y="520165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2" name="Straight Connector 131">
            <a:extLst>
              <a:ext uri="{FF2B5EF4-FFF2-40B4-BE49-F238E27FC236}">
                <a16:creationId xmlns:a16="http://schemas.microsoft.com/office/drawing/2014/main" id="{358526AA-416E-4593-8B14-1668F1F64820}"/>
              </a:ext>
            </a:extLst>
          </p:cNvPr>
          <p:cNvCxnSpPr/>
          <p:nvPr/>
        </p:nvCxnSpPr>
        <p:spPr>
          <a:xfrm>
            <a:off x="1087162" y="5210090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7" name="Straight Connector 136">
            <a:extLst>
              <a:ext uri="{FF2B5EF4-FFF2-40B4-BE49-F238E27FC236}">
                <a16:creationId xmlns:a16="http://schemas.microsoft.com/office/drawing/2014/main" id="{27EDB0D3-5FF7-4634-A7A7-C37AA246980D}"/>
              </a:ext>
            </a:extLst>
          </p:cNvPr>
          <p:cNvCxnSpPr/>
          <p:nvPr/>
        </p:nvCxnSpPr>
        <p:spPr>
          <a:xfrm>
            <a:off x="11089130" y="52079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15467" y="190840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6" name="Straight Connector 7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230533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90199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0" name="TextBox 79"/>
          <p:cNvSpPr txBox="1"/>
          <p:nvPr/>
        </p:nvSpPr>
        <p:spPr>
          <a:xfrm>
            <a:off x="156562" y="4204219"/>
            <a:ext cx="133241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9" name="TextBox 88"/>
          <p:cNvSpPr txBox="1"/>
          <p:nvPr/>
        </p:nvSpPr>
        <p:spPr>
          <a:xfrm>
            <a:off x="1973688" y="4204219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0" name="TextBox 89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3119943" y="207506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6" name="TextBox 95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6905519" y="206041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826050" y="516450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</p:spTree>
    <p:extLst>
      <p:ext uri="{BB962C8B-B14F-4D97-AF65-F5344CB8AC3E}">
        <p14:creationId xmlns:p14="http://schemas.microsoft.com/office/powerpoint/2010/main" val="848306574"/>
      </p:ext>
    </p:extLst>
  </p:cSld>
  <p:clrMapOvr>
    <a:masterClrMapping/>
  </p:clrMapOvr>
</p:sld>
</file>

<file path=ppt/slides/slide14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POL Company, POL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360 Support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Heavy Equipment Transport 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27888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7813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07062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2653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74059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59892" y="1664706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375143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36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1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26" y="168823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</p:spTree>
    <p:extLst>
      <p:ext uri="{BB962C8B-B14F-4D97-AF65-F5344CB8AC3E}">
        <p14:creationId xmlns:p14="http://schemas.microsoft.com/office/powerpoint/2010/main" val="1463639778"/>
      </p:ext>
    </p:extLst>
  </p:cSld>
  <p:clrMapOvr>
    <a:masterClrMapping/>
  </p:clrMapOvr>
</p:sld>
</file>

<file path=ppt/slides/slide14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POL Platoon, POL Company, POL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360 Support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717137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15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15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1717137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15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15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931256746"/>
      </p:ext>
    </p:extLst>
  </p:cSld>
  <p:clrMapOvr>
    <a:masterClrMapping/>
  </p:clrMapOvr>
</p:sld>
</file>

<file path=ppt/slides/slide14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Supply Platoon, POL Company, POL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360 Support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13685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113685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974775045"/>
      </p:ext>
    </p:extLst>
  </p:cSld>
  <p:clrMapOvr>
    <a:masterClrMapping/>
  </p:clrMapOvr>
</p:sld>
</file>

<file path=ppt/slides/slide14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POL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360 Support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1429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5855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3337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68320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4844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379274" y="27135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974039" y="226158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3308066" y="3262196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787489" y="224693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BB30C8D0-4586-47BE-A93F-7392B2CC3800}"/>
              </a:ext>
            </a:extLst>
          </p:cNvPr>
          <p:cNvSpPr/>
          <p:nvPr/>
        </p:nvSpPr>
        <p:spPr>
          <a:xfrm>
            <a:off x="7707094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896FDBED-15B8-4E40-B3A4-5953664A73F9}"/>
              </a:ext>
            </a:extLst>
          </p:cNvPr>
          <p:cNvCxnSpPr/>
          <p:nvPr/>
        </p:nvCxnSpPr>
        <p:spPr>
          <a:xfrm>
            <a:off x="8301859" y="225143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7B5E7317-B30C-42E1-B4A5-4CA921DD35AA}"/>
              </a:ext>
            </a:extLst>
          </p:cNvPr>
          <p:cNvSpPr txBox="1"/>
          <p:nvPr/>
        </p:nvSpPr>
        <p:spPr>
          <a:xfrm>
            <a:off x="7635886" y="3252051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E6606E82-339C-42A6-A82A-57E89AFD83DF}"/>
              </a:ext>
            </a:extLst>
          </p:cNvPr>
          <p:cNvSpPr txBox="1"/>
          <p:nvPr/>
        </p:nvSpPr>
        <p:spPr>
          <a:xfrm>
            <a:off x="8115309" y="22367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2884023814"/>
      </p:ext>
    </p:extLst>
  </p:cSld>
  <p:clrMapOvr>
    <a:masterClrMapping/>
  </p:clrMapOvr>
</p:sld>
</file>

<file path=ppt/slides/slide1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POL Company, Support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8332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7126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226066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224601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88729" y="3252051"/>
            <a:ext cx="0" cy="218507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575" y="576002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78263" y="5428697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0289" y="542595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66640" y="542594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024230" y="542594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35427" y="57625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72280" y="57669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92265" y="6308661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351161" y="6308661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310057" y="6308661"/>
            <a:ext cx="109036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87963" y="6263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0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4215843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4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6016898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621815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25293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4818211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6611258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4810203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5939960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" name="TextBox 48"/>
          <p:cNvSpPr txBox="1"/>
          <p:nvPr/>
        </p:nvSpPr>
        <p:spPr>
          <a:xfrm>
            <a:off x="4128565" y="4588736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50" name="TextBox 49"/>
          <p:cNvSpPr txBox="1"/>
          <p:nvPr/>
        </p:nvSpPr>
        <p:spPr>
          <a:xfrm>
            <a:off x="5945691" y="4588736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5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8571494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5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10372549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977466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780944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9173862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10966909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Straight Connector 61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9165854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4" name="Straight Connector 63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963825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7" name="TextBox 66"/>
          <p:cNvSpPr txBox="1"/>
          <p:nvPr/>
        </p:nvSpPr>
        <p:spPr>
          <a:xfrm>
            <a:off x="8484216" y="4588736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68" name="TextBox 67"/>
          <p:cNvSpPr txBox="1"/>
          <p:nvPr/>
        </p:nvSpPr>
        <p:spPr>
          <a:xfrm>
            <a:off x="10301342" y="4588736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</p:spTree>
    <p:extLst>
      <p:ext uri="{BB962C8B-B14F-4D97-AF65-F5344CB8AC3E}">
        <p14:creationId xmlns:p14="http://schemas.microsoft.com/office/powerpoint/2010/main" val="2579763392"/>
      </p:ext>
    </p:extLst>
  </p:cSld>
  <p:clrMapOvr>
    <a:masterClrMapping/>
  </p:clrMapOvr>
</p:sld>
</file>

<file path=ppt/slides/slide14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POL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360 Support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1739871469"/>
      </p:ext>
    </p:extLst>
  </p:cSld>
  <p:clrMapOvr>
    <a:masterClrMapping/>
  </p:clrMapOvr>
</p:sld>
</file>

<file path=ppt/slides/slide14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360 Support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1367517586"/>
      </p:ext>
    </p:extLst>
  </p:cSld>
  <p:clrMapOvr>
    <a:masterClrMapping/>
  </p:clrMapOvr>
</p:sld>
</file>

<file path=ppt/slides/slide14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Chemical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360 Support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Chemical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666652" y="2267803"/>
            <a:ext cx="8980160" cy="11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86094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NBC Reconnaissance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490301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055073" y="271220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Personnel Decontamination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677814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0651465" y="225646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455093" y="223128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1244093" y="5341108"/>
            <a:ext cx="112242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BTR-80 RKHM 4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9714" y="27256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Vehicle Decontamination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4479" y="22736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07929" y="225899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338436" y="476668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20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210945" y="456350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22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83454" y="436032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NBC Reconnaissance Squad</a:t>
            </a:r>
            <a:endParaRPr sz="1200" dirty="0"/>
          </a:p>
        </p:txBody>
      </p:sp>
      <p:sp>
        <p:nvSpPr>
          <p:cNvPr id="23" name="TextBox 22"/>
          <p:cNvSpPr txBox="1"/>
          <p:nvPr/>
        </p:nvSpPr>
        <p:spPr>
          <a:xfrm>
            <a:off x="5668316" y="5341126"/>
            <a:ext cx="112242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BTR-80 RKHM 4</a:t>
            </a: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5762659" y="476669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30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5635168" y="45635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31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5507677" y="43603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NBC Reconnaissance Squad</a:t>
            </a:r>
            <a:endParaRPr sz="1200" dirty="0"/>
          </a:p>
        </p:txBody>
      </p:sp>
      <p:sp>
        <p:nvSpPr>
          <p:cNvPr id="32" name="TextBox 31"/>
          <p:cNvSpPr txBox="1"/>
          <p:nvPr/>
        </p:nvSpPr>
        <p:spPr>
          <a:xfrm>
            <a:off x="10215712" y="5335248"/>
            <a:ext cx="180209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3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310055" y="476082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34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182564" y="4557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35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055073" y="43544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NBC Reconnaissance Squad</a:t>
            </a:r>
            <a:endParaRPr sz="1200" dirty="0"/>
          </a:p>
        </p:txBody>
      </p: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663861" y="3249800"/>
            <a:ext cx="2791" cy="112390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7" name="Straight Connector 36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0417" y="3277556"/>
            <a:ext cx="2791" cy="109615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648558" y="3252051"/>
            <a:ext cx="2791" cy="112390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855394387"/>
      </p:ext>
    </p:extLst>
  </p:cSld>
  <p:clrMapOvr>
    <a:masterClrMapping/>
  </p:clrMapOvr>
</p:sld>
</file>

<file path=ppt/slides/slide14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Medical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360 Support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Treatment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32213" y="270430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Casualty</a:t>
            </a:r>
          </a:p>
          <a:p>
            <a:pPr algn="ctr"/>
            <a:r>
              <a:rPr lang="en-US" sz="1200" dirty="0"/>
              <a:t>Collection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1420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ADM Disposal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523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5680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61005" y="3252945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UAZ 452D Ambulance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718740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TMS 65M Decontamination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Field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79889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BMM-3 Mobile Dressing Station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884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Casualty</a:t>
            </a:r>
          </a:p>
          <a:p>
            <a:pPr algn="ctr"/>
            <a:r>
              <a:rPr lang="en-US" sz="1200" dirty="0"/>
              <a:t>Collection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6094769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4" name="TextBox 33"/>
          <p:cNvSpPr txBox="1"/>
          <p:nvPr/>
        </p:nvSpPr>
        <p:spPr>
          <a:xfrm>
            <a:off x="5392758" y="3237796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UAZ 452D Ambulance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7979073" y="3252814"/>
            <a:ext cx="1148071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34854" y="223617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80393" y="223066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06121" y="222569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08284" y="222921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2894987501"/>
      </p:ext>
    </p:extLst>
  </p:cSld>
  <p:clrMapOvr>
    <a:masterClrMapping/>
  </p:clrMapOvr>
</p:sld>
</file>

<file path=ppt/slides/slide14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677 Medical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389" cy="380145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190" y="64409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4694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3178943" y="23025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69" name="object 60">
            <a:extLst>
              <a:ext uri="{FF2B5EF4-FFF2-40B4-BE49-F238E27FC236}">
                <a16:creationId xmlns:a16="http://schemas.microsoft.com/office/drawing/2014/main" id="{6CB944C2-9388-41D9-967D-D1C47186E2B5}"/>
              </a:ext>
            </a:extLst>
          </p:cNvPr>
          <p:cNvSpPr/>
          <p:nvPr/>
        </p:nvSpPr>
        <p:spPr>
          <a:xfrm>
            <a:off x="7716998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Company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81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Company</a:t>
            </a:r>
          </a:p>
        </p:txBody>
      </p:sp>
      <p:sp>
        <p:nvSpPr>
          <p:cNvPr id="87" name="object 60">
            <a:extLst>
              <a:ext uri="{FF2B5EF4-FFF2-40B4-BE49-F238E27FC236}">
                <a16:creationId xmlns:a16="http://schemas.microsoft.com/office/drawing/2014/main" id="{6884C3F7-C906-4D04-BBFA-03B6F9F31984}"/>
              </a:ext>
            </a:extLst>
          </p:cNvPr>
          <p:cNvSpPr/>
          <p:nvPr/>
        </p:nvSpPr>
        <p:spPr>
          <a:xfrm>
            <a:off x="492675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Evacuation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8196402" y="207219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10996403" y="207219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3" name="object 60">
            <a:extLst>
              <a:ext uri="{FF2B5EF4-FFF2-40B4-BE49-F238E27FC236}">
                <a16:creationId xmlns:a16="http://schemas.microsoft.com/office/drawing/2014/main" id="{66F1F12B-68E3-441E-A4D8-30E9A2393C4A}"/>
              </a:ext>
            </a:extLst>
          </p:cNvPr>
          <p:cNvSpPr/>
          <p:nvPr/>
        </p:nvSpPr>
        <p:spPr>
          <a:xfrm>
            <a:off x="5507075" y="56115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Chemical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4" name="TextBox 93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5830344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2AC091A-8990-4C1B-A48B-D3EE9C25DE2A}"/>
              </a:ext>
            </a:extLst>
          </p:cNvPr>
          <p:cNvSpPr/>
          <p:nvPr/>
        </p:nvSpPr>
        <p:spPr>
          <a:xfrm>
            <a:off x="10503480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5149BB2E-240D-4B14-B16F-0516662D06A9}"/>
              </a:ext>
            </a:extLst>
          </p:cNvPr>
          <p:cNvSpPr txBox="1"/>
          <p:nvPr/>
        </p:nvSpPr>
        <p:spPr>
          <a:xfrm>
            <a:off x="10824533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469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774692" y="184098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" name="Straight Connector 121">
            <a:extLst>
              <a:ext uri="{FF2B5EF4-FFF2-40B4-BE49-F238E27FC236}">
                <a16:creationId xmlns:a16="http://schemas.microsoft.com/office/drawing/2014/main" id="{CE5B60CE-A550-477F-8408-109AE267E6C9}"/>
              </a:ext>
            </a:extLst>
          </p:cNvPr>
          <p:cNvCxnSpPr/>
          <p:nvPr/>
        </p:nvCxnSpPr>
        <p:spPr>
          <a:xfrm>
            <a:off x="8307170" y="184255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356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1" name="Straight Connector 130">
            <a:extLst>
              <a:ext uri="{FF2B5EF4-FFF2-40B4-BE49-F238E27FC236}">
                <a16:creationId xmlns:a16="http://schemas.microsoft.com/office/drawing/2014/main" id="{553762B7-D256-4E75-A67C-D8A7519362A3}"/>
              </a:ext>
            </a:extLst>
          </p:cNvPr>
          <p:cNvCxnSpPr/>
          <p:nvPr/>
        </p:nvCxnSpPr>
        <p:spPr>
          <a:xfrm>
            <a:off x="1092156" y="520165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2" name="Straight Connector 131">
            <a:extLst>
              <a:ext uri="{FF2B5EF4-FFF2-40B4-BE49-F238E27FC236}">
                <a16:creationId xmlns:a16="http://schemas.microsoft.com/office/drawing/2014/main" id="{358526AA-416E-4593-8B14-1668F1F64820}"/>
              </a:ext>
            </a:extLst>
          </p:cNvPr>
          <p:cNvCxnSpPr/>
          <p:nvPr/>
        </p:nvCxnSpPr>
        <p:spPr>
          <a:xfrm>
            <a:off x="1087162" y="5210090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5" name="Straight Connector 134">
            <a:extLst>
              <a:ext uri="{FF2B5EF4-FFF2-40B4-BE49-F238E27FC236}">
                <a16:creationId xmlns:a16="http://schemas.microsoft.com/office/drawing/2014/main" id="{A7141411-C0E1-4D5A-8DDE-DF669A3F3608}"/>
              </a:ext>
            </a:extLst>
          </p:cNvPr>
          <p:cNvCxnSpPr/>
          <p:nvPr/>
        </p:nvCxnSpPr>
        <p:spPr>
          <a:xfrm>
            <a:off x="6095566" y="521333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7" name="Straight Connector 136">
            <a:extLst>
              <a:ext uri="{FF2B5EF4-FFF2-40B4-BE49-F238E27FC236}">
                <a16:creationId xmlns:a16="http://schemas.microsoft.com/office/drawing/2014/main" id="{27EDB0D3-5FF7-4634-A7A7-C37AA246980D}"/>
              </a:ext>
            </a:extLst>
          </p:cNvPr>
          <p:cNvCxnSpPr/>
          <p:nvPr/>
        </p:nvCxnSpPr>
        <p:spPr>
          <a:xfrm>
            <a:off x="11089130" y="52079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15467" y="190840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6" name="Straight Connector 7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230533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90199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0" name="TextBox 79"/>
          <p:cNvSpPr txBox="1"/>
          <p:nvPr/>
        </p:nvSpPr>
        <p:spPr>
          <a:xfrm>
            <a:off x="156562" y="4204219"/>
            <a:ext cx="134844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TIGR 2330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9" name="TextBox 88"/>
          <p:cNvSpPr txBox="1"/>
          <p:nvPr/>
        </p:nvSpPr>
        <p:spPr>
          <a:xfrm>
            <a:off x="1973688" y="4204219"/>
            <a:ext cx="134844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0" name="TextBox 89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3666126" y="207689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09D1BE16-0CC0-461D-AEF5-1C35EA526EF5}"/>
              </a:ext>
            </a:extLst>
          </p:cNvPr>
          <p:cNvSpPr txBox="1"/>
          <p:nvPr/>
        </p:nvSpPr>
        <p:spPr>
          <a:xfrm>
            <a:off x="970945" y="5404704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</p:spTree>
    <p:extLst>
      <p:ext uri="{BB962C8B-B14F-4D97-AF65-F5344CB8AC3E}">
        <p14:creationId xmlns:p14="http://schemas.microsoft.com/office/powerpoint/2010/main" val="1162547739"/>
      </p:ext>
    </p:extLst>
  </p:cSld>
  <p:clrMapOvr>
    <a:masterClrMapping/>
  </p:clrMapOvr>
</p:sld>
</file>

<file path=ppt/slides/slide14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Medical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677 Medical Battalion,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Surgical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Intermediate Medical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90532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Recovery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20264" y="166470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374096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735580" y="36550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Dental</a:t>
            </a:r>
            <a:br>
              <a:rPr lang="en-US" sz="1200" dirty="0"/>
            </a:br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>
            <a:cxnSpLocks/>
          </p:cNvCxnSpPr>
          <p:nvPr/>
        </p:nvCxnSpPr>
        <p:spPr>
          <a:xfrm>
            <a:off x="6086803" y="1710499"/>
            <a:ext cx="4119" cy="146649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159416" y="318842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34844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4844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2" name="object 60">
            <a:extLst>
              <a:ext uri="{FF2B5EF4-FFF2-40B4-BE49-F238E27FC236}">
                <a16:creationId xmlns:a16="http://schemas.microsoft.com/office/drawing/2014/main" id="{76DC14C1-F4E1-429F-A1B5-E07F8C06B908}"/>
              </a:ext>
            </a:extLst>
          </p:cNvPr>
          <p:cNvSpPr/>
          <p:nvPr/>
        </p:nvSpPr>
        <p:spPr>
          <a:xfrm>
            <a:off x="5496562" y="363599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Pharmacy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BC4A67B1-910C-4188-B20F-6EE78D3865FC}"/>
              </a:ext>
            </a:extLst>
          </p:cNvPr>
          <p:cNvSpPr txBox="1"/>
          <p:nvPr/>
        </p:nvSpPr>
        <p:spPr>
          <a:xfrm>
            <a:off x="5908968" y="31693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16A05A56-7B35-430B-BC2E-20AFC833B81A}"/>
              </a:ext>
            </a:extLst>
          </p:cNvPr>
          <p:cNvCxnSpPr>
            <a:cxnSpLocks/>
          </p:cNvCxnSpPr>
          <p:nvPr/>
        </p:nvCxnSpPr>
        <p:spPr>
          <a:xfrm flipH="1">
            <a:off x="3341862" y="3156068"/>
            <a:ext cx="5475870" cy="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7C4D7A78-44D5-4CBA-9B86-92FEE7C9354E}"/>
              </a:ext>
            </a:extLst>
          </p:cNvPr>
          <p:cNvCxnSpPr/>
          <p:nvPr/>
        </p:nvCxnSpPr>
        <p:spPr>
          <a:xfrm>
            <a:off x="3348736" y="315440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9AC7944D-5AC0-4044-9238-21FDBC7352C7}"/>
              </a:ext>
            </a:extLst>
          </p:cNvPr>
          <p:cNvCxnSpPr/>
          <p:nvPr/>
        </p:nvCxnSpPr>
        <p:spPr>
          <a:xfrm>
            <a:off x="6090922" y="31693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object 60">
            <a:extLst>
              <a:ext uri="{FF2B5EF4-FFF2-40B4-BE49-F238E27FC236}">
                <a16:creationId xmlns:a16="http://schemas.microsoft.com/office/drawing/2014/main" id="{E49AFC8D-30EE-470A-8B62-18A847349707}"/>
              </a:ext>
            </a:extLst>
          </p:cNvPr>
          <p:cNvSpPr/>
          <p:nvPr/>
        </p:nvSpPr>
        <p:spPr>
          <a:xfrm>
            <a:off x="8214362" y="36169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Mortuary</a:t>
            </a:r>
            <a:br>
              <a:rPr lang="en-US" sz="1200" dirty="0"/>
            </a:br>
            <a:r>
              <a:rPr lang="en-US" sz="1200" dirty="0"/>
              <a:t>Section</a:t>
            </a: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F2B05ABD-3B3F-4F39-8801-8001161F5D71}"/>
              </a:ext>
            </a:extLst>
          </p:cNvPr>
          <p:cNvSpPr txBox="1"/>
          <p:nvPr/>
        </p:nvSpPr>
        <p:spPr>
          <a:xfrm>
            <a:off x="8649628" y="315032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5D8966D7-289E-40D0-85B7-AE2A9998E94A}"/>
              </a:ext>
            </a:extLst>
          </p:cNvPr>
          <p:cNvCxnSpPr/>
          <p:nvPr/>
        </p:nvCxnSpPr>
        <p:spPr>
          <a:xfrm>
            <a:off x="8808722" y="315032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" name="TextBox 48">
            <a:extLst>
              <a:ext uri="{FF2B5EF4-FFF2-40B4-BE49-F238E27FC236}">
                <a16:creationId xmlns:a16="http://schemas.microsoft.com/office/drawing/2014/main" id="{527709B1-FF9E-42BD-A5C7-E23610D19B30}"/>
              </a:ext>
            </a:extLst>
          </p:cNvPr>
          <p:cNvSpPr txBox="1"/>
          <p:nvPr/>
        </p:nvSpPr>
        <p:spPr>
          <a:xfrm>
            <a:off x="10425823" y="2730192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28531AC3-A8DD-4D3E-B818-492C4D76E73D}"/>
              </a:ext>
            </a:extLst>
          </p:cNvPr>
          <p:cNvSpPr txBox="1"/>
          <p:nvPr/>
        </p:nvSpPr>
        <p:spPr>
          <a:xfrm>
            <a:off x="2629091" y="4251767"/>
            <a:ext cx="171874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58356964-4488-4B89-B876-707791BDFFB7}"/>
              </a:ext>
            </a:extLst>
          </p:cNvPr>
          <p:cNvSpPr txBox="1"/>
          <p:nvPr/>
        </p:nvSpPr>
        <p:spPr>
          <a:xfrm>
            <a:off x="5414534" y="4203680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7C4B68D8-456A-4511-818B-E5C56DDBA3EB}"/>
              </a:ext>
            </a:extLst>
          </p:cNvPr>
          <p:cNvSpPr txBox="1"/>
          <p:nvPr/>
        </p:nvSpPr>
        <p:spPr>
          <a:xfrm>
            <a:off x="8131112" y="4207757"/>
            <a:ext cx="1718740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Medical Refrigerated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Refrigerator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543065842"/>
      </p:ext>
    </p:extLst>
  </p:cSld>
  <p:clrMapOvr>
    <a:masterClrMapping/>
  </p:clrMapOvr>
</p:sld>
</file>

<file path=ppt/slides/slide14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Surgical Platoon, Medical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677 Medical Battalion,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Surgical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Surgical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87881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Surgical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159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718740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6x6 hospital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718740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6x6 hospital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5" name="object 60">
            <a:extLst>
              <a:ext uri="{FF2B5EF4-FFF2-40B4-BE49-F238E27FC236}">
                <a16:creationId xmlns:a16="http://schemas.microsoft.com/office/drawing/2014/main" id="{6CE0B420-4542-41BE-9E91-052AB2D50DE1}"/>
              </a:ext>
            </a:extLst>
          </p:cNvPr>
          <p:cNvSpPr/>
          <p:nvPr/>
        </p:nvSpPr>
        <p:spPr>
          <a:xfrm>
            <a:off x="5497794" y="271806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Surgical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8B7838E5-F80E-45F5-9967-73E04DEEB3D2}"/>
              </a:ext>
            </a:extLst>
          </p:cNvPr>
          <p:cNvSpPr txBox="1"/>
          <p:nvPr/>
        </p:nvSpPr>
        <p:spPr>
          <a:xfrm>
            <a:off x="5900096" y="224767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223538E2-3A53-4677-9E89-5252FED2B293}"/>
              </a:ext>
            </a:extLst>
          </p:cNvPr>
          <p:cNvCxnSpPr/>
          <p:nvPr/>
        </p:nvCxnSpPr>
        <p:spPr>
          <a:xfrm>
            <a:off x="6089514" y="227365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TextBox 17">
            <a:extLst>
              <a:ext uri="{FF2B5EF4-FFF2-40B4-BE49-F238E27FC236}">
                <a16:creationId xmlns:a16="http://schemas.microsoft.com/office/drawing/2014/main" id="{742BB14E-8DF1-4DBC-9501-E172ED6F3ABA}"/>
              </a:ext>
            </a:extLst>
          </p:cNvPr>
          <p:cNvSpPr txBox="1"/>
          <p:nvPr/>
        </p:nvSpPr>
        <p:spPr>
          <a:xfrm>
            <a:off x="5423947" y="3262932"/>
            <a:ext cx="1718740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6x6 hospital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673716161"/>
      </p:ext>
    </p:extLst>
  </p:cSld>
  <p:clrMapOvr>
    <a:masterClrMapping/>
  </p:clrMapOvr>
</p:sld>
</file>

<file path=ppt/slides/slide14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Intermediate Medical Platoon, Medical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677 Medical Battalion,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Intermediate Medical 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Intermediate Medical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87881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Intermediate Medical 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159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718740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6x6 hospital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718740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6x6 hospital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5" name="object 60">
            <a:extLst>
              <a:ext uri="{FF2B5EF4-FFF2-40B4-BE49-F238E27FC236}">
                <a16:creationId xmlns:a16="http://schemas.microsoft.com/office/drawing/2014/main" id="{6CE0B420-4542-41BE-9E91-052AB2D50DE1}"/>
              </a:ext>
            </a:extLst>
          </p:cNvPr>
          <p:cNvSpPr/>
          <p:nvPr/>
        </p:nvSpPr>
        <p:spPr>
          <a:xfrm>
            <a:off x="5497794" y="271806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Intermediate Medical Section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8B7838E5-F80E-45F5-9967-73E04DEEB3D2}"/>
              </a:ext>
            </a:extLst>
          </p:cNvPr>
          <p:cNvSpPr txBox="1"/>
          <p:nvPr/>
        </p:nvSpPr>
        <p:spPr>
          <a:xfrm>
            <a:off x="5900096" y="224767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223538E2-3A53-4677-9E89-5252FED2B293}"/>
              </a:ext>
            </a:extLst>
          </p:cNvPr>
          <p:cNvCxnSpPr/>
          <p:nvPr/>
        </p:nvCxnSpPr>
        <p:spPr>
          <a:xfrm>
            <a:off x="6089514" y="227365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TextBox 17">
            <a:extLst>
              <a:ext uri="{FF2B5EF4-FFF2-40B4-BE49-F238E27FC236}">
                <a16:creationId xmlns:a16="http://schemas.microsoft.com/office/drawing/2014/main" id="{742BB14E-8DF1-4DBC-9501-E172ED6F3ABA}"/>
              </a:ext>
            </a:extLst>
          </p:cNvPr>
          <p:cNvSpPr txBox="1"/>
          <p:nvPr/>
        </p:nvSpPr>
        <p:spPr>
          <a:xfrm>
            <a:off x="5423947" y="3262932"/>
            <a:ext cx="1718740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6x6 hospital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934022583"/>
      </p:ext>
    </p:extLst>
  </p:cSld>
  <p:clrMapOvr>
    <a:masterClrMapping/>
  </p:clrMapOvr>
</p:sld>
</file>

<file path=ppt/slides/slide14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Evacuation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677 Medical Battalion,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Evacuation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Evacuation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Evacuation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90532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Evacuation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44064" y="166470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374096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49363" y="2703491"/>
            <a:ext cx="0" cy="127795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53617" y="429297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52355" y="3961655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45331" y="395890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40732" y="395890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98322" y="395890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09519" y="429551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6372" y="42999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47307" y="4841619"/>
            <a:ext cx="134844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325253" y="4841619"/>
            <a:ext cx="134844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84149" y="4841619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</p:spTree>
    <p:extLst>
      <p:ext uri="{BB962C8B-B14F-4D97-AF65-F5344CB8AC3E}">
        <p14:creationId xmlns:p14="http://schemas.microsoft.com/office/powerpoint/2010/main" val="1400011311"/>
      </p:ext>
    </p:extLst>
  </p:cSld>
  <p:clrMapOvr>
    <a:masterClrMapping/>
  </p:clrMapOvr>
</p:sld>
</file>

<file path=ppt/slides/slide14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Evacuation Platoon, Evacuation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677 Medical Battalion,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Evacuation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Evacuation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87881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Evacuation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159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7730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UAZ 452D Ambulance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7730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UAZ 452D Ambulance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5" name="object 60">
            <a:extLst>
              <a:ext uri="{FF2B5EF4-FFF2-40B4-BE49-F238E27FC236}">
                <a16:creationId xmlns:a16="http://schemas.microsoft.com/office/drawing/2014/main" id="{6CE0B420-4542-41BE-9E91-052AB2D50DE1}"/>
              </a:ext>
            </a:extLst>
          </p:cNvPr>
          <p:cNvSpPr/>
          <p:nvPr/>
        </p:nvSpPr>
        <p:spPr>
          <a:xfrm>
            <a:off x="5497794" y="271806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Evacuation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8B7838E5-F80E-45F5-9967-73E04DEEB3D2}"/>
              </a:ext>
            </a:extLst>
          </p:cNvPr>
          <p:cNvSpPr txBox="1"/>
          <p:nvPr/>
        </p:nvSpPr>
        <p:spPr>
          <a:xfrm>
            <a:off x="5900096" y="224767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223538E2-3A53-4677-9E89-5252FED2B293}"/>
              </a:ext>
            </a:extLst>
          </p:cNvPr>
          <p:cNvCxnSpPr/>
          <p:nvPr/>
        </p:nvCxnSpPr>
        <p:spPr>
          <a:xfrm>
            <a:off x="6099039" y="226412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TextBox 17">
            <a:extLst>
              <a:ext uri="{FF2B5EF4-FFF2-40B4-BE49-F238E27FC236}">
                <a16:creationId xmlns:a16="http://schemas.microsoft.com/office/drawing/2014/main" id="{742BB14E-8DF1-4DBC-9501-E172ED6F3ABA}"/>
              </a:ext>
            </a:extLst>
          </p:cNvPr>
          <p:cNvSpPr txBox="1"/>
          <p:nvPr/>
        </p:nvSpPr>
        <p:spPr>
          <a:xfrm>
            <a:off x="5423947" y="3262932"/>
            <a:ext cx="137730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UAZ 452D Ambulance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834106654"/>
      </p:ext>
    </p:extLst>
  </p:cSld>
  <p:clrMapOvr>
    <a:masterClrMapping/>
  </p:clrMapOvr>
</p:sld>
</file>

<file path=ppt/slides/slide1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Supply Company, Support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8332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7126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226066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224601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88729" y="3252051"/>
            <a:ext cx="0" cy="218507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575" y="576002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78263" y="5428697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0289" y="542595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66642" y="542594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024230" y="542594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35427" y="57625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72280" y="57669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92265" y="6308661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351161" y="6308661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310057" y="6308661"/>
            <a:ext cx="109036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87963" y="6263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0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4347727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4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6148782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753699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557177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4950095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6743142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4942087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6098223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" name="TextBox 48"/>
          <p:cNvSpPr txBox="1"/>
          <p:nvPr/>
        </p:nvSpPr>
        <p:spPr>
          <a:xfrm>
            <a:off x="4260449" y="4588736"/>
            <a:ext cx="183415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10 x URAL 5323 8x8 9000Kg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15 x 2 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0" name="TextBox 49"/>
          <p:cNvSpPr txBox="1"/>
          <p:nvPr/>
        </p:nvSpPr>
        <p:spPr>
          <a:xfrm>
            <a:off x="6077575" y="4588736"/>
            <a:ext cx="183415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10 x URAL 5323 8x8 9000Kg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15 x 2 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8703378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5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10504433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109350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12828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9305746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11098793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Straight Connector 61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9297738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4" name="Straight Connector 63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1095712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7" name="TextBox 66"/>
          <p:cNvSpPr txBox="1"/>
          <p:nvPr/>
        </p:nvSpPr>
        <p:spPr>
          <a:xfrm>
            <a:off x="8616100" y="4588736"/>
            <a:ext cx="183415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10 x URAL 5323 8x8 9000Kg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15 x 2 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8" name="TextBox 67"/>
          <p:cNvSpPr txBox="1"/>
          <p:nvPr/>
        </p:nvSpPr>
        <p:spPr>
          <a:xfrm>
            <a:off x="10433226" y="4588736"/>
            <a:ext cx="183415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10 x URAL 5323 8x8 9000Kg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15 x 2 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84440020"/>
      </p:ext>
    </p:extLst>
  </p:cSld>
  <p:clrMapOvr>
    <a:masterClrMapping/>
  </p:clrMapOvr>
</p:sld>
</file>

<file path=ppt/slides/slide14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Chemical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677 Medical Battalion,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Chemical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666652" y="2267803"/>
            <a:ext cx="8980160" cy="11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86094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NBC Reconnaissance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490301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055073" y="271220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Personnel Decontamination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677814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0651465" y="225646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455093" y="223128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1244093" y="5341108"/>
            <a:ext cx="112242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BTR-80 RKHM 4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9714" y="27256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Vehicle Decontamination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4479" y="22736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07929" y="225899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338436" y="476668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20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210945" y="456350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22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83454" y="436032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NBC Reconnaissance Squad</a:t>
            </a:r>
            <a:endParaRPr sz="1200" dirty="0"/>
          </a:p>
        </p:txBody>
      </p:sp>
      <p:sp>
        <p:nvSpPr>
          <p:cNvPr id="23" name="TextBox 22"/>
          <p:cNvSpPr txBox="1"/>
          <p:nvPr/>
        </p:nvSpPr>
        <p:spPr>
          <a:xfrm>
            <a:off x="5668316" y="5341126"/>
            <a:ext cx="115608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ZIL 131 ARS 14K</a:t>
            </a: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5762659" y="476669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30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5635168" y="45635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31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5507677" y="43603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Vehicle Decontamination</a:t>
            </a:r>
          </a:p>
          <a:p>
            <a:pPr algn="ctr"/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32" name="TextBox 31"/>
          <p:cNvSpPr txBox="1"/>
          <p:nvPr/>
        </p:nvSpPr>
        <p:spPr>
          <a:xfrm>
            <a:off x="10215712" y="5335248"/>
            <a:ext cx="180209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3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310055" y="476082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34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182564" y="4557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35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055073" y="43544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Personnel Decontamination</a:t>
            </a:r>
          </a:p>
          <a:p>
            <a:pPr algn="ctr"/>
            <a:r>
              <a:rPr lang="en-US" sz="1200" dirty="0"/>
              <a:t>Squad</a:t>
            </a:r>
            <a:endParaRPr sz="1200" dirty="0"/>
          </a:p>
        </p:txBody>
      </p: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663861" y="3249800"/>
            <a:ext cx="2791" cy="112390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7" name="Straight Connector 36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0417" y="3277556"/>
            <a:ext cx="2791" cy="109615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648558" y="3252051"/>
            <a:ext cx="2791" cy="112390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969640825"/>
      </p:ext>
    </p:extLst>
  </p:cSld>
  <p:clrMapOvr>
    <a:masterClrMapping/>
  </p:clrMapOvr>
</p:sld>
</file>

<file path=ppt/slides/slide14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677 Medical Battalion,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640462" y="272571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055110" y="225532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lang="en-US" sz="1200" dirty="0"/>
          </a:p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236382" y="226831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759E6F7B-802A-45D4-B139-909527A1CA47}"/>
              </a:ext>
            </a:extLst>
          </p:cNvPr>
          <p:cNvSpPr txBox="1"/>
          <p:nvPr/>
        </p:nvSpPr>
        <p:spPr>
          <a:xfrm>
            <a:off x="10432273" y="3257434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F0353E43-6AE0-4F1F-9923-44F0FF7A61AF}"/>
              </a:ext>
            </a:extLst>
          </p:cNvPr>
          <p:cNvSpPr txBox="1"/>
          <p:nvPr/>
        </p:nvSpPr>
        <p:spPr>
          <a:xfrm>
            <a:off x="423162" y="3248278"/>
            <a:ext cx="134844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7FF63BC9-B48B-474F-B65D-E760A7B7C012}"/>
              </a:ext>
            </a:extLst>
          </p:cNvPr>
          <p:cNvSpPr txBox="1"/>
          <p:nvPr/>
        </p:nvSpPr>
        <p:spPr>
          <a:xfrm>
            <a:off x="7564679" y="3274353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55C75AAB-6AAE-4D6D-811E-E39C6496649B}"/>
              </a:ext>
            </a:extLst>
          </p:cNvPr>
          <p:cNvSpPr txBox="1"/>
          <p:nvPr/>
        </p:nvSpPr>
        <p:spPr>
          <a:xfrm>
            <a:off x="2965166" y="3274896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128957211"/>
      </p:ext>
    </p:extLst>
  </p:cSld>
  <p:clrMapOvr>
    <a:masterClrMapping/>
  </p:clrMapOvr>
</p:sld>
</file>

<file path=ppt/slides/slide14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616 Chemical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Western Army</a:t>
            </a:r>
            <a:endParaRPr lang="en-GB" sz="2400" dirty="0"/>
          </a:p>
        </p:txBody>
      </p: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Chemical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190" y="64409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4694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992472" y="23025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Decontamination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69" name="object 60">
            <a:extLst>
              <a:ext uri="{FF2B5EF4-FFF2-40B4-BE49-F238E27FC236}">
                <a16:creationId xmlns:a16="http://schemas.microsoft.com/office/drawing/2014/main" id="{6CB944C2-9388-41D9-967D-D1C47186E2B5}"/>
              </a:ext>
            </a:extLst>
          </p:cNvPr>
          <p:cNvSpPr/>
          <p:nvPr/>
        </p:nvSpPr>
        <p:spPr>
          <a:xfrm>
            <a:off x="8000635" y="23236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NBC Reconnaissance Company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81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469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588221" y="184098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" name="Straight Connector 121">
            <a:extLst>
              <a:ext uri="{FF2B5EF4-FFF2-40B4-BE49-F238E27FC236}">
                <a16:creationId xmlns:a16="http://schemas.microsoft.com/office/drawing/2014/main" id="{CE5B60CE-A550-477F-8408-109AE267E6C9}"/>
              </a:ext>
            </a:extLst>
          </p:cNvPr>
          <p:cNvCxnSpPr/>
          <p:nvPr/>
        </p:nvCxnSpPr>
        <p:spPr>
          <a:xfrm>
            <a:off x="8590807" y="1874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356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5" name="Straight Connector 134">
            <a:extLst>
              <a:ext uri="{FF2B5EF4-FFF2-40B4-BE49-F238E27FC236}">
                <a16:creationId xmlns:a16="http://schemas.microsoft.com/office/drawing/2014/main" id="{A7141411-C0E1-4D5A-8DDE-DF669A3F3608}"/>
              </a:ext>
            </a:extLst>
          </p:cNvPr>
          <p:cNvCxnSpPr>
            <a:cxnSpLocks/>
          </p:cNvCxnSpPr>
          <p:nvPr/>
        </p:nvCxnSpPr>
        <p:spPr>
          <a:xfrm flipH="1">
            <a:off x="6092031" y="1399642"/>
            <a:ext cx="10447" cy="449483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15467" y="190840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6" name="Straight Connector 7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230533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90199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0" name="TextBox 89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3479655" y="207689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9" name="TextBox 98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10831401" y="180466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4015056B-8BDE-42A8-8B32-B19FB0AF1300}"/>
              </a:ext>
            </a:extLst>
          </p:cNvPr>
          <p:cNvSpPr txBox="1"/>
          <p:nvPr/>
        </p:nvSpPr>
        <p:spPr>
          <a:xfrm>
            <a:off x="8480039" y="207689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42CD07B1-0725-476C-A8F8-7B5F48AED938}"/>
              </a:ext>
            </a:extLst>
          </p:cNvPr>
          <p:cNvSpPr txBox="1"/>
          <p:nvPr/>
        </p:nvSpPr>
        <p:spPr>
          <a:xfrm>
            <a:off x="156562" y="4204219"/>
            <a:ext cx="133241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236A2171-2ED3-4165-B68B-504FACD05645}"/>
              </a:ext>
            </a:extLst>
          </p:cNvPr>
          <p:cNvSpPr txBox="1"/>
          <p:nvPr/>
        </p:nvSpPr>
        <p:spPr>
          <a:xfrm>
            <a:off x="1973688" y="4204219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325664957"/>
      </p:ext>
    </p:extLst>
  </p:cSld>
  <p:clrMapOvr>
    <a:masterClrMapping/>
  </p:clrMapOvr>
</p:sld>
</file>

<file path=ppt/slides/slide14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Decontamination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616 Chemical Battalion,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Decontamination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Vehicle Decontamination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Vehicle Decontamination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90532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Vehicle Decontamination 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6924" y="1664706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374096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072890" y="39979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Personnel Decontamination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>
            <a:cxnSpLocks/>
          </p:cNvCxnSpPr>
          <p:nvPr/>
        </p:nvCxnSpPr>
        <p:spPr>
          <a:xfrm>
            <a:off x="6096405" y="1702879"/>
            <a:ext cx="6438" cy="18284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4431956" y="353132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2" name="object 60">
            <a:extLst>
              <a:ext uri="{FF2B5EF4-FFF2-40B4-BE49-F238E27FC236}">
                <a16:creationId xmlns:a16="http://schemas.microsoft.com/office/drawing/2014/main" id="{76DC14C1-F4E1-429F-A1B5-E07F8C06B908}"/>
              </a:ext>
            </a:extLst>
          </p:cNvPr>
          <p:cNvSpPr/>
          <p:nvPr/>
        </p:nvSpPr>
        <p:spPr>
          <a:xfrm>
            <a:off x="6930392" y="39979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Personnel Decontamination Platoon</a:t>
            </a: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BC4A67B1-910C-4188-B20F-6EE78D3865FC}"/>
              </a:ext>
            </a:extLst>
          </p:cNvPr>
          <p:cNvSpPr txBox="1"/>
          <p:nvPr/>
        </p:nvSpPr>
        <p:spPr>
          <a:xfrm>
            <a:off x="7289458" y="353132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16A05A56-7B35-430B-BC2E-20AFC833B81A}"/>
              </a:ext>
            </a:extLst>
          </p:cNvPr>
          <p:cNvCxnSpPr>
            <a:cxnSpLocks/>
          </p:cNvCxnSpPr>
          <p:nvPr/>
        </p:nvCxnSpPr>
        <p:spPr>
          <a:xfrm flipH="1" flipV="1">
            <a:off x="4674092" y="3498968"/>
            <a:ext cx="2857502" cy="15515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7C4D7A78-44D5-4CBA-9B86-92FEE7C9354E}"/>
              </a:ext>
            </a:extLst>
          </p:cNvPr>
          <p:cNvCxnSpPr/>
          <p:nvPr/>
        </p:nvCxnSpPr>
        <p:spPr>
          <a:xfrm>
            <a:off x="4686046" y="349730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9AC7944D-5AC0-4044-9238-21FDBC7352C7}"/>
              </a:ext>
            </a:extLst>
          </p:cNvPr>
          <p:cNvCxnSpPr/>
          <p:nvPr/>
        </p:nvCxnSpPr>
        <p:spPr>
          <a:xfrm>
            <a:off x="7524752" y="353132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330247503"/>
      </p:ext>
    </p:extLst>
  </p:cSld>
  <p:clrMapOvr>
    <a:masterClrMapping/>
  </p:clrMapOvr>
</p:sld>
</file>

<file path=ppt/slides/slide14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Vehicle Decontamination Platoon, Decontamination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616 Chemical Battalion,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Vehicle Decontamination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Vehicle Decontamination</a:t>
            </a:r>
          </a:p>
          <a:p>
            <a:pPr algn="ctr"/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35506" y="223301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Vehicle Decontamination</a:t>
            </a:r>
          </a:p>
          <a:p>
            <a:pPr algn="ctr"/>
            <a:r>
              <a:rPr lang="en-US" sz="1200" dirty="0"/>
              <a:t>Squad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49220" y="2222490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802096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ZIL 131 ARS 14K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802096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ZIL 131 ARS 14K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5" name="object 60">
            <a:extLst>
              <a:ext uri="{FF2B5EF4-FFF2-40B4-BE49-F238E27FC236}">
                <a16:creationId xmlns:a16="http://schemas.microsoft.com/office/drawing/2014/main" id="{6CE0B420-4542-41BE-9E91-052AB2D50DE1}"/>
              </a:ext>
            </a:extLst>
          </p:cNvPr>
          <p:cNvSpPr/>
          <p:nvPr/>
        </p:nvSpPr>
        <p:spPr>
          <a:xfrm>
            <a:off x="5497794" y="271806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Vehicle Decontamination</a:t>
            </a:r>
          </a:p>
          <a:p>
            <a:pPr algn="ctr"/>
            <a:r>
              <a:rPr lang="en-US" sz="1200" dirty="0"/>
              <a:t>Squad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8B7838E5-F80E-45F5-9967-73E04DEEB3D2}"/>
              </a:ext>
            </a:extLst>
          </p:cNvPr>
          <p:cNvSpPr txBox="1"/>
          <p:nvPr/>
        </p:nvSpPr>
        <p:spPr>
          <a:xfrm>
            <a:off x="5947721" y="2247672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223538E2-3A53-4677-9E89-5252FED2B293}"/>
              </a:ext>
            </a:extLst>
          </p:cNvPr>
          <p:cNvCxnSpPr/>
          <p:nvPr/>
        </p:nvCxnSpPr>
        <p:spPr>
          <a:xfrm>
            <a:off x="6089514" y="227365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TextBox 17">
            <a:extLst>
              <a:ext uri="{FF2B5EF4-FFF2-40B4-BE49-F238E27FC236}">
                <a16:creationId xmlns:a16="http://schemas.microsoft.com/office/drawing/2014/main" id="{742BB14E-8DF1-4DBC-9501-E172ED6F3ABA}"/>
              </a:ext>
            </a:extLst>
          </p:cNvPr>
          <p:cNvSpPr txBox="1"/>
          <p:nvPr/>
        </p:nvSpPr>
        <p:spPr>
          <a:xfrm>
            <a:off x="5423947" y="3262932"/>
            <a:ext cx="1802096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ZIL 131 ARS 14K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895691215"/>
      </p:ext>
    </p:extLst>
  </p:cSld>
  <p:clrMapOvr>
    <a:masterClrMapping/>
  </p:clrMapOvr>
</p:sld>
</file>

<file path=ppt/slides/slide14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Personnel Decontamination Platoon, Decontamination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616 Chemical Battalion,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Personnel Decontamination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Personnel Decontamination</a:t>
            </a:r>
          </a:p>
          <a:p>
            <a:pPr algn="ctr"/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35506" y="223301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Personnel Decontamination</a:t>
            </a:r>
          </a:p>
          <a:p>
            <a:pPr algn="ctr"/>
            <a:r>
              <a:rPr lang="en-US" sz="1200" dirty="0"/>
              <a:t>Squad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49220" y="2222490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805302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DDA-66 Decontamination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Decontamination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805302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DDA-66 Decontamination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Decontamination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5" name="object 60">
            <a:extLst>
              <a:ext uri="{FF2B5EF4-FFF2-40B4-BE49-F238E27FC236}">
                <a16:creationId xmlns:a16="http://schemas.microsoft.com/office/drawing/2014/main" id="{6CE0B420-4542-41BE-9E91-052AB2D50DE1}"/>
              </a:ext>
            </a:extLst>
          </p:cNvPr>
          <p:cNvSpPr/>
          <p:nvPr/>
        </p:nvSpPr>
        <p:spPr>
          <a:xfrm>
            <a:off x="3663865" y="270592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Personnel Decontamination</a:t>
            </a:r>
          </a:p>
          <a:p>
            <a:pPr algn="ctr"/>
            <a:r>
              <a:rPr lang="en-US" sz="1200" dirty="0"/>
              <a:t>Squad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8B7838E5-F80E-45F5-9967-73E04DEEB3D2}"/>
              </a:ext>
            </a:extLst>
          </p:cNvPr>
          <p:cNvSpPr txBox="1"/>
          <p:nvPr/>
        </p:nvSpPr>
        <p:spPr>
          <a:xfrm>
            <a:off x="4113792" y="223552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223538E2-3A53-4677-9E89-5252FED2B293}"/>
              </a:ext>
            </a:extLst>
          </p:cNvPr>
          <p:cNvCxnSpPr/>
          <p:nvPr/>
        </p:nvCxnSpPr>
        <p:spPr>
          <a:xfrm>
            <a:off x="4255585" y="226150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TextBox 17">
            <a:extLst>
              <a:ext uri="{FF2B5EF4-FFF2-40B4-BE49-F238E27FC236}">
                <a16:creationId xmlns:a16="http://schemas.microsoft.com/office/drawing/2014/main" id="{742BB14E-8DF1-4DBC-9501-E172ED6F3ABA}"/>
              </a:ext>
            </a:extLst>
          </p:cNvPr>
          <p:cNvSpPr txBox="1"/>
          <p:nvPr/>
        </p:nvSpPr>
        <p:spPr>
          <a:xfrm>
            <a:off x="3590018" y="3250788"/>
            <a:ext cx="1805302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DDA-66 Decontamination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Decontamination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8E32DDBA-4F6E-4D40-B45C-615BE9A5CD28}"/>
              </a:ext>
            </a:extLst>
          </p:cNvPr>
          <p:cNvSpPr/>
          <p:nvPr/>
        </p:nvSpPr>
        <p:spPr>
          <a:xfrm>
            <a:off x="7336624" y="270879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Personnel Decontamination</a:t>
            </a:r>
          </a:p>
          <a:p>
            <a:pPr algn="ctr"/>
            <a:r>
              <a:rPr lang="en-US" sz="1200" dirty="0"/>
              <a:t>Squad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ECC2CF23-708B-4FDC-AF13-C42C61B3F6EC}"/>
              </a:ext>
            </a:extLst>
          </p:cNvPr>
          <p:cNvSpPr txBox="1"/>
          <p:nvPr/>
        </p:nvSpPr>
        <p:spPr>
          <a:xfrm>
            <a:off x="7786551" y="2238401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cxnSp>
        <p:nvCxnSpPr>
          <p:cNvPr id="22" name="Straight Connector 21">
            <a:extLst>
              <a:ext uri="{FF2B5EF4-FFF2-40B4-BE49-F238E27FC236}">
                <a16:creationId xmlns:a16="http://schemas.microsoft.com/office/drawing/2014/main" id="{69A5F4A4-4CA2-4BBE-BB1D-100F497FEB93}"/>
              </a:ext>
            </a:extLst>
          </p:cNvPr>
          <p:cNvCxnSpPr/>
          <p:nvPr/>
        </p:nvCxnSpPr>
        <p:spPr>
          <a:xfrm>
            <a:off x="7928344" y="226438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" name="TextBox 22">
            <a:extLst>
              <a:ext uri="{FF2B5EF4-FFF2-40B4-BE49-F238E27FC236}">
                <a16:creationId xmlns:a16="http://schemas.microsoft.com/office/drawing/2014/main" id="{D3B1FEF1-9BA5-4936-BBA4-B235B6AA7791}"/>
              </a:ext>
            </a:extLst>
          </p:cNvPr>
          <p:cNvSpPr txBox="1"/>
          <p:nvPr/>
        </p:nvSpPr>
        <p:spPr>
          <a:xfrm>
            <a:off x="7262777" y="3253661"/>
            <a:ext cx="1805302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DDA-66 Decontamination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Decontamination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40987850"/>
      </p:ext>
    </p:extLst>
  </p:cSld>
  <p:clrMapOvr>
    <a:masterClrMapping/>
  </p:clrMapOvr>
</p:sld>
</file>

<file path=ppt/slides/slide14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NBC Reconnaissance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616 Chemical Battalion,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NBC Reconnaissance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NBC Reconnaissance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NBC Reconnaissance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90532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NBC Reconnaissance 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6924" y="1664706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374096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8A15D564-C2E1-40BA-A92F-18D38B82943F}"/>
              </a:ext>
            </a:extLst>
          </p:cNvPr>
          <p:cNvSpPr txBox="1"/>
          <p:nvPr/>
        </p:nvSpPr>
        <p:spPr>
          <a:xfrm>
            <a:off x="2960222" y="2723242"/>
            <a:ext cx="112242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BTR-80 RKHM 4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2BA3C78F-37AE-44E7-A033-33F0AC8605B4}"/>
              </a:ext>
            </a:extLst>
          </p:cNvPr>
          <p:cNvSpPr txBox="1"/>
          <p:nvPr/>
        </p:nvSpPr>
        <p:spPr>
          <a:xfrm>
            <a:off x="10443109" y="2702093"/>
            <a:ext cx="112242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BTR-80 RKHM 4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24192E22-2AE0-41C6-AE4D-F318A7677EE2}"/>
              </a:ext>
            </a:extLst>
          </p:cNvPr>
          <p:cNvSpPr txBox="1"/>
          <p:nvPr/>
        </p:nvSpPr>
        <p:spPr>
          <a:xfrm>
            <a:off x="7862942" y="2694523"/>
            <a:ext cx="112242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BTR-80 RKHM 4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671603299"/>
      </p:ext>
    </p:extLst>
  </p:cSld>
  <p:clrMapOvr>
    <a:masterClrMapping/>
  </p:clrMapOvr>
</p:sld>
</file>

<file path=ppt/slides/slide14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616 Chemical Battalion,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640462" y="272571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055110" y="225532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lang="en-US" sz="1200" dirty="0"/>
          </a:p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236382" y="226831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759E6F7B-802A-45D4-B139-909527A1CA47}"/>
              </a:ext>
            </a:extLst>
          </p:cNvPr>
          <p:cNvSpPr txBox="1"/>
          <p:nvPr/>
        </p:nvSpPr>
        <p:spPr>
          <a:xfrm>
            <a:off x="10432273" y="3257434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F0353E43-6AE0-4F1F-9923-44F0FF7A61AF}"/>
              </a:ext>
            </a:extLst>
          </p:cNvPr>
          <p:cNvSpPr txBox="1"/>
          <p:nvPr/>
        </p:nvSpPr>
        <p:spPr>
          <a:xfrm>
            <a:off x="423162" y="3248278"/>
            <a:ext cx="134844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7FF63BC9-B48B-474F-B65D-E760A7B7C012}"/>
              </a:ext>
            </a:extLst>
          </p:cNvPr>
          <p:cNvSpPr txBox="1"/>
          <p:nvPr/>
        </p:nvSpPr>
        <p:spPr>
          <a:xfrm>
            <a:off x="7564679" y="3274353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55C75AAB-6AAE-4D6D-811E-E39C6496649B}"/>
              </a:ext>
            </a:extLst>
          </p:cNvPr>
          <p:cNvSpPr txBox="1"/>
          <p:nvPr/>
        </p:nvSpPr>
        <p:spPr>
          <a:xfrm>
            <a:off x="3308066" y="3262196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493759912"/>
      </p:ext>
    </p:extLst>
  </p:cSld>
  <p:clrMapOvr>
    <a:masterClrMapping/>
  </p:clrMapOvr>
</p:sld>
</file>

<file path=ppt/slides/slide14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 Internal Security Brigade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389" cy="380145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6 Internal Security Brigade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190" y="644092"/>
            <a:ext cx="27443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X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4694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3178943" y="23025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6 Intelligence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69" name="object 60">
            <a:extLst>
              <a:ext uri="{FF2B5EF4-FFF2-40B4-BE49-F238E27FC236}">
                <a16:creationId xmlns:a16="http://schemas.microsoft.com/office/drawing/2014/main" id="{6CB944C2-9388-41D9-967D-D1C47186E2B5}"/>
              </a:ext>
            </a:extLst>
          </p:cNvPr>
          <p:cNvSpPr/>
          <p:nvPr/>
        </p:nvSpPr>
        <p:spPr>
          <a:xfrm>
            <a:off x="7716998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61 Security Battalion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81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62 Security Battalion</a:t>
            </a:r>
          </a:p>
        </p:txBody>
      </p:sp>
      <p:sp>
        <p:nvSpPr>
          <p:cNvPr id="87" name="object 60">
            <a:extLst>
              <a:ext uri="{FF2B5EF4-FFF2-40B4-BE49-F238E27FC236}">
                <a16:creationId xmlns:a16="http://schemas.microsoft.com/office/drawing/2014/main" id="{6884C3F7-C906-4D04-BBFA-03B6F9F31984}"/>
              </a:ext>
            </a:extLst>
          </p:cNvPr>
          <p:cNvSpPr/>
          <p:nvPr/>
        </p:nvSpPr>
        <p:spPr>
          <a:xfrm>
            <a:off x="492675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63 Security Battalion</a:t>
            </a:r>
            <a:endParaRPr sz="1200" dirty="0"/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8177352" y="2072191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10977353" y="2072191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93" name="object 60">
            <a:extLst>
              <a:ext uri="{FF2B5EF4-FFF2-40B4-BE49-F238E27FC236}">
                <a16:creationId xmlns:a16="http://schemas.microsoft.com/office/drawing/2014/main" id="{66F1F12B-68E3-441E-A4D8-30E9A2393C4A}"/>
              </a:ext>
            </a:extLst>
          </p:cNvPr>
          <p:cNvSpPr/>
          <p:nvPr/>
        </p:nvSpPr>
        <p:spPr>
          <a:xfrm>
            <a:off x="3678282" y="56115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6 Public Announcement Company</a:t>
            </a:r>
            <a:endParaRPr sz="1200" dirty="0"/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2AC091A-8990-4C1B-A48B-D3EE9C25DE2A}"/>
              </a:ext>
            </a:extLst>
          </p:cNvPr>
          <p:cNvSpPr/>
          <p:nvPr/>
        </p:nvSpPr>
        <p:spPr>
          <a:xfrm>
            <a:off x="10503480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6 Air Transportation Squadron</a:t>
            </a:r>
            <a:endParaRPr sz="1200" dirty="0"/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469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774692" y="184098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" name="Straight Connector 121">
            <a:extLst>
              <a:ext uri="{FF2B5EF4-FFF2-40B4-BE49-F238E27FC236}">
                <a16:creationId xmlns:a16="http://schemas.microsoft.com/office/drawing/2014/main" id="{CE5B60CE-A550-477F-8408-109AE267E6C9}"/>
              </a:ext>
            </a:extLst>
          </p:cNvPr>
          <p:cNvCxnSpPr/>
          <p:nvPr/>
        </p:nvCxnSpPr>
        <p:spPr>
          <a:xfrm>
            <a:off x="8307170" y="184255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356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1" name="Straight Connector 130">
            <a:extLst>
              <a:ext uri="{FF2B5EF4-FFF2-40B4-BE49-F238E27FC236}">
                <a16:creationId xmlns:a16="http://schemas.microsoft.com/office/drawing/2014/main" id="{553762B7-D256-4E75-A67C-D8A7519362A3}"/>
              </a:ext>
            </a:extLst>
          </p:cNvPr>
          <p:cNvCxnSpPr/>
          <p:nvPr/>
        </p:nvCxnSpPr>
        <p:spPr>
          <a:xfrm>
            <a:off x="1092156" y="520165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2" name="Straight Connector 131">
            <a:extLst>
              <a:ext uri="{FF2B5EF4-FFF2-40B4-BE49-F238E27FC236}">
                <a16:creationId xmlns:a16="http://schemas.microsoft.com/office/drawing/2014/main" id="{358526AA-416E-4593-8B14-1668F1F64820}"/>
              </a:ext>
            </a:extLst>
          </p:cNvPr>
          <p:cNvCxnSpPr/>
          <p:nvPr/>
        </p:nvCxnSpPr>
        <p:spPr>
          <a:xfrm>
            <a:off x="1087162" y="5210090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5" name="Straight Connector 134">
            <a:extLst>
              <a:ext uri="{FF2B5EF4-FFF2-40B4-BE49-F238E27FC236}">
                <a16:creationId xmlns:a16="http://schemas.microsoft.com/office/drawing/2014/main" id="{A7141411-C0E1-4D5A-8DDE-DF669A3F3608}"/>
              </a:ext>
            </a:extLst>
          </p:cNvPr>
          <p:cNvCxnSpPr/>
          <p:nvPr/>
        </p:nvCxnSpPr>
        <p:spPr>
          <a:xfrm>
            <a:off x="4266773" y="521333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7" name="Straight Connector 136">
            <a:extLst>
              <a:ext uri="{FF2B5EF4-FFF2-40B4-BE49-F238E27FC236}">
                <a16:creationId xmlns:a16="http://schemas.microsoft.com/office/drawing/2014/main" id="{27EDB0D3-5FF7-4634-A7A7-C37AA246980D}"/>
              </a:ext>
            </a:extLst>
          </p:cNvPr>
          <p:cNvCxnSpPr/>
          <p:nvPr/>
        </p:nvCxnSpPr>
        <p:spPr>
          <a:xfrm>
            <a:off x="11089130" y="52079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90" name="TextBox 89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3666126" y="207689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09D1BE16-0CC0-461D-AEF5-1C35EA526EF5}"/>
              </a:ext>
            </a:extLst>
          </p:cNvPr>
          <p:cNvSpPr txBox="1"/>
          <p:nvPr/>
        </p:nvSpPr>
        <p:spPr>
          <a:xfrm>
            <a:off x="970945" y="5404704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9E531781-805A-3320-39EB-C306AEA580E5}"/>
              </a:ext>
            </a:extLst>
          </p:cNvPr>
          <p:cNvSpPr txBox="1"/>
          <p:nvPr/>
        </p:nvSpPr>
        <p:spPr>
          <a:xfrm>
            <a:off x="970945" y="209194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0" name="object 60">
            <a:extLst>
              <a:ext uri="{FF2B5EF4-FFF2-40B4-BE49-F238E27FC236}">
                <a16:creationId xmlns:a16="http://schemas.microsoft.com/office/drawing/2014/main" id="{30BEA2D0-74D6-385C-308A-4FA75BE81926}"/>
              </a:ext>
            </a:extLst>
          </p:cNvPr>
          <p:cNvSpPr/>
          <p:nvPr/>
        </p:nvSpPr>
        <p:spPr>
          <a:xfrm>
            <a:off x="7346934" y="56115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6 Aerial Observation Squadron</a:t>
            </a:r>
            <a:endParaRPr sz="1200" dirty="0"/>
          </a:p>
        </p:txBody>
      </p:sp>
      <p:cxnSp>
        <p:nvCxnSpPr>
          <p:cNvPr id="41" name="Straight Connector 40">
            <a:extLst>
              <a:ext uri="{FF2B5EF4-FFF2-40B4-BE49-F238E27FC236}">
                <a16:creationId xmlns:a16="http://schemas.microsoft.com/office/drawing/2014/main" id="{9313A9E6-A134-8663-C5A6-6536F9887797}"/>
              </a:ext>
            </a:extLst>
          </p:cNvPr>
          <p:cNvCxnSpPr/>
          <p:nvPr/>
        </p:nvCxnSpPr>
        <p:spPr>
          <a:xfrm>
            <a:off x="7935425" y="521333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2" name="TextBox 41">
            <a:extLst>
              <a:ext uri="{FF2B5EF4-FFF2-40B4-BE49-F238E27FC236}">
                <a16:creationId xmlns:a16="http://schemas.microsoft.com/office/drawing/2014/main" id="{096FFEC4-1293-2017-F75F-27D998AC8E6F}"/>
              </a:ext>
            </a:extLst>
          </p:cNvPr>
          <p:cNvSpPr txBox="1"/>
          <p:nvPr/>
        </p:nvSpPr>
        <p:spPr>
          <a:xfrm>
            <a:off x="4150260" y="540375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D36D4742-C598-DD42-22A2-ED70CE57F9F0}"/>
              </a:ext>
            </a:extLst>
          </p:cNvPr>
          <p:cNvSpPr txBox="1"/>
          <p:nvPr/>
        </p:nvSpPr>
        <p:spPr>
          <a:xfrm>
            <a:off x="7820206" y="540375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04AE01E4-6566-2BA0-7C2E-D123B78E0DC5}"/>
              </a:ext>
            </a:extLst>
          </p:cNvPr>
          <p:cNvSpPr txBox="1"/>
          <p:nvPr/>
        </p:nvSpPr>
        <p:spPr>
          <a:xfrm>
            <a:off x="10978948" y="540333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16DE0727-3FD0-F60D-C866-FC36CE2895F2}"/>
              </a:ext>
            </a:extLst>
          </p:cNvPr>
          <p:cNvSpPr txBox="1"/>
          <p:nvPr/>
        </p:nvSpPr>
        <p:spPr>
          <a:xfrm>
            <a:off x="10422922" y="6156176"/>
            <a:ext cx="97494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20 x MI-17 HIP H</a:t>
            </a:r>
          </a:p>
        </p:txBody>
      </p:sp>
    </p:spTree>
    <p:extLst>
      <p:ext uri="{BB962C8B-B14F-4D97-AF65-F5344CB8AC3E}">
        <p14:creationId xmlns:p14="http://schemas.microsoft.com/office/powerpoint/2010/main" val="2232361219"/>
      </p:ext>
    </p:extLst>
  </p:cSld>
  <p:clrMapOvr>
    <a:masterClrMapping/>
  </p:clrMapOvr>
</p:sld>
</file>

<file path=ppt/slides/slide14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96712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Headquarters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 Internal Security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4002" y="1378965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032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 6 Internal Security Brigade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59937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19622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30639" y="198039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 &amp; Headquarters 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59937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58805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83820" y="153087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383087" y="2549498"/>
            <a:ext cx="1359668" cy="144655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BTR-80A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7 x GAZ 2330 TIGR PKM</a:t>
            </a:r>
            <a:b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13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7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0" name="TextBox 49"/>
          <p:cNvSpPr txBox="1"/>
          <p:nvPr/>
        </p:nvSpPr>
        <p:spPr>
          <a:xfrm>
            <a:off x="10415201" y="5344445"/>
            <a:ext cx="171874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Wheeled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82830" y="589774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91" name="Straight Connector 9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>
            <a:cxnSpLocks/>
          </p:cNvCxnSpPr>
          <p:nvPr/>
        </p:nvCxnSpPr>
        <p:spPr>
          <a:xfrm>
            <a:off x="11095793" y="2529037"/>
            <a:ext cx="7853" cy="187833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" name="Straight Connector 91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1499641" y="4323665"/>
            <a:ext cx="3077141" cy="54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93" name="Straight Connector 92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8036980" y="4389001"/>
            <a:ext cx="3077141" cy="54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65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913977" y="473762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67" name="Straight Connector 66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1508337" y="432066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Straight Connector 6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4576948" y="433192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032191" y="438562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11110432" y="438741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5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3999405" y="473722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 Squad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7459504" y="479749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Squad</a:t>
            </a:r>
          </a:p>
        </p:txBody>
      </p:sp>
      <p:sp>
        <p:nvSpPr>
          <p:cNvPr id="98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21629" y="479749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99" name="TextBox 9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428017" y="4303511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101" name="TextBox 10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24270" y="435703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02" name="TextBox 101"/>
          <p:cNvSpPr txBox="1"/>
          <p:nvPr/>
        </p:nvSpPr>
        <p:spPr>
          <a:xfrm>
            <a:off x="815057" y="5319672"/>
            <a:ext cx="135005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3" name="TextBox 102"/>
          <p:cNvSpPr txBox="1"/>
          <p:nvPr/>
        </p:nvSpPr>
        <p:spPr>
          <a:xfrm>
            <a:off x="3907716" y="5324419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5" name="TextBox 104"/>
          <p:cNvSpPr txBox="1"/>
          <p:nvPr/>
        </p:nvSpPr>
        <p:spPr>
          <a:xfrm>
            <a:off x="7363118" y="5344445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3" name="TextBox 72">
            <a:extLst>
              <a:ext uri="{FF2B5EF4-FFF2-40B4-BE49-F238E27FC236}">
                <a16:creationId xmlns:a16="http://schemas.microsoft.com/office/drawing/2014/main" id="{77BCE088-492A-47D7-AD56-65D4A6887ABE}"/>
              </a:ext>
            </a:extLst>
          </p:cNvPr>
          <p:cNvSpPr txBox="1"/>
          <p:nvPr/>
        </p:nvSpPr>
        <p:spPr>
          <a:xfrm>
            <a:off x="10996455" y="178309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4" name="TextBox 93">
            <a:extLst>
              <a:ext uri="{FF2B5EF4-FFF2-40B4-BE49-F238E27FC236}">
                <a16:creationId xmlns:a16="http://schemas.microsoft.com/office/drawing/2014/main" id="{C43E6186-A3B5-46BD-85BA-0FC0B6B220AC}"/>
              </a:ext>
            </a:extLst>
          </p:cNvPr>
          <p:cNvSpPr txBox="1"/>
          <p:nvPr/>
        </p:nvSpPr>
        <p:spPr>
          <a:xfrm>
            <a:off x="7895480" y="4339716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107" name="object 60">
            <a:extLst>
              <a:ext uri="{FF2B5EF4-FFF2-40B4-BE49-F238E27FC236}">
                <a16:creationId xmlns:a16="http://schemas.microsoft.com/office/drawing/2014/main" id="{0D9706EC-5CE2-486C-B59F-1F3C783A1360}"/>
              </a:ext>
            </a:extLst>
          </p:cNvPr>
          <p:cNvSpPr/>
          <p:nvPr/>
        </p:nvSpPr>
        <p:spPr>
          <a:xfrm>
            <a:off x="2548072" y="353194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 Section</a:t>
            </a:r>
          </a:p>
        </p:txBody>
      </p:sp>
      <p:sp>
        <p:nvSpPr>
          <p:cNvPr id="108" name="TextBox 107">
            <a:extLst>
              <a:ext uri="{FF2B5EF4-FFF2-40B4-BE49-F238E27FC236}">
                <a16:creationId xmlns:a16="http://schemas.microsoft.com/office/drawing/2014/main" id="{2965E263-E473-4842-9F68-73F6CF67D02C}"/>
              </a:ext>
            </a:extLst>
          </p:cNvPr>
          <p:cNvSpPr txBox="1"/>
          <p:nvPr/>
        </p:nvSpPr>
        <p:spPr>
          <a:xfrm>
            <a:off x="2950713" y="307618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109" name="Straight Connector 108">
            <a:extLst>
              <a:ext uri="{FF2B5EF4-FFF2-40B4-BE49-F238E27FC236}">
                <a16:creationId xmlns:a16="http://schemas.microsoft.com/office/drawing/2014/main" id="{1E7903FD-2A55-4E29-9BA4-DBD3095C62E5}"/>
              </a:ext>
            </a:extLst>
          </p:cNvPr>
          <p:cNvCxnSpPr>
            <a:cxnSpLocks/>
          </p:cNvCxnSpPr>
          <p:nvPr/>
        </p:nvCxnSpPr>
        <p:spPr>
          <a:xfrm flipV="1">
            <a:off x="3127225" y="3066806"/>
            <a:ext cx="7971242" cy="2535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10" name="Straight Connector 109">
            <a:extLst>
              <a:ext uri="{FF2B5EF4-FFF2-40B4-BE49-F238E27FC236}">
                <a16:creationId xmlns:a16="http://schemas.microsoft.com/office/drawing/2014/main" id="{703AE2CE-BE0F-43F3-B8B3-878221DD0F85}"/>
              </a:ext>
            </a:extLst>
          </p:cNvPr>
          <p:cNvCxnSpPr/>
          <p:nvPr/>
        </p:nvCxnSpPr>
        <p:spPr>
          <a:xfrm>
            <a:off x="3142432" y="308948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1" name="Straight Connector 110">
            <a:extLst>
              <a:ext uri="{FF2B5EF4-FFF2-40B4-BE49-F238E27FC236}">
                <a16:creationId xmlns:a16="http://schemas.microsoft.com/office/drawing/2014/main" id="{57C03E09-32BB-42F5-B92B-730367492FEC}"/>
              </a:ext>
            </a:extLst>
          </p:cNvPr>
          <p:cNvCxnSpPr/>
          <p:nvPr/>
        </p:nvCxnSpPr>
        <p:spPr>
          <a:xfrm>
            <a:off x="3111743" y="409932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Straight Connector 36">
            <a:extLst>
              <a:ext uri="{FF2B5EF4-FFF2-40B4-BE49-F238E27FC236}">
                <a16:creationId xmlns:a16="http://schemas.microsoft.com/office/drawing/2014/main" id="{92BDAA86-259A-E9D0-CD39-B1488490AAB9}"/>
              </a:ext>
            </a:extLst>
          </p:cNvPr>
          <p:cNvCxnSpPr/>
          <p:nvPr/>
        </p:nvCxnSpPr>
        <p:spPr>
          <a:xfrm>
            <a:off x="3108408" y="434349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8" name="object 60">
            <a:extLst>
              <a:ext uri="{FF2B5EF4-FFF2-40B4-BE49-F238E27FC236}">
                <a16:creationId xmlns:a16="http://schemas.microsoft.com/office/drawing/2014/main" id="{BA75442D-0A1E-F31F-29EE-D1E5D00CC2E1}"/>
              </a:ext>
            </a:extLst>
          </p:cNvPr>
          <p:cNvSpPr/>
          <p:nvPr/>
        </p:nvSpPr>
        <p:spPr>
          <a:xfrm>
            <a:off x="2530865" y="47488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Tactical Security Squad</a:t>
            </a:r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0E0DC47C-1D68-1CDF-4DF1-B3B35CD916FC}"/>
              </a:ext>
            </a:extLst>
          </p:cNvPr>
          <p:cNvSpPr txBox="1"/>
          <p:nvPr/>
        </p:nvSpPr>
        <p:spPr>
          <a:xfrm>
            <a:off x="2959477" y="4315086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59AFED09-3EFD-0EC3-8932-366CF76B5E20}"/>
              </a:ext>
            </a:extLst>
          </p:cNvPr>
          <p:cNvSpPr txBox="1"/>
          <p:nvPr/>
        </p:nvSpPr>
        <p:spPr>
          <a:xfrm>
            <a:off x="2439176" y="5335994"/>
            <a:ext cx="133241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AGS-17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06972514"/>
      </p:ext>
    </p:extLst>
  </p:cSld>
  <p:clrMapOvr>
    <a:masterClrMapping/>
  </p:clrMapOvr>
</p:sld>
</file>

<file path=ppt/slides/slide1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Support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2587381848"/>
      </p:ext>
    </p:extLst>
  </p:cSld>
  <p:clrMapOvr>
    <a:masterClrMapping/>
  </p:clrMapOvr>
</p:sld>
</file>

<file path=ppt/slides/slide14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 Intelligence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 Internal Security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6 Intelligence 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61 Intelligence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62 Intelligence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90532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63 Intelligence 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6924" y="1664706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374096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34844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71874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8A15D564-C2E1-40BA-A92F-18D38B82943F}"/>
              </a:ext>
            </a:extLst>
          </p:cNvPr>
          <p:cNvSpPr txBox="1"/>
          <p:nvPr/>
        </p:nvSpPr>
        <p:spPr>
          <a:xfrm>
            <a:off x="2960222" y="2723242"/>
            <a:ext cx="112242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BTR-80 RKHM 4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2BA3C78F-37AE-44E7-A033-33F0AC8605B4}"/>
              </a:ext>
            </a:extLst>
          </p:cNvPr>
          <p:cNvSpPr txBox="1"/>
          <p:nvPr/>
        </p:nvSpPr>
        <p:spPr>
          <a:xfrm>
            <a:off x="10443109" y="2702093"/>
            <a:ext cx="112242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BTR-80 RKHM 4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24192E22-2AE0-41C6-AE4D-F318A7677EE2}"/>
              </a:ext>
            </a:extLst>
          </p:cNvPr>
          <p:cNvSpPr txBox="1"/>
          <p:nvPr/>
        </p:nvSpPr>
        <p:spPr>
          <a:xfrm>
            <a:off x="7862942" y="2694523"/>
            <a:ext cx="112242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BTR-80 RKHM 4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349666180"/>
      </p:ext>
    </p:extLst>
  </p:cSld>
  <p:clrMapOvr>
    <a:masterClrMapping/>
  </p:clrMapOvr>
</p:sld>
</file>

<file path=ppt/slides/slide14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Intelligence Platoon, 6 Intelligence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 Internal Security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Intelligence 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Analysis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0781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449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 Signals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 Radio Relay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Computer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5" name="object 60">
            <a:extLst>
              <a:ext uri="{FF2B5EF4-FFF2-40B4-BE49-F238E27FC236}">
                <a16:creationId xmlns:a16="http://schemas.microsoft.com/office/drawing/2014/main" id="{6CE0B420-4542-41BE-9E91-052AB2D50DE1}"/>
              </a:ext>
            </a:extLst>
          </p:cNvPr>
          <p:cNvSpPr/>
          <p:nvPr/>
        </p:nvSpPr>
        <p:spPr>
          <a:xfrm>
            <a:off x="5497794" y="271806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Intelligence Planning Section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8B7838E5-F80E-45F5-9967-73E04DEEB3D2}"/>
              </a:ext>
            </a:extLst>
          </p:cNvPr>
          <p:cNvSpPr txBox="1"/>
          <p:nvPr/>
        </p:nvSpPr>
        <p:spPr>
          <a:xfrm>
            <a:off x="5912996" y="224767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223538E2-3A53-4677-9E89-5252FED2B293}"/>
              </a:ext>
            </a:extLst>
          </p:cNvPr>
          <p:cNvCxnSpPr/>
          <p:nvPr/>
        </p:nvCxnSpPr>
        <p:spPr>
          <a:xfrm>
            <a:off x="6089514" y="227365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TextBox 17">
            <a:extLst>
              <a:ext uri="{FF2B5EF4-FFF2-40B4-BE49-F238E27FC236}">
                <a16:creationId xmlns:a16="http://schemas.microsoft.com/office/drawing/2014/main" id="{742BB14E-8DF1-4DBC-9501-E172ED6F3ABA}"/>
              </a:ext>
            </a:extLst>
          </p:cNvPr>
          <p:cNvSpPr txBox="1"/>
          <p:nvPr/>
        </p:nvSpPr>
        <p:spPr>
          <a:xfrm>
            <a:off x="5423947" y="3262932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Computer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229920857"/>
      </p:ext>
    </p:extLst>
  </p:cSld>
  <p:clrMapOvr>
    <a:masterClrMapping/>
  </p:clrMapOvr>
</p:sld>
</file>

<file path=ppt/slides/slide14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Internal Security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 Internal Security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183" cy="4401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Internal Security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190" y="64409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4694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632760" y="230069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Internal Security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663116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Internal Security</a:t>
            </a:r>
          </a:p>
          <a:p>
            <a:pPr algn="ctr"/>
            <a:r>
              <a:rPr lang="en-US" sz="1200" dirty="0"/>
              <a:t>Company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641202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Internal Security</a:t>
            </a:r>
          </a:p>
          <a:p>
            <a:pPr algn="ctr"/>
            <a:r>
              <a:rPr lang="en-US" sz="1200" dirty="0"/>
              <a:t>Company</a:t>
            </a:r>
          </a:p>
        </p:txBody>
      </p:sp>
      <p:sp>
        <p:nvSpPr>
          <p:cNvPr id="69" name="object 60">
            <a:extLst>
              <a:ext uri="{FF2B5EF4-FFF2-40B4-BE49-F238E27FC236}">
                <a16:creationId xmlns:a16="http://schemas.microsoft.com/office/drawing/2014/main" id="{6CB944C2-9388-41D9-967D-D1C47186E2B5}"/>
              </a:ext>
            </a:extLst>
          </p:cNvPr>
          <p:cNvSpPr/>
          <p:nvPr/>
        </p:nvSpPr>
        <p:spPr>
          <a:xfrm>
            <a:off x="8413684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Mortar</a:t>
            </a:r>
          </a:p>
          <a:p>
            <a:pPr algn="ctr"/>
            <a:r>
              <a:rPr lang="en-US" sz="1200" dirty="0"/>
              <a:t>Battery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81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8893088" y="207219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1" name="object 60">
            <a:extLst>
              <a:ext uri="{FF2B5EF4-FFF2-40B4-BE49-F238E27FC236}">
                <a16:creationId xmlns:a16="http://schemas.microsoft.com/office/drawing/2014/main" id="{B8F41D20-0B04-4042-83D7-4D5FBC21619E}"/>
              </a:ext>
            </a:extLst>
          </p:cNvPr>
          <p:cNvSpPr/>
          <p:nvPr/>
        </p:nvSpPr>
        <p:spPr>
          <a:xfrm>
            <a:off x="3873632" y="61902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3" name="object 60">
            <a:extLst>
              <a:ext uri="{FF2B5EF4-FFF2-40B4-BE49-F238E27FC236}">
                <a16:creationId xmlns:a16="http://schemas.microsoft.com/office/drawing/2014/main" id="{66F1F12B-68E3-441E-A4D8-30E9A2393C4A}"/>
              </a:ext>
            </a:extLst>
          </p:cNvPr>
          <p:cNvSpPr/>
          <p:nvPr/>
        </p:nvSpPr>
        <p:spPr>
          <a:xfrm>
            <a:off x="7069102" y="62018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4" name="TextBox 93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7392371" y="576606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469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228509" y="18391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5272201" y="18390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7016284" y="18363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" name="Straight Connector 121">
            <a:extLst>
              <a:ext uri="{FF2B5EF4-FFF2-40B4-BE49-F238E27FC236}">
                <a16:creationId xmlns:a16="http://schemas.microsoft.com/office/drawing/2014/main" id="{CE5B60CE-A550-477F-8408-109AE267E6C9}"/>
              </a:ext>
            </a:extLst>
          </p:cNvPr>
          <p:cNvCxnSpPr/>
          <p:nvPr/>
        </p:nvCxnSpPr>
        <p:spPr>
          <a:xfrm>
            <a:off x="9003856" y="184255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356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2" name="Straight Connector 131">
            <a:extLst>
              <a:ext uri="{FF2B5EF4-FFF2-40B4-BE49-F238E27FC236}">
                <a16:creationId xmlns:a16="http://schemas.microsoft.com/office/drawing/2014/main" id="{358526AA-416E-4593-8B14-1668F1F64820}"/>
              </a:ext>
            </a:extLst>
          </p:cNvPr>
          <p:cNvCxnSpPr>
            <a:cxnSpLocks/>
          </p:cNvCxnSpPr>
          <p:nvPr/>
        </p:nvCxnSpPr>
        <p:spPr>
          <a:xfrm flipV="1">
            <a:off x="4472207" y="5823553"/>
            <a:ext cx="3205755" cy="324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4" name="Straight Connector 133">
            <a:extLst>
              <a:ext uri="{FF2B5EF4-FFF2-40B4-BE49-F238E27FC236}">
                <a16:creationId xmlns:a16="http://schemas.microsoft.com/office/drawing/2014/main" id="{213CDB34-7CA4-4C13-A5B9-4224E9CAA58E}"/>
              </a:ext>
            </a:extLst>
          </p:cNvPr>
          <p:cNvCxnSpPr/>
          <p:nvPr/>
        </p:nvCxnSpPr>
        <p:spPr>
          <a:xfrm>
            <a:off x="4477795" y="581794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5" name="Straight Connector 134">
            <a:extLst>
              <a:ext uri="{FF2B5EF4-FFF2-40B4-BE49-F238E27FC236}">
                <a16:creationId xmlns:a16="http://schemas.microsoft.com/office/drawing/2014/main" id="{A7141411-C0E1-4D5A-8DDE-DF669A3F3608}"/>
              </a:ext>
            </a:extLst>
          </p:cNvPr>
          <p:cNvCxnSpPr/>
          <p:nvPr/>
        </p:nvCxnSpPr>
        <p:spPr>
          <a:xfrm>
            <a:off x="7657593" y="5826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15467" y="187367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90" name="TextBox 89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3119943" y="207506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5" name="TextBox 94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5170504" y="206627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6" name="TextBox 95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6905519" y="206041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9" name="TextBox 98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4201809" y="575269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8" name="object 60">
            <a:extLst>
              <a:ext uri="{FF2B5EF4-FFF2-40B4-BE49-F238E27FC236}">
                <a16:creationId xmlns:a16="http://schemas.microsoft.com/office/drawing/2014/main" id="{150B8017-FC36-6D58-E200-4A8F957E165E}"/>
              </a:ext>
            </a:extLst>
          </p:cNvPr>
          <p:cNvSpPr/>
          <p:nvPr/>
        </p:nvSpPr>
        <p:spPr>
          <a:xfrm>
            <a:off x="502006" y="516976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 Guided Missile Platoon</a:t>
            </a:r>
            <a:endParaRPr sz="1200" dirty="0"/>
          </a:p>
        </p:txBody>
      </p:sp>
      <p:sp>
        <p:nvSpPr>
          <p:cNvPr id="49" name="object 60">
            <a:extLst>
              <a:ext uri="{FF2B5EF4-FFF2-40B4-BE49-F238E27FC236}">
                <a16:creationId xmlns:a16="http://schemas.microsoft.com/office/drawing/2014/main" id="{7A94C5F5-2C54-3E68-EDE0-469E75E1E26E}"/>
              </a:ext>
            </a:extLst>
          </p:cNvPr>
          <p:cNvSpPr/>
          <p:nvPr/>
        </p:nvSpPr>
        <p:spPr>
          <a:xfrm>
            <a:off x="3836663" y="51737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Heavy Automatic Grenade Launcher Platoon</a:t>
            </a:r>
            <a:endParaRPr sz="1200" dirty="0"/>
          </a:p>
        </p:txBody>
      </p:sp>
      <p:sp>
        <p:nvSpPr>
          <p:cNvPr id="50" name="object 60">
            <a:extLst>
              <a:ext uri="{FF2B5EF4-FFF2-40B4-BE49-F238E27FC236}">
                <a16:creationId xmlns:a16="http://schemas.microsoft.com/office/drawing/2014/main" id="{43365F5E-AB91-5E60-C499-C98DFF6062E7}"/>
              </a:ext>
            </a:extLst>
          </p:cNvPr>
          <p:cNvSpPr/>
          <p:nvPr/>
        </p:nvSpPr>
        <p:spPr>
          <a:xfrm>
            <a:off x="10512811" y="516976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57" name="TextBox 56">
            <a:extLst>
              <a:ext uri="{FF2B5EF4-FFF2-40B4-BE49-F238E27FC236}">
                <a16:creationId xmlns:a16="http://schemas.microsoft.com/office/drawing/2014/main" id="{AF715349-EC22-48F7-B235-76BA9F11FB47}"/>
              </a:ext>
            </a:extLst>
          </p:cNvPr>
          <p:cNvSpPr txBox="1"/>
          <p:nvPr/>
        </p:nvSpPr>
        <p:spPr>
          <a:xfrm>
            <a:off x="10836080" y="4733993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8" name="object 60">
            <a:extLst>
              <a:ext uri="{FF2B5EF4-FFF2-40B4-BE49-F238E27FC236}">
                <a16:creationId xmlns:a16="http://schemas.microsoft.com/office/drawing/2014/main" id="{6C1F2F6A-330F-C67E-1A0A-A4D1E097600E}"/>
              </a:ext>
            </a:extLst>
          </p:cNvPr>
          <p:cNvSpPr/>
          <p:nvPr/>
        </p:nvSpPr>
        <p:spPr>
          <a:xfrm>
            <a:off x="7214928" y="51805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FAAB418C-70AB-DACA-C87C-3173A4F3ACEF}"/>
              </a:ext>
            </a:extLst>
          </p:cNvPr>
          <p:cNvSpPr txBox="1"/>
          <p:nvPr/>
        </p:nvSpPr>
        <p:spPr>
          <a:xfrm>
            <a:off x="7535981" y="474876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64" name="Straight Connector 63">
            <a:extLst>
              <a:ext uri="{FF2B5EF4-FFF2-40B4-BE49-F238E27FC236}">
                <a16:creationId xmlns:a16="http://schemas.microsoft.com/office/drawing/2014/main" id="{641871B3-751C-E465-7697-14147A2268FC}"/>
              </a:ext>
            </a:extLst>
          </p:cNvPr>
          <p:cNvCxnSpPr/>
          <p:nvPr/>
        </p:nvCxnSpPr>
        <p:spPr>
          <a:xfrm>
            <a:off x="1101487" y="476388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6" name="Straight Connector 65">
            <a:extLst>
              <a:ext uri="{FF2B5EF4-FFF2-40B4-BE49-F238E27FC236}">
                <a16:creationId xmlns:a16="http://schemas.microsoft.com/office/drawing/2014/main" id="{81A19DBC-2D05-261E-C018-EE696B1F0D3F}"/>
              </a:ext>
            </a:extLst>
          </p:cNvPr>
          <p:cNvCxnSpPr/>
          <p:nvPr/>
        </p:nvCxnSpPr>
        <p:spPr>
          <a:xfrm>
            <a:off x="1096493" y="477231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70" name="Straight Connector 69">
            <a:extLst>
              <a:ext uri="{FF2B5EF4-FFF2-40B4-BE49-F238E27FC236}">
                <a16:creationId xmlns:a16="http://schemas.microsoft.com/office/drawing/2014/main" id="{083FF3F9-B70A-902F-1247-1BA0A579681B}"/>
              </a:ext>
            </a:extLst>
          </p:cNvPr>
          <p:cNvCxnSpPr/>
          <p:nvPr/>
        </p:nvCxnSpPr>
        <p:spPr>
          <a:xfrm>
            <a:off x="4440826" y="477828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2" name="Straight Connector 71">
            <a:extLst>
              <a:ext uri="{FF2B5EF4-FFF2-40B4-BE49-F238E27FC236}">
                <a16:creationId xmlns:a16="http://schemas.microsoft.com/office/drawing/2014/main" id="{FCA0BBF2-0100-C1A9-704F-2C151CB5C652}"/>
              </a:ext>
            </a:extLst>
          </p:cNvPr>
          <p:cNvCxnSpPr/>
          <p:nvPr/>
        </p:nvCxnSpPr>
        <p:spPr>
          <a:xfrm>
            <a:off x="11101302" y="477158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3" name="Straight Connector 72">
            <a:extLst>
              <a:ext uri="{FF2B5EF4-FFF2-40B4-BE49-F238E27FC236}">
                <a16:creationId xmlns:a16="http://schemas.microsoft.com/office/drawing/2014/main" id="{2852609A-8840-749E-22A5-BE0724DF935E}"/>
              </a:ext>
            </a:extLst>
          </p:cNvPr>
          <p:cNvCxnSpPr/>
          <p:nvPr/>
        </p:nvCxnSpPr>
        <p:spPr>
          <a:xfrm>
            <a:off x="7800578" y="47809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4" name="TextBox 73">
            <a:extLst>
              <a:ext uri="{FF2B5EF4-FFF2-40B4-BE49-F238E27FC236}">
                <a16:creationId xmlns:a16="http://schemas.microsoft.com/office/drawing/2014/main" id="{BDA0A903-AC68-0A6E-B113-67E27594CBAA}"/>
              </a:ext>
            </a:extLst>
          </p:cNvPr>
          <p:cNvSpPr txBox="1"/>
          <p:nvPr/>
        </p:nvSpPr>
        <p:spPr>
          <a:xfrm>
            <a:off x="4164840" y="473618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03BC97CE-B354-3614-D4C4-5EB886051ED2}"/>
              </a:ext>
            </a:extLst>
          </p:cNvPr>
          <p:cNvSpPr txBox="1"/>
          <p:nvPr/>
        </p:nvSpPr>
        <p:spPr>
          <a:xfrm>
            <a:off x="835381" y="472673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81" name="TextBox 80">
            <a:extLst>
              <a:ext uri="{FF2B5EF4-FFF2-40B4-BE49-F238E27FC236}">
                <a16:creationId xmlns:a16="http://schemas.microsoft.com/office/drawing/2014/main" id="{214CCF4B-B924-AF00-4053-B149BDD942AE}"/>
              </a:ext>
            </a:extLst>
          </p:cNvPr>
          <p:cNvSpPr txBox="1"/>
          <p:nvPr/>
        </p:nvSpPr>
        <p:spPr>
          <a:xfrm>
            <a:off x="10838873" y="1831407"/>
            <a:ext cx="54373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82" name="object 60">
            <a:extLst>
              <a:ext uri="{FF2B5EF4-FFF2-40B4-BE49-F238E27FC236}">
                <a16:creationId xmlns:a16="http://schemas.microsoft.com/office/drawing/2014/main" id="{EBE3A458-A321-1D60-FF62-DFE6AD7119A1}"/>
              </a:ext>
            </a:extLst>
          </p:cNvPr>
          <p:cNvSpPr/>
          <p:nvPr/>
        </p:nvSpPr>
        <p:spPr>
          <a:xfrm>
            <a:off x="232265" y="346977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83" name="object 60">
            <a:extLst>
              <a:ext uri="{FF2B5EF4-FFF2-40B4-BE49-F238E27FC236}">
                <a16:creationId xmlns:a16="http://schemas.microsoft.com/office/drawing/2014/main" id="{E0875FA0-354B-E800-741E-75FBDAC345B1}"/>
              </a:ext>
            </a:extLst>
          </p:cNvPr>
          <p:cNvSpPr/>
          <p:nvPr/>
        </p:nvSpPr>
        <p:spPr>
          <a:xfrm>
            <a:off x="2033320" y="346977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84" name="TextBox 83">
            <a:extLst>
              <a:ext uri="{FF2B5EF4-FFF2-40B4-BE49-F238E27FC236}">
                <a16:creationId xmlns:a16="http://schemas.microsoft.com/office/drawing/2014/main" id="{B2D26443-F8D5-2BCB-145A-B6740F99BE66}"/>
              </a:ext>
            </a:extLst>
          </p:cNvPr>
          <p:cNvSpPr txBox="1"/>
          <p:nvPr/>
        </p:nvSpPr>
        <p:spPr>
          <a:xfrm>
            <a:off x="638237" y="301103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85" name="TextBox 84">
            <a:extLst>
              <a:ext uri="{FF2B5EF4-FFF2-40B4-BE49-F238E27FC236}">
                <a16:creationId xmlns:a16="http://schemas.microsoft.com/office/drawing/2014/main" id="{FF8507E9-7697-7333-B92F-3529BE23D235}"/>
              </a:ext>
            </a:extLst>
          </p:cNvPr>
          <p:cNvSpPr txBox="1"/>
          <p:nvPr/>
        </p:nvSpPr>
        <p:spPr>
          <a:xfrm>
            <a:off x="2441715" y="301103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86" name="Straight Connector 85">
            <a:extLst>
              <a:ext uri="{FF2B5EF4-FFF2-40B4-BE49-F238E27FC236}">
                <a16:creationId xmlns:a16="http://schemas.microsoft.com/office/drawing/2014/main" id="{E34A82AA-FDD1-1D9E-EC7D-1E6BA7E50649}"/>
              </a:ext>
            </a:extLst>
          </p:cNvPr>
          <p:cNvCxnSpPr/>
          <p:nvPr/>
        </p:nvCxnSpPr>
        <p:spPr>
          <a:xfrm>
            <a:off x="834633" y="305751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1" name="Straight Connector 100">
            <a:extLst>
              <a:ext uri="{FF2B5EF4-FFF2-40B4-BE49-F238E27FC236}">
                <a16:creationId xmlns:a16="http://schemas.microsoft.com/office/drawing/2014/main" id="{7EEF0026-D36C-7D67-B3BE-327191F51000}"/>
              </a:ext>
            </a:extLst>
          </p:cNvPr>
          <p:cNvCxnSpPr/>
          <p:nvPr/>
        </p:nvCxnSpPr>
        <p:spPr>
          <a:xfrm>
            <a:off x="2627680" y="305751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2" name="Straight Connector 101">
            <a:extLst>
              <a:ext uri="{FF2B5EF4-FFF2-40B4-BE49-F238E27FC236}">
                <a16:creationId xmlns:a16="http://schemas.microsoft.com/office/drawing/2014/main" id="{49F680F4-76A9-F075-A549-D43586478A34}"/>
              </a:ext>
            </a:extLst>
          </p:cNvPr>
          <p:cNvCxnSpPr/>
          <p:nvPr/>
        </p:nvCxnSpPr>
        <p:spPr>
          <a:xfrm flipV="1">
            <a:off x="826625" y="3056913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03" name="Straight Connector 102">
            <a:extLst>
              <a:ext uri="{FF2B5EF4-FFF2-40B4-BE49-F238E27FC236}">
                <a16:creationId xmlns:a16="http://schemas.microsoft.com/office/drawing/2014/main" id="{4797B9F0-A26D-7BC8-609A-D5520CC43ABB}"/>
              </a:ext>
            </a:extLst>
          </p:cNvPr>
          <p:cNvCxnSpPr>
            <a:cxnSpLocks/>
          </p:cNvCxnSpPr>
          <p:nvPr/>
        </p:nvCxnSpPr>
        <p:spPr>
          <a:xfrm>
            <a:off x="1077154" y="2905246"/>
            <a:ext cx="0" cy="1473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4" name="TextBox 103">
            <a:extLst>
              <a:ext uri="{FF2B5EF4-FFF2-40B4-BE49-F238E27FC236}">
                <a16:creationId xmlns:a16="http://schemas.microsoft.com/office/drawing/2014/main" id="{9FB4E816-6EE1-3AE3-604A-A779FE86CA7F}"/>
              </a:ext>
            </a:extLst>
          </p:cNvPr>
          <p:cNvSpPr txBox="1"/>
          <p:nvPr/>
        </p:nvSpPr>
        <p:spPr>
          <a:xfrm>
            <a:off x="144987" y="4030599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5" name="TextBox 104">
            <a:extLst>
              <a:ext uri="{FF2B5EF4-FFF2-40B4-BE49-F238E27FC236}">
                <a16:creationId xmlns:a16="http://schemas.microsoft.com/office/drawing/2014/main" id="{2EB74D7C-C544-C605-6DBB-706EF85625BF}"/>
              </a:ext>
            </a:extLst>
          </p:cNvPr>
          <p:cNvSpPr txBox="1"/>
          <p:nvPr/>
        </p:nvSpPr>
        <p:spPr>
          <a:xfrm>
            <a:off x="1962113" y="4030599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6" name="TextBox 105">
            <a:extLst>
              <a:ext uri="{FF2B5EF4-FFF2-40B4-BE49-F238E27FC236}">
                <a16:creationId xmlns:a16="http://schemas.microsoft.com/office/drawing/2014/main" id="{1FE6DAE2-BD33-0EDC-362C-3AD33EA5E9A3}"/>
              </a:ext>
            </a:extLst>
          </p:cNvPr>
          <p:cNvSpPr txBox="1"/>
          <p:nvPr/>
        </p:nvSpPr>
        <p:spPr>
          <a:xfrm>
            <a:off x="10418633" y="5721376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7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7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9 x RPG-27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9 x SA-18</a:t>
            </a:r>
          </a:p>
        </p:txBody>
      </p:sp>
    </p:spTree>
    <p:extLst>
      <p:ext uri="{BB962C8B-B14F-4D97-AF65-F5344CB8AC3E}">
        <p14:creationId xmlns:p14="http://schemas.microsoft.com/office/powerpoint/2010/main" val="1450275085"/>
      </p:ext>
    </p:extLst>
  </p:cSld>
  <p:clrMapOvr>
    <a:masterClrMapping/>
  </p:clrMapOvr>
</p:sld>
</file>

<file path=ppt/slides/slide14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Internal Security Company, Internal Security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 Internal Security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Internal Security Company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83035" y="644092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 Internal Security Company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Internal Security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8849" y="272243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Internal Security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37297" y="225203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Weapons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6094769" y="226503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27300" y="2222490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376763" y="223301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5421171" y="3276453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AT-4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60mm Mortar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45745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Team</a:t>
            </a:r>
            <a:endParaRPr sz="1200" dirty="0"/>
          </a:p>
        </p:txBody>
      </p:sp>
      <p:sp>
        <p:nvSpPr>
          <p:cNvPr id="26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2223307" y="45745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  <a:endParaRPr sz="1200" dirty="0"/>
          </a:p>
        </p:txBody>
      </p:sp>
      <p:sp>
        <p:nvSpPr>
          <p:cNvPr id="2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055121" y="45745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  <a:endParaRPr sz="1200" dirty="0"/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1088729" y="4119195"/>
            <a:ext cx="3568439" cy="1573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85409" y="325743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695" y="411381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817667" y="411381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649481" y="411063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7" name="TextBox 36"/>
          <p:cNvSpPr txBox="1"/>
          <p:nvPr/>
        </p:nvSpPr>
        <p:spPr>
          <a:xfrm>
            <a:off x="3983914" y="5114683"/>
            <a:ext cx="109036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152100" y="5114683"/>
            <a:ext cx="171874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19842" y="5114683"/>
            <a:ext cx="134844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4" name="object 60">
            <a:extLst>
              <a:ext uri="{FF2B5EF4-FFF2-40B4-BE49-F238E27FC236}">
                <a16:creationId xmlns:a16="http://schemas.microsoft.com/office/drawing/2014/main" id="{E778B26E-88AE-4D1B-8DF6-D8AAE67E2B5D}"/>
              </a:ext>
            </a:extLst>
          </p:cNvPr>
          <p:cNvSpPr/>
          <p:nvPr/>
        </p:nvSpPr>
        <p:spPr>
          <a:xfrm>
            <a:off x="7936955" y="2729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Internal Security Platoon</a:t>
            </a: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EFA104F2-A996-407E-82DA-D44DC6F94AB6}"/>
              </a:ext>
            </a:extLst>
          </p:cNvPr>
          <p:cNvSpPr txBox="1"/>
          <p:nvPr/>
        </p:nvSpPr>
        <p:spPr>
          <a:xfrm>
            <a:off x="8275403" y="225899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2DACE5D7-4854-45F7-855D-83EAFE26CDC2}"/>
              </a:ext>
            </a:extLst>
          </p:cNvPr>
          <p:cNvCxnSpPr/>
          <p:nvPr/>
        </p:nvCxnSpPr>
        <p:spPr>
          <a:xfrm>
            <a:off x="8532875" y="227199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TextBox 39">
            <a:extLst>
              <a:ext uri="{FF2B5EF4-FFF2-40B4-BE49-F238E27FC236}">
                <a16:creationId xmlns:a16="http://schemas.microsoft.com/office/drawing/2014/main" id="{C9DB1FE2-8BB5-4767-A198-CAFFCF650455}"/>
              </a:ext>
            </a:extLst>
          </p:cNvPr>
          <p:cNvSpPr txBox="1"/>
          <p:nvPr/>
        </p:nvSpPr>
        <p:spPr>
          <a:xfrm>
            <a:off x="7859277" y="328341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660509458"/>
      </p:ext>
    </p:extLst>
  </p:cSld>
  <p:clrMapOvr>
    <a:masterClrMapping/>
  </p:clrMapOvr>
</p:sld>
</file>

<file path=ppt/slides/slide14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666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Mortar Battery, Internal Security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 Internal Security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3621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134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Mortar Battery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83035" y="605992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208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665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 Mortar Battery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1949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615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Mortar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665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Mortar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72625" y="219491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665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  <a:br>
              <a:rPr lang="en-US" sz="1200" dirty="0"/>
            </a:br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208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095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079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09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10178"/>
            <a:ext cx="1550424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2B16 120mm Combo Gun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1843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376763" y="219491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19334"/>
            <a:ext cx="1550424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2B16 120mm Combo Gun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193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45364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Team</a:t>
            </a:r>
            <a:endParaRPr sz="1200" dirty="0"/>
          </a:p>
        </p:txBody>
      </p:sp>
      <p:sp>
        <p:nvSpPr>
          <p:cNvPr id="26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2223307" y="45364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Fires</a:t>
            </a:r>
          </a:p>
          <a:p>
            <a:pPr algn="ctr"/>
            <a:r>
              <a:rPr lang="en-US" sz="1200" dirty="0"/>
              <a:t>Team</a:t>
            </a:r>
            <a:endParaRPr sz="1200" dirty="0"/>
          </a:p>
        </p:txBody>
      </p:sp>
      <p:sp>
        <p:nvSpPr>
          <p:cNvPr id="2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055121" y="45364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Observation</a:t>
            </a:r>
          </a:p>
          <a:p>
            <a:pPr algn="ctr"/>
            <a:r>
              <a:rPr lang="en-US" sz="1200" dirty="0"/>
              <a:t>Team</a:t>
            </a:r>
            <a:endParaRPr sz="1200" dirty="0"/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1088729" y="4081095"/>
            <a:ext cx="3568439" cy="1573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85409" y="321933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695" y="407571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817667" y="407571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649481" y="407253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7" name="TextBox 36"/>
          <p:cNvSpPr txBox="1"/>
          <p:nvPr/>
        </p:nvSpPr>
        <p:spPr>
          <a:xfrm>
            <a:off x="3983914" y="5076583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152100" y="5076583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1V152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19842" y="5076583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979952687"/>
      </p:ext>
    </p:extLst>
  </p:cSld>
  <p:clrMapOvr>
    <a:masterClrMapping/>
  </p:clrMapOvr>
</p:sld>
</file>

<file path=ppt/slides/slide14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Reconnaissance Platoon, Internal Security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 Internal Security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84417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84056" y="272056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6079976" y="22631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5406378" y="3274589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STRUNA 1 BS Radar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6447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STRUNA 1 BS Radar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87772" y="224601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STRUNA 1 BS Radar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1ADD660C-FD74-4A99-B156-48CC01339AC8}"/>
              </a:ext>
            </a:extLst>
          </p:cNvPr>
          <p:cNvSpPr txBox="1"/>
          <p:nvPr/>
        </p:nvSpPr>
        <p:spPr>
          <a:xfrm>
            <a:off x="5886697" y="224558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1911672169"/>
      </p:ext>
    </p:extLst>
  </p:cSld>
  <p:clrMapOvr>
    <a:masterClrMapping/>
  </p:clrMapOvr>
</p:sld>
</file>

<file path=ppt/slides/slide14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Anti-Tank Guided Missile Platoon, Internal Security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 Internal Security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84417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 Guided Missile 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 Guided Missile Section</a:t>
            </a:r>
            <a:endParaRPr sz="1200" dirty="0"/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84056" y="272056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 Guided Missile 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 Guided Missile 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6079976" y="22631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5406378" y="3274589"/>
            <a:ext cx="140615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AT-14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40615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AT-14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87772" y="224601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140615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AT-14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1ADD660C-FD74-4A99-B156-48CC01339AC8}"/>
              </a:ext>
            </a:extLst>
          </p:cNvPr>
          <p:cNvSpPr txBox="1"/>
          <p:nvPr/>
        </p:nvSpPr>
        <p:spPr>
          <a:xfrm>
            <a:off x="5886697" y="224558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3821593432"/>
      </p:ext>
    </p:extLst>
  </p:cSld>
  <p:clrMapOvr>
    <a:masterClrMapping/>
  </p:clrMapOvr>
</p:sld>
</file>

<file path=ppt/slides/slide14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Heavy Automatic Grenade Launcher Platoon, Internal Security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 Internal Security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84417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Heavy Automatic Grenade Launcher 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Heavy Automatic Grenade Launcher Section</a:t>
            </a:r>
            <a:endParaRPr sz="1200" dirty="0"/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84056" y="272056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Heavy Automatic Grenade Launcher 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Heavy Automatic Grenade Launcher 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6079976" y="22631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5406378" y="3274589"/>
            <a:ext cx="1653017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AGL Heavy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653017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AGL Heavy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87772" y="224601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1653017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AGL Heavy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1ADD660C-FD74-4A99-B156-48CC01339AC8}"/>
              </a:ext>
            </a:extLst>
          </p:cNvPr>
          <p:cNvSpPr txBox="1"/>
          <p:nvPr/>
        </p:nvSpPr>
        <p:spPr>
          <a:xfrm>
            <a:off x="5886697" y="224558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2289329952"/>
      </p:ext>
    </p:extLst>
  </p:cSld>
  <p:clrMapOvr>
    <a:masterClrMapping/>
  </p:clrMapOvr>
</p:sld>
</file>

<file path=ppt/slides/slide14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Internal Security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 Internal Security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3477468848"/>
      </p:ext>
    </p:extLst>
  </p:cSld>
  <p:clrMapOvr>
    <a:masterClrMapping/>
  </p:clrMapOvr>
</p:sld>
</file>

<file path=ppt/slides/slide14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Transport Platoon, Internal Security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 Internal Security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84417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13685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7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10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87772" y="224601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113685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7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10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832524485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44632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Staff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 Integrated Support Command,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84858" y="1326842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492496" y="77820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 Company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89204" y="552960"/>
            <a:ext cx="27777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1050" b="1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79585" y="1547255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87865" y="191016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21495" y="192827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Military Intelligence Platoon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852305" y="150315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79585" y="15472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0728" y="153592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11666" y="147875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5" name="Straight Connector 14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39838" y="2458613"/>
            <a:ext cx="8293" cy="2352655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656400" y="4809692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1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73824" y="52449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Fire Support Section</a:t>
            </a:r>
            <a:endParaRPr sz="1200" dirty="0"/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77859" y="478362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621944" y="525033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Future Operations Team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3105242" y="504248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21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501848" y="525410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 Operations Team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7840296" y="4783712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3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071151" y="525410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Functional </a:t>
            </a:r>
            <a:r>
              <a:rPr lang="en-US" sz="1200"/>
              <a:t>Staff Section</a:t>
            </a:r>
            <a:endParaRPr lang="en-US" sz="1200" dirty="0"/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558694" y="504626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665544" y="48005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216709" y="479836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Straight Connector 26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097768" y="480432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0667543" y="480154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" name="TextBox 28"/>
          <p:cNvSpPr txBox="1"/>
          <p:nvPr/>
        </p:nvSpPr>
        <p:spPr>
          <a:xfrm>
            <a:off x="-1998" y="583216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BMP-1Ksh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1122650" y="2477605"/>
            <a:ext cx="0" cy="27473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5797890" y="2715526"/>
            <a:ext cx="5332594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6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5215696" y="31456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 Management Section</a:t>
            </a:r>
            <a:endParaRPr sz="1200" dirty="0"/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619731" y="268431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8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763434" y="315616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Information Operations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8246732" y="2948322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2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26258" y="317013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1013801" y="2962293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5807416" y="271076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358199" y="270419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122650" y="272574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" name="TextBox 48"/>
          <p:cNvSpPr txBox="1"/>
          <p:nvPr/>
        </p:nvSpPr>
        <p:spPr>
          <a:xfrm>
            <a:off x="5139874" y="3732857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BMP-1Ksh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/>
          <p:cNvSpPr txBox="1"/>
          <p:nvPr/>
        </p:nvSpPr>
        <p:spPr>
          <a:xfrm>
            <a:off x="2536176" y="5832168"/>
            <a:ext cx="134844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5" name="TextBox 44"/>
          <p:cNvSpPr txBox="1"/>
          <p:nvPr/>
        </p:nvSpPr>
        <p:spPr>
          <a:xfrm>
            <a:off x="7416374" y="5829385"/>
            <a:ext cx="134844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7" name="TextBox 46"/>
          <p:cNvSpPr txBox="1"/>
          <p:nvPr/>
        </p:nvSpPr>
        <p:spPr>
          <a:xfrm>
            <a:off x="9994132" y="5829384"/>
            <a:ext cx="106150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375D C3</a:t>
            </a:r>
          </a:p>
        </p:txBody>
      </p:sp>
      <p:sp>
        <p:nvSpPr>
          <p:cNvPr id="50" name="TextBox 49"/>
          <p:cNvSpPr txBox="1"/>
          <p:nvPr/>
        </p:nvSpPr>
        <p:spPr>
          <a:xfrm>
            <a:off x="7677666" y="3730121"/>
            <a:ext cx="134844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1" name="TextBox 50"/>
          <p:cNvSpPr txBox="1"/>
          <p:nvPr/>
        </p:nvSpPr>
        <p:spPr>
          <a:xfrm>
            <a:off x="10415100" y="3726928"/>
            <a:ext cx="134844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240216643"/>
      </p:ext>
    </p:extLst>
  </p:cSld>
  <p:clrMapOvr>
    <a:masterClrMapping/>
  </p:clrMapOvr>
</p:sld>
</file>

<file path=ppt/slides/slide1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8636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89240" y="1449344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9007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91959" y="69323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669757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03267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72379" y="206510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3383667" y="162187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03267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Wheeled Vehicle Maintenance 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533" y="20507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 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66975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5842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5677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584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object 60">
            <a:extLst>
              <a:ext uri="{FF2B5EF4-FFF2-40B4-BE49-F238E27FC236}">
                <a16:creationId xmlns:a16="http://schemas.microsoft.com/office/drawing/2014/main" id="{DD8AF79A-6A15-4294-8618-D792E6C1658B}"/>
              </a:ext>
            </a:extLst>
          </p:cNvPr>
          <p:cNvSpPr/>
          <p:nvPr/>
        </p:nvSpPr>
        <p:spPr>
          <a:xfrm>
            <a:off x="5493335" y="203506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8CD90A9A-2C86-4FFE-8C97-78A95DDD3056}"/>
              </a:ext>
            </a:extLst>
          </p:cNvPr>
          <p:cNvCxnSpPr/>
          <p:nvPr/>
        </p:nvCxnSpPr>
        <p:spPr>
          <a:xfrm>
            <a:off x="6089255" y="16591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97010" y="160125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67821" y="1598860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26324" y="1609122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853629" y="1631733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85389" y="5310479"/>
            <a:ext cx="668" cy="38491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91131" y="5714622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640" y="610997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Recovery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505018" y="60775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Specialist Maintenance Platoon</a:t>
            </a:r>
          </a:p>
        </p:txBody>
      </p:sp>
      <p:sp>
        <p:nvSpPr>
          <p:cNvPr id="37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4935" y="609564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1131" y="57146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6085389" y="57188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102274" y="570329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0" name="TextBox 4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6659" y="567249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58934" y="5641527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864824" y="567659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67" name="Straight Connector 66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86058" y="5312742"/>
            <a:ext cx="1138607" cy="798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8" name="Straight Connector 6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7224665" y="1659017"/>
            <a:ext cx="0" cy="365292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62400" y="2588167"/>
            <a:ext cx="17537" cy="118227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49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73354" y="41045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52" name="Straight Connector 51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62567" y="3773194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58" name="Straight Connector 5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68243" y="377044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47769" y="37704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" name="Straight Connector 6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99009" y="37704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10206" y="41070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7059" y="411147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3" name="TextBox 72"/>
          <p:cNvSpPr txBox="1"/>
          <p:nvPr/>
        </p:nvSpPr>
        <p:spPr>
          <a:xfrm>
            <a:off x="367044" y="4653158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4" name="TextBox 73"/>
          <p:cNvSpPr txBox="1"/>
          <p:nvPr/>
        </p:nvSpPr>
        <p:spPr>
          <a:xfrm>
            <a:off x="2325940" y="4653158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5" name="TextBox 74"/>
          <p:cNvSpPr txBox="1"/>
          <p:nvPr/>
        </p:nvSpPr>
        <p:spPr>
          <a:xfrm>
            <a:off x="4284836" y="4653158"/>
            <a:ext cx="109036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081534231"/>
      </p:ext>
    </p:extLst>
  </p:cSld>
  <p:clrMapOvr>
    <a:masterClrMapping/>
  </p:clrMapOvr>
</p:sld>
</file>

<file path=ppt/slides/slide15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Internal Security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 Internal Security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48825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507144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6608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BMM-1 Ambulance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BMM-2 Bn Aid Station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27470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9671E646-4824-4573-8ED6-AA83D09667DE}"/>
              </a:ext>
            </a:extLst>
          </p:cNvPr>
          <p:cNvSpPr/>
          <p:nvPr/>
        </p:nvSpPr>
        <p:spPr>
          <a:xfrm>
            <a:off x="5501640" y="27256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FC357805-3852-4F4F-AEBC-2908BC16D554}"/>
              </a:ext>
            </a:extLst>
          </p:cNvPr>
          <p:cNvCxnSpPr/>
          <p:nvPr/>
        </p:nvCxnSpPr>
        <p:spPr>
          <a:xfrm>
            <a:off x="6096405" y="22736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>
            <a:extLst>
              <a:ext uri="{FF2B5EF4-FFF2-40B4-BE49-F238E27FC236}">
                <a16:creationId xmlns:a16="http://schemas.microsoft.com/office/drawing/2014/main" id="{EE70FF23-113A-47DC-85FF-7C46AC506C5E}"/>
              </a:ext>
            </a:extLst>
          </p:cNvPr>
          <p:cNvSpPr txBox="1"/>
          <p:nvPr/>
        </p:nvSpPr>
        <p:spPr>
          <a:xfrm>
            <a:off x="5430432" y="3274258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7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0B5739C3-D1D0-41D2-BB4D-A628CD4A6188}"/>
              </a:ext>
            </a:extLst>
          </p:cNvPr>
          <p:cNvSpPr txBox="1"/>
          <p:nvPr/>
        </p:nvSpPr>
        <p:spPr>
          <a:xfrm>
            <a:off x="5909855" y="225899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2502888072"/>
      </p:ext>
    </p:extLst>
  </p:cSld>
  <p:clrMapOvr>
    <a:masterClrMapping/>
  </p:clrMapOvr>
</p:sld>
</file>

<file path=ppt/slides/slide15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 Public Announcement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 Internal Security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816889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126824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6 Public Announcement Company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675687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312010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Military Intelligence 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31163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Public Announcement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312010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Printing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312010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Media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67568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6643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66270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66436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664967"/>
            <a:ext cx="1723549" cy="156966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17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GAZ 2330 TIGR Loudspeaker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 Signals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GZ 66 Sat Comm Vehicle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9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639179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64970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674123"/>
            <a:ext cx="143500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Sat Comm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Veh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674123"/>
            <a:ext cx="143500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Sat Comm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Veh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82650" y="266270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674123"/>
            <a:ext cx="143500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Sat Comm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Veh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A384D1CF-FB1E-D5F1-CBD2-3A7BF58B4362}"/>
              </a:ext>
            </a:extLst>
          </p:cNvPr>
          <p:cNvSpPr txBox="1"/>
          <p:nvPr/>
        </p:nvSpPr>
        <p:spPr>
          <a:xfrm>
            <a:off x="5994016" y="104325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2A273320-388F-1FF6-796C-911CA9F5856F}"/>
              </a:ext>
            </a:extLst>
          </p:cNvPr>
          <p:cNvSpPr txBox="1"/>
          <p:nvPr/>
        </p:nvSpPr>
        <p:spPr>
          <a:xfrm>
            <a:off x="8333187" y="265324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3342397360"/>
      </p:ext>
    </p:extLst>
  </p:cSld>
  <p:clrMapOvr>
    <a:masterClrMapping/>
  </p:clrMapOvr>
</p:sld>
</file>

<file path=ppt/slides/slide15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 Aerial Observation Squadron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 Internal Security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6 Aerial Observation Squadron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90329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Ground Control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223301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24372" y="2222490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1528" y="223301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1817" y="273067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 &amp; Launcher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14307" y="22640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88729" y="3257434"/>
            <a:ext cx="0" cy="72673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06310" y="431824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 flipV="1">
            <a:off x="685998" y="3988651"/>
            <a:ext cx="2963040" cy="1963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698024" y="39841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132972" y="401025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544169" y="43468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0" y="4866883"/>
            <a:ext cx="73289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</a:t>
            </a:r>
          </a:p>
        </p:txBody>
      </p:sp>
      <p:sp>
        <p:nvSpPr>
          <p:cNvPr id="38" name="TextBox 37"/>
          <p:cNvSpPr txBox="1"/>
          <p:nvPr/>
        </p:nvSpPr>
        <p:spPr>
          <a:xfrm>
            <a:off x="1459903" y="4892963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87963" y="6263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83EAEE28-64E4-4CA0-8672-4E7143A45ADF}"/>
              </a:ext>
            </a:extLst>
          </p:cNvPr>
          <p:cNvCxnSpPr/>
          <p:nvPr/>
        </p:nvCxnSpPr>
        <p:spPr>
          <a:xfrm>
            <a:off x="6093695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FFCA441E-EE97-92C7-7751-73E12C81652D}"/>
              </a:ext>
            </a:extLst>
          </p:cNvPr>
          <p:cNvCxnSpPr/>
          <p:nvPr/>
        </p:nvCxnSpPr>
        <p:spPr>
          <a:xfrm>
            <a:off x="3643076" y="399867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" name="object 60">
            <a:extLst>
              <a:ext uri="{FF2B5EF4-FFF2-40B4-BE49-F238E27FC236}">
                <a16:creationId xmlns:a16="http://schemas.microsoft.com/office/drawing/2014/main" id="{9ECBF8BB-1B21-1508-1040-5756756F9691}"/>
              </a:ext>
            </a:extLst>
          </p:cNvPr>
          <p:cNvSpPr/>
          <p:nvPr/>
        </p:nvSpPr>
        <p:spPr>
          <a:xfrm>
            <a:off x="3054273" y="433528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14D22293-37C0-BE19-3A7B-645D165A756D}"/>
              </a:ext>
            </a:extLst>
          </p:cNvPr>
          <p:cNvSpPr txBox="1"/>
          <p:nvPr/>
        </p:nvSpPr>
        <p:spPr>
          <a:xfrm>
            <a:off x="2970007" y="4881388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92D30A61-B9D6-364B-ACAA-CB6CED8A81A3}"/>
              </a:ext>
            </a:extLst>
          </p:cNvPr>
          <p:cNvSpPr txBox="1"/>
          <p:nvPr/>
        </p:nvSpPr>
        <p:spPr>
          <a:xfrm>
            <a:off x="7850457" y="3259613"/>
            <a:ext cx="2064989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Gallon Collapsible Fuel Drum</a:t>
            </a:r>
          </a:p>
        </p:txBody>
      </p:sp>
    </p:spTree>
    <p:extLst>
      <p:ext uri="{BB962C8B-B14F-4D97-AF65-F5344CB8AC3E}">
        <p14:creationId xmlns:p14="http://schemas.microsoft.com/office/powerpoint/2010/main" val="2702581451"/>
      </p:ext>
    </p:extLst>
  </p:cSld>
  <p:clrMapOvr>
    <a:masterClrMapping/>
  </p:clrMapOvr>
</p:sld>
</file>

<file path=ppt/slides/slide15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8636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Ground Control Platoon, 6 Aerial Observation Squadron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 Internal Security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89240" y="1923906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137526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Ground Control 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2186473" y="2139196"/>
            <a:ext cx="7852197" cy="5695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604832" y="250723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Ground Control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9457449" y="253252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196552" y="214431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0044788" y="214018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004833" y="2075819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863861" y="209171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BC04BD9B-0D11-4076-9A13-AEAAC013D43B}"/>
              </a:ext>
            </a:extLst>
          </p:cNvPr>
          <p:cNvSpPr txBox="1"/>
          <p:nvPr/>
        </p:nvSpPr>
        <p:spPr>
          <a:xfrm>
            <a:off x="5854554" y="91525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C9B0206C-8B65-4B09-BA0B-25781EB47C3E}"/>
              </a:ext>
            </a:extLst>
          </p:cNvPr>
          <p:cNvSpPr txBox="1"/>
          <p:nvPr/>
        </p:nvSpPr>
        <p:spPr>
          <a:xfrm>
            <a:off x="9375746" y="3088311"/>
            <a:ext cx="1359668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 Radio Relay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 Sat Com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Veh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3" name="object 60">
            <a:extLst>
              <a:ext uri="{FF2B5EF4-FFF2-40B4-BE49-F238E27FC236}">
                <a16:creationId xmlns:a16="http://schemas.microsoft.com/office/drawing/2014/main" id="{1CE97241-5569-436C-AED2-84D49DC98D57}"/>
              </a:ext>
            </a:extLst>
          </p:cNvPr>
          <p:cNvSpPr/>
          <p:nvPr/>
        </p:nvSpPr>
        <p:spPr>
          <a:xfrm>
            <a:off x="5508039" y="256200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Ground Control Section</a:t>
            </a: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B207BAE5-B39A-42AE-90C5-D1CD995A42AB}"/>
              </a:ext>
            </a:extLst>
          </p:cNvPr>
          <p:cNvSpPr txBox="1"/>
          <p:nvPr/>
        </p:nvSpPr>
        <p:spPr>
          <a:xfrm>
            <a:off x="5906413" y="2118779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4D9F44CE-E420-4BF1-8B6F-85ECD2EF310B}"/>
              </a:ext>
            </a:extLst>
          </p:cNvPr>
          <p:cNvCxnSpPr/>
          <p:nvPr/>
        </p:nvCxnSpPr>
        <p:spPr>
          <a:xfrm>
            <a:off x="6084698" y="215532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6" name="TextBox 35">
            <a:extLst>
              <a:ext uri="{FF2B5EF4-FFF2-40B4-BE49-F238E27FC236}">
                <a16:creationId xmlns:a16="http://schemas.microsoft.com/office/drawing/2014/main" id="{2E1B0F8C-39EE-4BCF-8B02-9D6EB702CEAF}"/>
              </a:ext>
            </a:extLst>
          </p:cNvPr>
          <p:cNvSpPr txBox="1"/>
          <p:nvPr/>
        </p:nvSpPr>
        <p:spPr>
          <a:xfrm>
            <a:off x="5446288" y="3137874"/>
            <a:ext cx="1359668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82C3CF09-F198-5514-48AD-F03D9EC2323A}"/>
              </a:ext>
            </a:extLst>
          </p:cNvPr>
          <p:cNvSpPr txBox="1"/>
          <p:nvPr/>
        </p:nvSpPr>
        <p:spPr>
          <a:xfrm>
            <a:off x="1516830" y="3088311"/>
            <a:ext cx="1359668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</p:txBody>
      </p:sp>
    </p:spTree>
    <p:extLst>
      <p:ext uri="{BB962C8B-B14F-4D97-AF65-F5344CB8AC3E}">
        <p14:creationId xmlns:p14="http://schemas.microsoft.com/office/powerpoint/2010/main" val="609361358"/>
      </p:ext>
    </p:extLst>
  </p:cSld>
  <p:clrMapOvr>
    <a:masterClrMapping/>
  </p:clrMapOvr>
</p:sld>
</file>

<file path=ppt/slides/slide15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8636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Transport &amp; Launcher Platoon, 6 Aerial Observation Squadron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 Internal Security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89240" y="1923906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137526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 &amp; Launcher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2186473" y="2139196"/>
            <a:ext cx="7852197" cy="5695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604832" y="250723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 &amp; Launcher Section</a:t>
            </a:r>
            <a:endParaRPr sz="1200" dirty="0"/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9457449" y="253252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 &amp; Launcher 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196552" y="214431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0044788" y="214018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004833" y="2075819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863861" y="209171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BC04BD9B-0D11-4076-9A13-AEAAC013D43B}"/>
              </a:ext>
            </a:extLst>
          </p:cNvPr>
          <p:cNvSpPr txBox="1"/>
          <p:nvPr/>
        </p:nvSpPr>
        <p:spPr>
          <a:xfrm>
            <a:off x="5854554" y="91525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C9B0206C-8B65-4B09-BA0B-25781EB47C3E}"/>
              </a:ext>
            </a:extLst>
          </p:cNvPr>
          <p:cNvSpPr txBox="1"/>
          <p:nvPr/>
        </p:nvSpPr>
        <p:spPr>
          <a:xfrm>
            <a:off x="9375746" y="3088311"/>
            <a:ext cx="1724376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BMD UAV Launcher STERKH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GRANAT-4 UAV</a:t>
            </a: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82C3CF09-F198-5514-48AD-F03D9EC2323A}"/>
              </a:ext>
            </a:extLst>
          </p:cNvPr>
          <p:cNvSpPr txBox="1"/>
          <p:nvPr/>
        </p:nvSpPr>
        <p:spPr>
          <a:xfrm>
            <a:off x="1516829" y="3088311"/>
            <a:ext cx="1851403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BMD UAV Launcher STERKH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GRANAT-4 UAV</a:t>
            </a:r>
          </a:p>
        </p:txBody>
      </p:sp>
    </p:spTree>
    <p:extLst>
      <p:ext uri="{BB962C8B-B14F-4D97-AF65-F5344CB8AC3E}">
        <p14:creationId xmlns:p14="http://schemas.microsoft.com/office/powerpoint/2010/main" val="2142539451"/>
      </p:ext>
    </p:extLst>
  </p:cSld>
  <p:clrMapOvr>
    <a:masterClrMapping/>
  </p:clrMapOvr>
</p:sld>
</file>

<file path=ppt/slides/slide15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6 Aerial Observation Squadron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 Internal Security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48825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507144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27470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9671E646-4824-4573-8ED6-AA83D09667DE}"/>
              </a:ext>
            </a:extLst>
          </p:cNvPr>
          <p:cNvSpPr/>
          <p:nvPr/>
        </p:nvSpPr>
        <p:spPr>
          <a:xfrm>
            <a:off x="5501640" y="27256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FC357805-3852-4F4F-AEBC-2908BC16D554}"/>
              </a:ext>
            </a:extLst>
          </p:cNvPr>
          <p:cNvCxnSpPr/>
          <p:nvPr/>
        </p:nvCxnSpPr>
        <p:spPr>
          <a:xfrm>
            <a:off x="6096405" y="22736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>
            <a:extLst>
              <a:ext uri="{FF2B5EF4-FFF2-40B4-BE49-F238E27FC236}">
                <a16:creationId xmlns:a16="http://schemas.microsoft.com/office/drawing/2014/main" id="{EE70FF23-113A-47DC-85FF-7C46AC506C5E}"/>
              </a:ext>
            </a:extLst>
          </p:cNvPr>
          <p:cNvSpPr txBox="1"/>
          <p:nvPr/>
        </p:nvSpPr>
        <p:spPr>
          <a:xfrm>
            <a:off x="5430432" y="3274258"/>
            <a:ext cx="113685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0B5739C3-D1D0-41D2-BB4D-A628CD4A6188}"/>
              </a:ext>
            </a:extLst>
          </p:cNvPr>
          <p:cNvSpPr txBox="1"/>
          <p:nvPr/>
        </p:nvSpPr>
        <p:spPr>
          <a:xfrm>
            <a:off x="5909855" y="225899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4000606641"/>
      </p:ext>
    </p:extLst>
  </p:cSld>
  <p:clrMapOvr>
    <a:masterClrMapping/>
  </p:clrMapOvr>
</p:sld>
</file>

<file path=ppt/slides/slide1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Maintenance Platoon, 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07914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2157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9714" y="27080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4479" y="225606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28506" y="3256674"/>
            <a:ext cx="152157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07929" y="224141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1295991478"/>
      </p:ext>
    </p:extLst>
  </p:cSld>
  <p:clrMapOvr>
    <a:masterClrMapping/>
  </p:clrMapOvr>
</p:sld>
</file>

<file path=ppt/slides/slide1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Wheeled Vehicle Maintenance Platoon, 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Wheeled Vehicle Maintenance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Wheeled Vehicle 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07914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9714" y="26992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Wheeled Vehicle 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4479" y="22472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28506" y="3247882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07929" y="223262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3167524070"/>
      </p:ext>
    </p:extLst>
  </p:cSld>
  <p:clrMapOvr>
    <a:masterClrMapping/>
  </p:clrMapOvr>
</p:sld>
</file>

<file path=ppt/slides/slide1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Ordnance Maintenance Platoon, 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 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52157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2157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265248903"/>
      </p:ext>
    </p:extLst>
  </p:cSld>
  <p:clrMapOvr>
    <a:masterClrMapping/>
  </p:clrMapOvr>
</p:sld>
</file>

<file path=ppt/slides/slide1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Recovery Platoon, 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Recovery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Recovery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Recovery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52157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T55T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07144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T55T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065945348"/>
      </p:ext>
    </p:extLst>
  </p:cSld>
  <p:clrMapOvr>
    <a:masterClrMapping/>
  </p:clrMapOvr>
</p:sld>
</file>

<file path=ppt/slides/slide1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Specialist Maintenance Platoon, 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Specialist Maintenance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Specialist Maintenance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Specialist 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376888860"/>
      </p:ext>
    </p:extLst>
  </p:cSld>
  <p:clrMapOvr>
    <a:masterClrMapping/>
  </p:clrMapOvr>
</p:sld>
</file>

<file path=ppt/slides/slide1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595493" y="27261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190258" y="22741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7524285" y="3274791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003708" y="225953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B7A733C9-DFD9-4972-9979-612CC153FB10}"/>
              </a:ext>
            </a:extLst>
          </p:cNvPr>
          <p:cNvSpPr/>
          <p:nvPr/>
        </p:nvSpPr>
        <p:spPr>
          <a:xfrm>
            <a:off x="3379274" y="27135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F97E5349-015C-420E-A7F4-A3B99876B45E}"/>
              </a:ext>
            </a:extLst>
          </p:cNvPr>
          <p:cNvCxnSpPr/>
          <p:nvPr/>
        </p:nvCxnSpPr>
        <p:spPr>
          <a:xfrm>
            <a:off x="3974039" y="226158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36BF5CAD-98D3-4A16-9F6D-1E2DC001184B}"/>
              </a:ext>
            </a:extLst>
          </p:cNvPr>
          <p:cNvSpPr txBox="1"/>
          <p:nvPr/>
        </p:nvSpPr>
        <p:spPr>
          <a:xfrm>
            <a:off x="3308066" y="3262196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D7A310F4-4993-4623-96AA-AFD3EF6817D2}"/>
              </a:ext>
            </a:extLst>
          </p:cNvPr>
          <p:cNvSpPr txBox="1"/>
          <p:nvPr/>
        </p:nvSpPr>
        <p:spPr>
          <a:xfrm>
            <a:off x="3787489" y="224693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1231846331"/>
      </p:ext>
    </p:extLst>
  </p:cSld>
  <p:clrMapOvr>
    <a:masterClrMapping/>
  </p:clrMapOvr>
</p:sld>
</file>

<file path=ppt/slides/slide1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/>
              <a:t>Signals</a:t>
            </a:r>
          </a:p>
          <a:p>
            <a:pPr algn="ctr"/>
            <a:r>
              <a:rPr lang="en-US" sz="1200"/>
              <a:t>Company</a:t>
            </a:r>
            <a:endParaRPr lang="en-US"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 Signals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90532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 Squad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58364" y="1664706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374096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60706" y="168823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06150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0" name="TextBox 39"/>
          <p:cNvSpPr txBox="1"/>
          <p:nvPr/>
        </p:nvSpPr>
        <p:spPr>
          <a:xfrm>
            <a:off x="10422506" y="2703491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814413211"/>
      </p:ext>
    </p:extLst>
  </p:cSld>
  <p:clrMapOvr>
    <a:masterClrMapping/>
  </p:clrMapOvr>
</p:sld>
</file>

<file path=ppt/slides/slide1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Digital Platoon, Signals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Team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24751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601892" y="270966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Light 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Light 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2919516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9197812" y="22522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253543" y="3248278"/>
            <a:ext cx="106150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06150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15249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4742591" y="226740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6783209" y="272939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Light 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7379129" y="227200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3" name="TextBox 32"/>
          <p:cNvSpPr txBox="1"/>
          <p:nvPr/>
        </p:nvSpPr>
        <p:spPr>
          <a:xfrm>
            <a:off x="4052752" y="3248278"/>
            <a:ext cx="106150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6683468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8505886" y="3248278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409715914"/>
      </p:ext>
    </p:extLst>
  </p:cSld>
  <p:clrMapOvr>
    <a:masterClrMapping/>
  </p:clrMapOvr>
</p:sld>
</file>

<file path=ppt/slides/slide1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Radio Platoon, Signals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32213" y="270430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1420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523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5680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61005" y="3252945"/>
            <a:ext cx="1377300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Signals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77300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Signals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77300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Signals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884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6094769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4" name="TextBox 33"/>
          <p:cNvSpPr txBox="1"/>
          <p:nvPr/>
        </p:nvSpPr>
        <p:spPr>
          <a:xfrm>
            <a:off x="5392758" y="3237796"/>
            <a:ext cx="1377300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Signals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7979073" y="3252814"/>
            <a:ext cx="1377300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Signals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34854" y="223617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80393" y="223066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06121" y="222569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08284" y="222921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2616717210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8640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 Integrated Support Command,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4002" y="1811474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12628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 Support Platoon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829005" y="819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031887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9480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Logistics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30639" y="241290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Administration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918599" y="19877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03188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02056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97010" y="196338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383087" y="2982007"/>
            <a:ext cx="1348446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5" name="TextBox 44"/>
          <p:cNvSpPr txBox="1"/>
          <p:nvPr/>
        </p:nvSpPr>
        <p:spPr>
          <a:xfrm>
            <a:off x="10453788" y="2985658"/>
            <a:ext cx="140625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895240626"/>
      </p:ext>
    </p:extLst>
  </p:cSld>
  <p:clrMapOvr>
    <a:masterClrMapping/>
  </p:clrMapOvr>
</p:sld>
</file>

<file path=ppt/slides/slide1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Long Range Signals Platoon, Signals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</a:t>
            </a:r>
          </a:p>
          <a:p>
            <a:pPr algn="ctr"/>
            <a:r>
              <a:rPr lang="en-US" sz="1200" dirty="0"/>
              <a:t>Signals 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</a:t>
            </a:r>
          </a:p>
          <a:p>
            <a:pPr algn="ctr"/>
            <a:r>
              <a:rPr lang="en-US" sz="1200" dirty="0"/>
              <a:t>Signals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IBACS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GAZ 66 Signals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 Radio Relay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 Sat Com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Veh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215651667"/>
      </p:ext>
    </p:extLst>
  </p:cSld>
  <p:clrMapOvr>
    <a:masterClrMapping/>
  </p:clrMapOvr>
</p:sld>
</file>

<file path=ppt/slides/slide1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Chemical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Chemical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666652" y="2267803"/>
            <a:ext cx="8980160" cy="11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86094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NBC Reconnaissance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490301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055073" y="271220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Personnel Decontamination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677814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0651465" y="225646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455093" y="223128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1006129" y="3310392"/>
            <a:ext cx="112242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BTR-80 RKHM 4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9714" y="27256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Vehicle Decontamination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4479" y="22736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07929" y="225899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5412033" y="3274217"/>
            <a:ext cx="139333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ARS-14K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Decon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 Truck</a:t>
            </a:r>
          </a:p>
        </p:txBody>
      </p:sp>
      <p:sp>
        <p:nvSpPr>
          <p:cNvPr id="32" name="TextBox 31"/>
          <p:cNvSpPr txBox="1"/>
          <p:nvPr/>
        </p:nvSpPr>
        <p:spPr>
          <a:xfrm>
            <a:off x="9983680" y="3274217"/>
            <a:ext cx="1802096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Decon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577119985"/>
      </p:ext>
    </p:extLst>
  </p:cSld>
  <p:clrMapOvr>
    <a:masterClrMapping/>
  </p:clrMapOvr>
</p:sld>
</file>

<file path=ppt/slides/slide1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Medical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Treatment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32213" y="270430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Casualty</a:t>
            </a:r>
          </a:p>
          <a:p>
            <a:pPr algn="ctr"/>
            <a:r>
              <a:rPr lang="en-US" sz="1200" dirty="0"/>
              <a:t>Collection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1420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ADM Disposal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523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5680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61005" y="3252945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UAZ 452D Ambulance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718740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TMS 65M Decontamination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Field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79889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BMM-3 Mobile Dressing Station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884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Casualty</a:t>
            </a:r>
          </a:p>
          <a:p>
            <a:pPr algn="ctr"/>
            <a:r>
              <a:rPr lang="en-US" sz="1200" dirty="0"/>
              <a:t>Collection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6094769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4" name="TextBox 33"/>
          <p:cNvSpPr txBox="1"/>
          <p:nvPr/>
        </p:nvSpPr>
        <p:spPr>
          <a:xfrm>
            <a:off x="5392758" y="3237796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UAZ 452D Ambulance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7979073" y="3252814"/>
            <a:ext cx="1148071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34854" y="223617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80393" y="223066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06121" y="222569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08284" y="222921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3585004290"/>
      </p:ext>
    </p:extLst>
  </p:cSld>
  <p:clrMapOvr>
    <a:masterClrMapping/>
  </p:clrMapOvr>
</p:sld>
</file>

<file path=ppt/slides/slide1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Brigade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389" cy="380145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 Defense Artillery Brigade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190" y="644092"/>
            <a:ext cx="27443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X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4694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Air Defense Artillery Brigade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82521" y="208351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632760" y="230069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 Defense Artillery Battery</a:t>
            </a:r>
            <a:endParaRPr sz="1200" dirty="0"/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3115536" y="208351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663116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 Defense Artillery Battery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5164554" y="208351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641202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 Defense Artillery Battery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6912920" y="208351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9" name="object 60">
            <a:extLst>
              <a:ext uri="{FF2B5EF4-FFF2-40B4-BE49-F238E27FC236}">
                <a16:creationId xmlns:a16="http://schemas.microsoft.com/office/drawing/2014/main" id="{6CB944C2-9388-41D9-967D-D1C47186E2B5}"/>
              </a:ext>
            </a:extLst>
          </p:cNvPr>
          <p:cNvSpPr/>
          <p:nvPr/>
        </p:nvSpPr>
        <p:spPr>
          <a:xfrm>
            <a:off x="8413684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 Defense Artillery Battery</a:t>
            </a: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8636FCD9-5D82-4416-99AE-35DAE638FB74}"/>
              </a:ext>
            </a:extLst>
          </p:cNvPr>
          <p:cNvSpPr txBox="1"/>
          <p:nvPr/>
        </p:nvSpPr>
        <p:spPr>
          <a:xfrm>
            <a:off x="8896239" y="208351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81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Battery</a:t>
            </a:r>
            <a:endParaRPr sz="1200" dirty="0"/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989309" y="208351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87" name="object 60">
            <a:extLst>
              <a:ext uri="{FF2B5EF4-FFF2-40B4-BE49-F238E27FC236}">
                <a16:creationId xmlns:a16="http://schemas.microsoft.com/office/drawing/2014/main" id="{6884C3F7-C906-4D04-BBFA-03B6F9F31984}"/>
              </a:ext>
            </a:extLst>
          </p:cNvPr>
          <p:cNvSpPr/>
          <p:nvPr/>
        </p:nvSpPr>
        <p:spPr>
          <a:xfrm>
            <a:off x="492675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Electronic Warfare Battery</a:t>
            </a:r>
            <a:endParaRPr sz="1200" dirty="0"/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985860" y="5399692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1" name="object 60">
            <a:extLst>
              <a:ext uri="{FF2B5EF4-FFF2-40B4-BE49-F238E27FC236}">
                <a16:creationId xmlns:a16="http://schemas.microsoft.com/office/drawing/2014/main" id="{B8F41D20-0B04-4042-83D7-4D5FBC21619E}"/>
              </a:ext>
            </a:extLst>
          </p:cNvPr>
          <p:cNvSpPr/>
          <p:nvPr/>
        </p:nvSpPr>
        <p:spPr>
          <a:xfrm>
            <a:off x="3827332" y="56115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3" name="object 60">
            <a:extLst>
              <a:ext uri="{FF2B5EF4-FFF2-40B4-BE49-F238E27FC236}">
                <a16:creationId xmlns:a16="http://schemas.microsoft.com/office/drawing/2014/main" id="{66F1F12B-68E3-441E-A4D8-30E9A2393C4A}"/>
              </a:ext>
            </a:extLst>
          </p:cNvPr>
          <p:cNvSpPr/>
          <p:nvPr/>
        </p:nvSpPr>
        <p:spPr>
          <a:xfrm>
            <a:off x="7161699" y="56115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4" name="TextBox 93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7484968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2AC091A-8990-4C1B-A48B-D3EE9C25DE2A}"/>
              </a:ext>
            </a:extLst>
          </p:cNvPr>
          <p:cNvSpPr/>
          <p:nvPr/>
        </p:nvSpPr>
        <p:spPr>
          <a:xfrm>
            <a:off x="10503480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5149BB2E-240D-4B14-B16F-0516662D06A9}"/>
              </a:ext>
            </a:extLst>
          </p:cNvPr>
          <p:cNvSpPr txBox="1"/>
          <p:nvPr/>
        </p:nvSpPr>
        <p:spPr>
          <a:xfrm>
            <a:off x="10824533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469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228509" y="18391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5272201" y="18390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7016284" y="18363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" name="Straight Connector 121">
            <a:extLst>
              <a:ext uri="{FF2B5EF4-FFF2-40B4-BE49-F238E27FC236}">
                <a16:creationId xmlns:a16="http://schemas.microsoft.com/office/drawing/2014/main" id="{CE5B60CE-A550-477F-8408-109AE267E6C9}"/>
              </a:ext>
            </a:extLst>
          </p:cNvPr>
          <p:cNvCxnSpPr/>
          <p:nvPr/>
        </p:nvCxnSpPr>
        <p:spPr>
          <a:xfrm>
            <a:off x="9003856" y="184255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356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1" name="Straight Connector 130">
            <a:extLst>
              <a:ext uri="{FF2B5EF4-FFF2-40B4-BE49-F238E27FC236}">
                <a16:creationId xmlns:a16="http://schemas.microsoft.com/office/drawing/2014/main" id="{553762B7-D256-4E75-A67C-D8A7519362A3}"/>
              </a:ext>
            </a:extLst>
          </p:cNvPr>
          <p:cNvCxnSpPr/>
          <p:nvPr/>
        </p:nvCxnSpPr>
        <p:spPr>
          <a:xfrm>
            <a:off x="1092156" y="520165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2" name="Straight Connector 131">
            <a:extLst>
              <a:ext uri="{FF2B5EF4-FFF2-40B4-BE49-F238E27FC236}">
                <a16:creationId xmlns:a16="http://schemas.microsoft.com/office/drawing/2014/main" id="{358526AA-416E-4593-8B14-1668F1F64820}"/>
              </a:ext>
            </a:extLst>
          </p:cNvPr>
          <p:cNvCxnSpPr/>
          <p:nvPr/>
        </p:nvCxnSpPr>
        <p:spPr>
          <a:xfrm>
            <a:off x="1087162" y="5210090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4" name="Straight Connector 133">
            <a:extLst>
              <a:ext uri="{FF2B5EF4-FFF2-40B4-BE49-F238E27FC236}">
                <a16:creationId xmlns:a16="http://schemas.microsoft.com/office/drawing/2014/main" id="{213CDB34-7CA4-4C13-A5B9-4224E9CAA58E}"/>
              </a:ext>
            </a:extLst>
          </p:cNvPr>
          <p:cNvCxnSpPr/>
          <p:nvPr/>
        </p:nvCxnSpPr>
        <p:spPr>
          <a:xfrm>
            <a:off x="4431495" y="52160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5" name="Straight Connector 134">
            <a:extLst>
              <a:ext uri="{FF2B5EF4-FFF2-40B4-BE49-F238E27FC236}">
                <a16:creationId xmlns:a16="http://schemas.microsoft.com/office/drawing/2014/main" id="{A7141411-C0E1-4D5A-8DDE-DF669A3F3608}"/>
              </a:ext>
            </a:extLst>
          </p:cNvPr>
          <p:cNvCxnSpPr/>
          <p:nvPr/>
        </p:nvCxnSpPr>
        <p:spPr>
          <a:xfrm>
            <a:off x="7750190" y="521333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7" name="Straight Connector 136">
            <a:extLst>
              <a:ext uri="{FF2B5EF4-FFF2-40B4-BE49-F238E27FC236}">
                <a16:creationId xmlns:a16="http://schemas.microsoft.com/office/drawing/2014/main" id="{27EDB0D3-5FF7-4634-A7A7-C37AA246980D}"/>
              </a:ext>
            </a:extLst>
          </p:cNvPr>
          <p:cNvCxnSpPr/>
          <p:nvPr/>
        </p:nvCxnSpPr>
        <p:spPr>
          <a:xfrm>
            <a:off x="11089130" y="52079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" name="TextBox 50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4159625" y="517395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</p:spTree>
    <p:extLst>
      <p:ext uri="{BB962C8B-B14F-4D97-AF65-F5344CB8AC3E}">
        <p14:creationId xmlns:p14="http://schemas.microsoft.com/office/powerpoint/2010/main" val="3305592245"/>
      </p:ext>
    </p:extLst>
  </p:cSld>
  <p:clrMapOvr>
    <a:masterClrMapping/>
  </p:clrMapOvr>
</p:sld>
</file>

<file path=ppt/slides/slide1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96712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Headquarters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4002" y="1378965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032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 Air Defense Artillery Brigade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59937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19622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72379" y="199473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 Company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30639" y="198039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825922" y="154004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59937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5880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58805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40970" y="153087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383087" y="2549498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DOG EAR Radar</a:t>
            </a:r>
          </a:p>
        </p:txBody>
      </p: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2085409" y="2758480"/>
            <a:ext cx="3077141" cy="54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491049" y="312929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38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4564923" y="31270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41" name="Straight Connector 4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086831" y="275848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3647671" y="276140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8" name="TextBox 4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845419" y="270062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55952" y="270062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0" name="TextBox 49"/>
          <p:cNvSpPr txBox="1"/>
          <p:nvPr/>
        </p:nvSpPr>
        <p:spPr>
          <a:xfrm>
            <a:off x="10403626" y="5957905"/>
            <a:ext cx="171874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1" name="TextBox 50"/>
          <p:cNvSpPr txBox="1"/>
          <p:nvPr/>
        </p:nvSpPr>
        <p:spPr>
          <a:xfrm>
            <a:off x="2949756" y="3705487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2" name="TextBox 51"/>
          <p:cNvSpPr txBox="1"/>
          <p:nvPr/>
        </p:nvSpPr>
        <p:spPr>
          <a:xfrm>
            <a:off x="4468556" y="3705487"/>
            <a:ext cx="1735810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967099" y="2700621"/>
            <a:ext cx="38436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3647671" y="2543370"/>
            <a:ext cx="0" cy="22157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48654" y="4896630"/>
            <a:ext cx="433075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6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54294" y="53126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68" name="Straight Connector 6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58385" y="489887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5" name="TextBox 74"/>
          <p:cNvSpPr txBox="1"/>
          <p:nvPr/>
        </p:nvSpPr>
        <p:spPr>
          <a:xfrm>
            <a:off x="378551" y="5880819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82830" y="589774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9" name="Straight Connector 58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5152699" y="276855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4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3053311" y="313219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Military Intelligence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66" name="Straight Connector 65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082735" y="3675680"/>
            <a:ext cx="2674" cy="122095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9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897880" y="531646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Future</a:t>
            </a:r>
          </a:p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341466" y="53158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 Operations Team</a:t>
            </a:r>
          </a:p>
        </p:txBody>
      </p:sp>
      <p:sp>
        <p:nvSpPr>
          <p:cNvPr id="7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785052" y="53158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Functional Staff Section</a:t>
            </a:r>
          </a:p>
        </p:txBody>
      </p:sp>
      <p:cxnSp>
        <p:nvCxnSpPr>
          <p:cNvPr id="81" name="Straight Connector 8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492240" y="489663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" name="Straight Connector 8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935826" y="48922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3" name="Straight Connector 8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5386469" y="488476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4" name="TextBox 8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66666" y="485864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85" name="TextBox 8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350820" y="485754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6" name="TextBox 8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787349" y="485754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7" name="TextBox 8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194750" y="485754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88" name="TextBox 87"/>
          <p:cNvSpPr txBox="1"/>
          <p:nvPr/>
        </p:nvSpPr>
        <p:spPr>
          <a:xfrm>
            <a:off x="1812406" y="5880819"/>
            <a:ext cx="134844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9" name="TextBox 88"/>
          <p:cNvSpPr txBox="1"/>
          <p:nvPr/>
        </p:nvSpPr>
        <p:spPr>
          <a:xfrm>
            <a:off x="3263502" y="5878291"/>
            <a:ext cx="134844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0" name="TextBox 89"/>
          <p:cNvSpPr txBox="1"/>
          <p:nvPr/>
        </p:nvSpPr>
        <p:spPr>
          <a:xfrm>
            <a:off x="4697357" y="5878291"/>
            <a:ext cx="106150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375D C3</a:t>
            </a:r>
          </a:p>
        </p:txBody>
      </p:sp>
      <p:cxnSp>
        <p:nvCxnSpPr>
          <p:cNvPr id="91" name="Straight Connector 9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1095793" y="2529037"/>
            <a:ext cx="2674" cy="24740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" name="Straight Connector 91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8025405" y="2887446"/>
            <a:ext cx="3077141" cy="54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93" name="Straight Connector 92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8025405" y="5002461"/>
            <a:ext cx="3077141" cy="54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65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7439741" y="330140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67" name="Straight Connector 66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034101" y="288444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Straight Connector 6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9753827" y="289570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020616" y="499908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9581583" y="49955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11098857" y="500087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5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9165276" y="330140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Tactical Security Section</a:t>
            </a:r>
          </a:p>
        </p:txBody>
      </p:sp>
      <p:sp>
        <p:nvSpPr>
          <p:cNvPr id="96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7439741" y="54109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8987223" y="54109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Squad</a:t>
            </a:r>
          </a:p>
        </p:txBody>
      </p:sp>
      <p:sp>
        <p:nvSpPr>
          <p:cNvPr id="98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0054" y="54109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99" name="TextBox 9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559598" y="286768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7832629" y="49704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01" name="TextBox 10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12695" y="49704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02" name="TextBox 101"/>
          <p:cNvSpPr txBox="1"/>
          <p:nvPr/>
        </p:nvSpPr>
        <p:spPr>
          <a:xfrm>
            <a:off x="7340821" y="3883453"/>
            <a:ext cx="135005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3" name="TextBox 102"/>
          <p:cNvSpPr txBox="1"/>
          <p:nvPr/>
        </p:nvSpPr>
        <p:spPr>
          <a:xfrm>
            <a:off x="9073587" y="3888591"/>
            <a:ext cx="13500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AGS-17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4" name="TextBox 103"/>
          <p:cNvSpPr txBox="1"/>
          <p:nvPr/>
        </p:nvSpPr>
        <p:spPr>
          <a:xfrm>
            <a:off x="7345451" y="5950298"/>
            <a:ext cx="137730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5" name="TextBox 104"/>
          <p:cNvSpPr txBox="1"/>
          <p:nvPr/>
        </p:nvSpPr>
        <p:spPr>
          <a:xfrm>
            <a:off x="8890837" y="5957905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3" name="TextBox 72">
            <a:extLst>
              <a:ext uri="{FF2B5EF4-FFF2-40B4-BE49-F238E27FC236}">
                <a16:creationId xmlns:a16="http://schemas.microsoft.com/office/drawing/2014/main" id="{4A4BD61F-A496-4DB3-A737-222E0DBBDDD6}"/>
              </a:ext>
            </a:extLst>
          </p:cNvPr>
          <p:cNvSpPr txBox="1"/>
          <p:nvPr/>
        </p:nvSpPr>
        <p:spPr>
          <a:xfrm>
            <a:off x="3536071" y="1782560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</p:spTree>
    <p:extLst>
      <p:ext uri="{BB962C8B-B14F-4D97-AF65-F5344CB8AC3E}">
        <p14:creationId xmlns:p14="http://schemas.microsoft.com/office/powerpoint/2010/main" val="1855857636"/>
      </p:ext>
    </p:extLst>
  </p:cSld>
  <p:clrMapOvr>
    <a:masterClrMapping/>
  </p:clrMapOvr>
</p:sld>
</file>

<file path=ppt/slides/slide1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Battery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 Defense Artillery Battery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 Defense Artillery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 Defense Artillery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2644" y="166470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1528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2699650"/>
            <a:ext cx="1181734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 Defense Artillery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168823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2966987" y="2699650"/>
            <a:ext cx="164019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KAMAZ 6560 TLAR (SA-22)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</p:txBody>
      </p:sp>
      <p:sp>
        <p:nvSpPr>
          <p:cNvPr id="74" name="TextBox 73"/>
          <p:cNvSpPr txBox="1"/>
          <p:nvPr/>
        </p:nvSpPr>
        <p:spPr>
          <a:xfrm>
            <a:off x="5423624" y="2695610"/>
            <a:ext cx="164019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KAMAZ 6560 TLAR (SA-22)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</p:txBody>
      </p:sp>
      <p:sp>
        <p:nvSpPr>
          <p:cNvPr id="75" name="TextBox 74"/>
          <p:cNvSpPr txBox="1"/>
          <p:nvPr/>
        </p:nvSpPr>
        <p:spPr>
          <a:xfrm>
            <a:off x="7869850" y="2699650"/>
            <a:ext cx="164019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KAMAZ 6560 TLAR (SA-22)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</p:txBody>
      </p:sp>
    </p:spTree>
    <p:extLst>
      <p:ext uri="{BB962C8B-B14F-4D97-AF65-F5344CB8AC3E}">
        <p14:creationId xmlns:p14="http://schemas.microsoft.com/office/powerpoint/2010/main" val="2834730726"/>
      </p:ext>
    </p:extLst>
  </p:cSld>
  <p:clrMapOvr>
    <a:masterClrMapping/>
  </p:clrMapOvr>
</p:sld>
</file>

<file path=ppt/slides/slide1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MANPAD Battery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Battery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2644" y="166470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1528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2699650"/>
            <a:ext cx="1181734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168823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DOG EAR Radar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2966987" y="2699650"/>
            <a:ext cx="156645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BTR-90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SA-18 MANPAD Launcher</a:t>
            </a:r>
          </a:p>
        </p:txBody>
      </p:sp>
      <p:sp>
        <p:nvSpPr>
          <p:cNvPr id="74" name="TextBox 73"/>
          <p:cNvSpPr txBox="1"/>
          <p:nvPr/>
        </p:nvSpPr>
        <p:spPr>
          <a:xfrm>
            <a:off x="5423624" y="2695610"/>
            <a:ext cx="156645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BTR-90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SA-18 MANPAD Launcher</a:t>
            </a:r>
          </a:p>
        </p:txBody>
      </p:sp>
      <p:sp>
        <p:nvSpPr>
          <p:cNvPr id="75" name="TextBox 74"/>
          <p:cNvSpPr txBox="1"/>
          <p:nvPr/>
        </p:nvSpPr>
        <p:spPr>
          <a:xfrm>
            <a:off x="7869850" y="2699650"/>
            <a:ext cx="156645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BTR-90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SA-18 MANPAD Launcher</a:t>
            </a:r>
          </a:p>
        </p:txBody>
      </p:sp>
    </p:spTree>
    <p:extLst>
      <p:ext uri="{BB962C8B-B14F-4D97-AF65-F5344CB8AC3E}">
        <p14:creationId xmlns:p14="http://schemas.microsoft.com/office/powerpoint/2010/main" val="507933102"/>
      </p:ext>
    </p:extLst>
  </p:cSld>
  <p:clrMapOvr>
    <a:masterClrMapping/>
  </p:clrMapOvr>
</p:sld>
</file>

<file path=ppt/slides/slide1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Electronic Warfare Battery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Electronic Warfare</a:t>
            </a:r>
          </a:p>
          <a:p>
            <a:pPr algn="ctr"/>
            <a:r>
              <a:rPr lang="en-US" sz="1200" dirty="0"/>
              <a:t>Battery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Electronic Warfare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8332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7126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Electronic Warfare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226066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224601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88729" y="3252051"/>
            <a:ext cx="0" cy="218507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575" y="576002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78263" y="5428697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0289" y="542595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66642" y="542594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024230" y="542594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35427" y="57625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72280" y="57669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92265" y="6308661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351161" y="6308661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310057" y="6308661"/>
            <a:ext cx="109036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87963" y="6263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0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4347727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Radar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4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6148782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Tactical Security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753699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557177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4950095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6743142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4942087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6098223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" name="TextBox 48"/>
          <p:cNvSpPr txBox="1"/>
          <p:nvPr/>
        </p:nvSpPr>
        <p:spPr>
          <a:xfrm>
            <a:off x="4260449" y="4588736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Gaz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GIRAFE 40 TA Radar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0" name="TextBox 49"/>
          <p:cNvSpPr txBox="1"/>
          <p:nvPr/>
        </p:nvSpPr>
        <p:spPr>
          <a:xfrm>
            <a:off x="6077575" y="4588736"/>
            <a:ext cx="77457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BTR-80A</a:t>
            </a:r>
          </a:p>
        </p:txBody>
      </p:sp>
      <p:sp>
        <p:nvSpPr>
          <p:cNvPr id="5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8703378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Radar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5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10504433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Tactical Security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109350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12828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9305746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11098793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Straight Connector 61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9297738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4" name="Straight Connector 63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1095712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7" name="TextBox 66"/>
          <p:cNvSpPr txBox="1"/>
          <p:nvPr/>
        </p:nvSpPr>
        <p:spPr>
          <a:xfrm>
            <a:off x="8616100" y="4588736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Gaz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GIRAFE 40 TA Radar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8" name="TextBox 67"/>
          <p:cNvSpPr txBox="1"/>
          <p:nvPr/>
        </p:nvSpPr>
        <p:spPr>
          <a:xfrm>
            <a:off x="10433226" y="4588736"/>
            <a:ext cx="77457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BTR-80A</a:t>
            </a:r>
          </a:p>
        </p:txBody>
      </p:sp>
    </p:spTree>
    <p:extLst>
      <p:ext uri="{BB962C8B-B14F-4D97-AF65-F5344CB8AC3E}">
        <p14:creationId xmlns:p14="http://schemas.microsoft.com/office/powerpoint/2010/main" val="2689690644"/>
      </p:ext>
    </p:extLst>
  </p:cSld>
  <p:clrMapOvr>
    <a:masterClrMapping/>
  </p:clrMapOvr>
</p:sld>
</file>

<file path=ppt/slides/slide1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3948031987"/>
      </p:ext>
    </p:extLst>
  </p:cSld>
  <p:clrMapOvr>
    <a:masterClrMapping/>
  </p:clrMapOvr>
</p:sld>
</file>

<file path=ppt/slides/slide1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48825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197764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BREM 2 Recovery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71874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6608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BMM-1 Ambulance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BMM-2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Bn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 Aid Station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9668" cy="144655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7 x URAL 375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7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476392697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8636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Headquarters &amp; Headquarters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 Integrated Support Command,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89240" y="1449344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9007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 &amp; Headquarters Company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91959" y="69323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669757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03267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72379" y="206510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Tactical Security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3383667" y="162187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03267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533" y="20507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 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66975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5842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5677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584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object 60">
            <a:extLst>
              <a:ext uri="{FF2B5EF4-FFF2-40B4-BE49-F238E27FC236}">
                <a16:creationId xmlns:a16="http://schemas.microsoft.com/office/drawing/2014/main" id="{DD8AF79A-6A15-4294-8618-D792E6C1658B}"/>
              </a:ext>
            </a:extLst>
          </p:cNvPr>
          <p:cNvSpPr/>
          <p:nvPr/>
        </p:nvSpPr>
        <p:spPr>
          <a:xfrm>
            <a:off x="5493335" y="203506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 Platoon</a:t>
            </a:r>
          </a:p>
        </p:txBody>
      </p: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8CD90A9A-2C86-4FFE-8C97-78A95DDD3056}"/>
              </a:ext>
            </a:extLst>
          </p:cNvPr>
          <p:cNvCxnSpPr/>
          <p:nvPr/>
        </p:nvCxnSpPr>
        <p:spPr>
          <a:xfrm>
            <a:off x="6089255" y="16591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97010" y="160125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67821" y="1598860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26324" y="1609122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383087" y="2619877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4" name="TextBox 43"/>
          <p:cNvSpPr txBox="1"/>
          <p:nvPr/>
        </p:nvSpPr>
        <p:spPr>
          <a:xfrm>
            <a:off x="7850365" y="2613749"/>
            <a:ext cx="134844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5" name="TextBox 44"/>
          <p:cNvSpPr txBox="1"/>
          <p:nvPr/>
        </p:nvSpPr>
        <p:spPr>
          <a:xfrm>
            <a:off x="10453788" y="2623528"/>
            <a:ext cx="1654392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375D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15174" y="163173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5736" y="3527698"/>
            <a:ext cx="668" cy="38491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91131" y="3912201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640" y="430755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505018" y="427511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37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4935" y="429322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1131" y="39122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6094588" y="389921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102274" y="390087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0" name="TextBox 4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99412" y="384370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11687" y="383910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9" name="TextBox 58"/>
          <p:cNvSpPr txBox="1"/>
          <p:nvPr/>
        </p:nvSpPr>
        <p:spPr>
          <a:xfrm>
            <a:off x="416538" y="4865972"/>
            <a:ext cx="127470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1" name="TextBox 60"/>
          <p:cNvSpPr txBox="1"/>
          <p:nvPr/>
        </p:nvSpPr>
        <p:spPr>
          <a:xfrm>
            <a:off x="5414856" y="4856193"/>
            <a:ext cx="130356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 Ambulance</a:t>
            </a:r>
          </a:p>
        </p:txBody>
      </p:sp>
      <p:sp>
        <p:nvSpPr>
          <p:cNvPr id="62" name="TextBox 61"/>
          <p:cNvSpPr txBox="1"/>
          <p:nvPr/>
        </p:nvSpPr>
        <p:spPr>
          <a:xfrm>
            <a:off x="10456190" y="4865972"/>
            <a:ext cx="173581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17576" y="387417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67" name="Straight Connector 66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86058" y="3519114"/>
            <a:ext cx="1138607" cy="798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8" name="Straight Connector 6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7224665" y="1667809"/>
            <a:ext cx="668" cy="18600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944595098"/>
      </p:ext>
    </p:extLst>
  </p:cSld>
  <p:clrMapOvr>
    <a:masterClrMapping/>
  </p:clrMapOvr>
</p:sld>
</file>

<file path=ppt/slides/slide1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Technical Maintenance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587489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103884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Technical Maintenance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88503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329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Technical Maintenance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86252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32914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Technical Maintenance</a:t>
            </a:r>
            <a:br>
              <a:rPr lang="en-US" sz="1200" dirty="0"/>
            </a:br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3329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Technical Maintenance</a:t>
            </a:r>
            <a:br>
              <a:rPr lang="en-US" sz="1200" dirty="0"/>
            </a:br>
            <a:r>
              <a:rPr lang="en-US" sz="1200" dirty="0"/>
              <a:t>Section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186252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3329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8850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8771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87552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7717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2644" y="185199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1528" y="186252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2886939"/>
            <a:ext cx="113685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3421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Technical Maintenance</a:t>
            </a:r>
            <a:br>
              <a:rPr lang="en-US" sz="1200" dirty="0"/>
            </a:br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89016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187552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831852" y="59006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2966987" y="2886939"/>
            <a:ext cx="152157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Transloader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4" name="TextBox 73"/>
          <p:cNvSpPr txBox="1"/>
          <p:nvPr/>
        </p:nvSpPr>
        <p:spPr>
          <a:xfrm>
            <a:off x="5423624" y="2882899"/>
            <a:ext cx="152157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Transloader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5" name="TextBox 74"/>
          <p:cNvSpPr txBox="1"/>
          <p:nvPr/>
        </p:nvSpPr>
        <p:spPr>
          <a:xfrm>
            <a:off x="7869850" y="2886939"/>
            <a:ext cx="152157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Transloader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/>
          <p:cNvSpPr txBox="1"/>
          <p:nvPr/>
        </p:nvSpPr>
        <p:spPr>
          <a:xfrm>
            <a:off x="410139" y="2886939"/>
            <a:ext cx="152157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Transloader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135571945"/>
      </p:ext>
    </p:extLst>
  </p:cSld>
  <p:clrMapOvr>
    <a:masterClrMapping/>
  </p:clrMapOvr>
</p:sld>
</file>

<file path=ppt/slides/slide1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Brigade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389" cy="380145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Brigade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190" y="644092"/>
            <a:ext cx="27443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X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4694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Support</a:t>
            </a:r>
          </a:p>
          <a:p>
            <a:pPr algn="ctr"/>
            <a:r>
              <a:rPr lang="en-US" sz="1200" dirty="0"/>
              <a:t>Brigade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82521" y="208351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632760" y="230069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3097952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663116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Battalion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5146970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641202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Battalion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6886544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69" name="object 60">
            <a:extLst>
              <a:ext uri="{FF2B5EF4-FFF2-40B4-BE49-F238E27FC236}">
                <a16:creationId xmlns:a16="http://schemas.microsoft.com/office/drawing/2014/main" id="{6CB944C2-9388-41D9-967D-D1C47186E2B5}"/>
              </a:ext>
            </a:extLst>
          </p:cNvPr>
          <p:cNvSpPr/>
          <p:nvPr/>
        </p:nvSpPr>
        <p:spPr>
          <a:xfrm>
            <a:off x="8413684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Heavy Equipment Transport Battalion</a:t>
            </a: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8636FCD9-5D82-4416-99AE-35DAE638FB74}"/>
              </a:ext>
            </a:extLst>
          </p:cNvPr>
          <p:cNvSpPr txBox="1"/>
          <p:nvPr/>
        </p:nvSpPr>
        <p:spPr>
          <a:xfrm>
            <a:off x="8878655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81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971725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93" name="object 60">
            <a:extLst>
              <a:ext uri="{FF2B5EF4-FFF2-40B4-BE49-F238E27FC236}">
                <a16:creationId xmlns:a16="http://schemas.microsoft.com/office/drawing/2014/main" id="{66F1F12B-68E3-441E-A4D8-30E9A2393C4A}"/>
              </a:ext>
            </a:extLst>
          </p:cNvPr>
          <p:cNvSpPr/>
          <p:nvPr/>
        </p:nvSpPr>
        <p:spPr>
          <a:xfrm>
            <a:off x="5508746" y="56115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Chemical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4" name="TextBox 93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5832015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2AC091A-8990-4C1B-A48B-D3EE9C25DE2A}"/>
              </a:ext>
            </a:extLst>
          </p:cNvPr>
          <p:cNvSpPr/>
          <p:nvPr/>
        </p:nvSpPr>
        <p:spPr>
          <a:xfrm>
            <a:off x="10503480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5149BB2E-240D-4B14-B16F-0516662D06A9}"/>
              </a:ext>
            </a:extLst>
          </p:cNvPr>
          <p:cNvSpPr txBox="1"/>
          <p:nvPr/>
        </p:nvSpPr>
        <p:spPr>
          <a:xfrm>
            <a:off x="10824533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469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228509" y="18391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5272201" y="18390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7016284" y="18363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" name="Straight Connector 121">
            <a:extLst>
              <a:ext uri="{FF2B5EF4-FFF2-40B4-BE49-F238E27FC236}">
                <a16:creationId xmlns:a16="http://schemas.microsoft.com/office/drawing/2014/main" id="{CE5B60CE-A550-477F-8408-109AE267E6C9}"/>
              </a:ext>
            </a:extLst>
          </p:cNvPr>
          <p:cNvCxnSpPr/>
          <p:nvPr/>
        </p:nvCxnSpPr>
        <p:spPr>
          <a:xfrm>
            <a:off x="9003856" y="184255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356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1" name="Straight Connector 130">
            <a:extLst>
              <a:ext uri="{FF2B5EF4-FFF2-40B4-BE49-F238E27FC236}">
                <a16:creationId xmlns:a16="http://schemas.microsoft.com/office/drawing/2014/main" id="{553762B7-D256-4E75-A67C-D8A7519362A3}"/>
              </a:ext>
            </a:extLst>
          </p:cNvPr>
          <p:cNvCxnSpPr/>
          <p:nvPr/>
        </p:nvCxnSpPr>
        <p:spPr>
          <a:xfrm>
            <a:off x="1092156" y="520165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2" name="Straight Connector 131">
            <a:extLst>
              <a:ext uri="{FF2B5EF4-FFF2-40B4-BE49-F238E27FC236}">
                <a16:creationId xmlns:a16="http://schemas.microsoft.com/office/drawing/2014/main" id="{358526AA-416E-4593-8B14-1668F1F64820}"/>
              </a:ext>
            </a:extLst>
          </p:cNvPr>
          <p:cNvCxnSpPr/>
          <p:nvPr/>
        </p:nvCxnSpPr>
        <p:spPr>
          <a:xfrm>
            <a:off x="1087162" y="5210090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5" name="Straight Connector 134">
            <a:extLst>
              <a:ext uri="{FF2B5EF4-FFF2-40B4-BE49-F238E27FC236}">
                <a16:creationId xmlns:a16="http://schemas.microsoft.com/office/drawing/2014/main" id="{A7141411-C0E1-4D5A-8DDE-DF669A3F3608}"/>
              </a:ext>
            </a:extLst>
          </p:cNvPr>
          <p:cNvCxnSpPr/>
          <p:nvPr/>
        </p:nvCxnSpPr>
        <p:spPr>
          <a:xfrm>
            <a:off x="6097237" y="521333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7" name="Straight Connector 136">
            <a:extLst>
              <a:ext uri="{FF2B5EF4-FFF2-40B4-BE49-F238E27FC236}">
                <a16:creationId xmlns:a16="http://schemas.microsoft.com/office/drawing/2014/main" id="{27EDB0D3-5FF7-4634-A7A7-C37AA246980D}"/>
              </a:ext>
            </a:extLst>
          </p:cNvPr>
          <p:cNvCxnSpPr/>
          <p:nvPr/>
        </p:nvCxnSpPr>
        <p:spPr>
          <a:xfrm>
            <a:off x="11089130" y="52079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" name="object 60">
            <a:extLst>
              <a:ext uri="{FF2B5EF4-FFF2-40B4-BE49-F238E27FC236}">
                <a16:creationId xmlns:a16="http://schemas.microsoft.com/office/drawing/2014/main" id="{66F1F12B-68E3-441E-A4D8-30E9A2393C4A}"/>
              </a:ext>
            </a:extLst>
          </p:cNvPr>
          <p:cNvSpPr/>
          <p:nvPr/>
        </p:nvSpPr>
        <p:spPr>
          <a:xfrm>
            <a:off x="500470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823739" y="517176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</p:spTree>
    <p:extLst>
      <p:ext uri="{BB962C8B-B14F-4D97-AF65-F5344CB8AC3E}">
        <p14:creationId xmlns:p14="http://schemas.microsoft.com/office/powerpoint/2010/main" val="3604048781"/>
      </p:ext>
    </p:extLst>
  </p:cSld>
  <p:clrMapOvr>
    <a:masterClrMapping/>
  </p:clrMapOvr>
</p:sld>
</file>

<file path=ppt/slides/slide1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96712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Headquarters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4002" y="1378965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032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 Support Brigade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59937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19622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72379" y="199473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 Company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30639" y="198039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825922" y="154004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59937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5880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58805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40970" y="153087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383087" y="2549498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2085409" y="2758480"/>
            <a:ext cx="3077141" cy="54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491049" y="312929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38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4564923" y="31270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41" name="Straight Connector 4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086831" y="275848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3647671" y="276140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8" name="TextBox 4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845419" y="270062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55952" y="270062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0" name="TextBox 49"/>
          <p:cNvSpPr txBox="1"/>
          <p:nvPr/>
        </p:nvSpPr>
        <p:spPr>
          <a:xfrm>
            <a:off x="10403626" y="5957905"/>
            <a:ext cx="171874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1" name="TextBox 50"/>
          <p:cNvSpPr txBox="1"/>
          <p:nvPr/>
        </p:nvSpPr>
        <p:spPr>
          <a:xfrm>
            <a:off x="2949756" y="3705487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2" name="TextBox 51"/>
          <p:cNvSpPr txBox="1"/>
          <p:nvPr/>
        </p:nvSpPr>
        <p:spPr>
          <a:xfrm>
            <a:off x="4468556" y="3705487"/>
            <a:ext cx="1735810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967099" y="2700621"/>
            <a:ext cx="38436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3647671" y="2543370"/>
            <a:ext cx="0" cy="22157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48654" y="4896630"/>
            <a:ext cx="433075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6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54294" y="53126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68" name="Straight Connector 6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58385" y="489887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5" name="TextBox 74"/>
          <p:cNvSpPr txBox="1"/>
          <p:nvPr/>
        </p:nvSpPr>
        <p:spPr>
          <a:xfrm>
            <a:off x="378551" y="5880819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0" name="TextBox 7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83953" y="1553870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82830" y="589774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9" name="Straight Connector 58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5152699" y="276855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4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3053311" y="313219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Military Intelligence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66" name="Straight Connector 65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082735" y="3675680"/>
            <a:ext cx="2674" cy="122095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9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897880" y="531646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Future</a:t>
            </a:r>
          </a:p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341466" y="53158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 Operations Team</a:t>
            </a:r>
          </a:p>
        </p:txBody>
      </p:sp>
      <p:sp>
        <p:nvSpPr>
          <p:cNvPr id="7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785052" y="53158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Functional Staff Section</a:t>
            </a:r>
          </a:p>
        </p:txBody>
      </p:sp>
      <p:cxnSp>
        <p:nvCxnSpPr>
          <p:cNvPr id="81" name="Straight Connector 8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492240" y="489663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" name="Straight Connector 8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935826" y="48922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3" name="Straight Connector 8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5386469" y="488476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4" name="TextBox 8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66666" y="485864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85" name="TextBox 8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350820" y="485754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6" name="TextBox 8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787349" y="485754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7" name="TextBox 8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194750" y="485754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88" name="TextBox 87"/>
          <p:cNvSpPr txBox="1"/>
          <p:nvPr/>
        </p:nvSpPr>
        <p:spPr>
          <a:xfrm>
            <a:off x="1812406" y="5880819"/>
            <a:ext cx="134844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9" name="TextBox 88"/>
          <p:cNvSpPr txBox="1"/>
          <p:nvPr/>
        </p:nvSpPr>
        <p:spPr>
          <a:xfrm>
            <a:off x="3263502" y="5878291"/>
            <a:ext cx="134844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0" name="TextBox 89"/>
          <p:cNvSpPr txBox="1"/>
          <p:nvPr/>
        </p:nvSpPr>
        <p:spPr>
          <a:xfrm>
            <a:off x="4697357" y="5878291"/>
            <a:ext cx="106150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375D C3</a:t>
            </a:r>
          </a:p>
        </p:txBody>
      </p:sp>
      <p:cxnSp>
        <p:nvCxnSpPr>
          <p:cNvPr id="91" name="Straight Connector 9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1095793" y="2529037"/>
            <a:ext cx="2674" cy="24740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" name="Straight Connector 91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8025405" y="2887446"/>
            <a:ext cx="3077141" cy="54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93" name="Straight Connector 92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8025405" y="5002461"/>
            <a:ext cx="3077141" cy="54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65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7439741" y="330140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67" name="Straight Connector 66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034101" y="288444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Straight Connector 6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9753827" y="289570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020616" y="499908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9581583" y="49955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11098857" y="500087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5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9165276" y="330140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Tactical Security Section</a:t>
            </a:r>
          </a:p>
        </p:txBody>
      </p:sp>
      <p:sp>
        <p:nvSpPr>
          <p:cNvPr id="96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7439741" y="54109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8987223" y="54109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Squad</a:t>
            </a:r>
          </a:p>
        </p:txBody>
      </p:sp>
      <p:sp>
        <p:nvSpPr>
          <p:cNvPr id="98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0054" y="54109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99" name="TextBox 9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559598" y="286768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7832629" y="49704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01" name="TextBox 10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12695" y="49704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02" name="TextBox 101"/>
          <p:cNvSpPr txBox="1"/>
          <p:nvPr/>
        </p:nvSpPr>
        <p:spPr>
          <a:xfrm>
            <a:off x="7340821" y="3883453"/>
            <a:ext cx="135005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3" name="TextBox 102"/>
          <p:cNvSpPr txBox="1"/>
          <p:nvPr/>
        </p:nvSpPr>
        <p:spPr>
          <a:xfrm>
            <a:off x="9073587" y="3888591"/>
            <a:ext cx="13500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AGS-17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4" name="TextBox 103"/>
          <p:cNvSpPr txBox="1"/>
          <p:nvPr/>
        </p:nvSpPr>
        <p:spPr>
          <a:xfrm>
            <a:off x="7345451" y="5950298"/>
            <a:ext cx="137730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5" name="TextBox 104"/>
          <p:cNvSpPr txBox="1"/>
          <p:nvPr/>
        </p:nvSpPr>
        <p:spPr>
          <a:xfrm>
            <a:off x="8890837" y="5957905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6563415"/>
      </p:ext>
    </p:extLst>
  </p:cSld>
  <p:clrMapOvr>
    <a:masterClrMapping/>
  </p:clrMapOvr>
</p:sld>
</file>

<file path=ppt/slides/slide1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23093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62479"/>
            <a:ext cx="8653" cy="408882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91383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72287" y="706371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909227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15467" y="190840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34986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Company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3545841" y="2142023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Company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425745" y="214579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Company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990240" y="214579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73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500144" y="596168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74" name="TextBox 73">
            <a:extLst>
              <a:ext uri="{FF2B5EF4-FFF2-40B4-BE49-F238E27FC236}">
                <a16:creationId xmlns:a16="http://schemas.microsoft.com/office/drawing/2014/main" id="{61D16797-20A4-43C5-A45C-BD62C451772D}"/>
              </a:ext>
            </a:extLst>
          </p:cNvPr>
          <p:cNvSpPr txBox="1"/>
          <p:nvPr/>
        </p:nvSpPr>
        <p:spPr>
          <a:xfrm>
            <a:off x="982920" y="575383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83" name="object 60">
            <a:extLst>
              <a:ext uri="{FF2B5EF4-FFF2-40B4-BE49-F238E27FC236}">
                <a16:creationId xmlns:a16="http://schemas.microsoft.com/office/drawing/2014/main" id="{7801212E-E563-45A8-BE47-E51BC0001469}"/>
              </a:ext>
            </a:extLst>
          </p:cNvPr>
          <p:cNvSpPr/>
          <p:nvPr/>
        </p:nvSpPr>
        <p:spPr>
          <a:xfrm>
            <a:off x="10510949" y="596168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4" name="TextBox 83">
            <a:extLst>
              <a:ext uri="{FF2B5EF4-FFF2-40B4-BE49-F238E27FC236}">
                <a16:creationId xmlns:a16="http://schemas.microsoft.com/office/drawing/2014/main" id="{AAC108ED-2E79-4A7D-B158-235511B997D2}"/>
              </a:ext>
            </a:extLst>
          </p:cNvPr>
          <p:cNvSpPr txBox="1"/>
          <p:nvPr/>
        </p:nvSpPr>
        <p:spPr>
          <a:xfrm>
            <a:off x="10833005" y="551644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90922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89789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89624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979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4" name="Straight Connector 123">
            <a:extLst>
              <a:ext uri="{FF2B5EF4-FFF2-40B4-BE49-F238E27FC236}">
                <a16:creationId xmlns:a16="http://schemas.microsoft.com/office/drawing/2014/main" id="{E8E2C687-8F55-4AA9-87AF-313368FB2932}"/>
              </a:ext>
            </a:extLst>
          </p:cNvPr>
          <p:cNvCxnSpPr/>
          <p:nvPr/>
        </p:nvCxnSpPr>
        <p:spPr>
          <a:xfrm>
            <a:off x="1098487" y="55513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1093493" y="5559731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0" name="Straight Connector 129">
            <a:extLst>
              <a:ext uri="{FF2B5EF4-FFF2-40B4-BE49-F238E27FC236}">
                <a16:creationId xmlns:a16="http://schemas.microsoft.com/office/drawing/2014/main" id="{5954BBA4-D4DF-4BB1-AF39-FA119786AB0D}"/>
              </a:ext>
            </a:extLst>
          </p:cNvPr>
          <p:cNvCxnSpPr/>
          <p:nvPr/>
        </p:nvCxnSpPr>
        <p:spPr>
          <a:xfrm>
            <a:off x="11095461" y="55575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3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230533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7" name="Straight Connector 3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90199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8" name="TextBox 37"/>
          <p:cNvSpPr txBox="1"/>
          <p:nvPr/>
        </p:nvSpPr>
        <p:spPr>
          <a:xfrm>
            <a:off x="156562" y="4204219"/>
            <a:ext cx="133241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1973688" y="4204219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8506" y="600514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103271" y="55531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6" name="TextBox 4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63969" y="553852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</p:spTree>
    <p:extLst>
      <p:ext uri="{BB962C8B-B14F-4D97-AF65-F5344CB8AC3E}">
        <p14:creationId xmlns:p14="http://schemas.microsoft.com/office/powerpoint/2010/main" val="401041343"/>
      </p:ext>
    </p:extLst>
  </p:cSld>
  <p:clrMapOvr>
    <a:masterClrMapping/>
  </p:clrMapOvr>
</p:sld>
</file>

<file path=ppt/slides/slide1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Ammunition Supply Company, Support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8332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7126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226066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224601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78263" y="3252051"/>
            <a:ext cx="10466" cy="207077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575" y="564572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78263" y="5314401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0289" y="531165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66640" y="53116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024230" y="53116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35427" y="564826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72280" y="565268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92265" y="6194365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351161" y="6194365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310057" y="6194365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87963" y="6263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0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4593909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  <a:endParaRPr sz="1200" dirty="0"/>
          </a:p>
        </p:txBody>
      </p:sp>
      <p:sp>
        <p:nvSpPr>
          <p:cNvPr id="4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6394964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  <a:endParaRPr sz="1200" dirty="0"/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999881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803359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5196277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6989324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5188269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6098223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" name="TextBox 48"/>
          <p:cNvSpPr txBox="1"/>
          <p:nvPr/>
        </p:nvSpPr>
        <p:spPr>
          <a:xfrm>
            <a:off x="4506631" y="4588736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0" name="TextBox 49"/>
          <p:cNvSpPr txBox="1"/>
          <p:nvPr/>
        </p:nvSpPr>
        <p:spPr>
          <a:xfrm>
            <a:off x="6323757" y="4588736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8949560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  <a:endParaRPr sz="1200" dirty="0"/>
          </a:p>
        </p:txBody>
      </p:sp>
      <p:sp>
        <p:nvSpPr>
          <p:cNvPr id="5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10750615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355532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1159010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9551928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11344975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Straight Connector 61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9543920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4" name="Straight Connector 63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1113296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7" name="TextBox 66"/>
          <p:cNvSpPr txBox="1"/>
          <p:nvPr/>
        </p:nvSpPr>
        <p:spPr>
          <a:xfrm>
            <a:off x="8862282" y="4588736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8" name="TextBox 67"/>
          <p:cNvSpPr txBox="1"/>
          <p:nvPr/>
        </p:nvSpPr>
        <p:spPr>
          <a:xfrm>
            <a:off x="10679408" y="4588736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710419543"/>
      </p:ext>
    </p:extLst>
  </p:cSld>
  <p:clrMapOvr>
    <a:masterClrMapping/>
  </p:clrMapOvr>
</p:sld>
</file>

<file path=ppt/slides/slide1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POL Company, Support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8332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7126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226066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224601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88729" y="3252051"/>
            <a:ext cx="0" cy="218507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575" y="576002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78263" y="5428697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0289" y="542595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66640" y="542594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024230" y="542594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35427" y="57625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72280" y="57669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92265" y="6308661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351161" y="6308661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310057" y="6308661"/>
            <a:ext cx="109036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87963" y="6263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0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4215843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4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6016898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621815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25293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4818211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6611258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4810203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5939960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" name="TextBox 48"/>
          <p:cNvSpPr txBox="1"/>
          <p:nvPr/>
        </p:nvSpPr>
        <p:spPr>
          <a:xfrm>
            <a:off x="4128565" y="4588736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50" name="TextBox 49"/>
          <p:cNvSpPr txBox="1"/>
          <p:nvPr/>
        </p:nvSpPr>
        <p:spPr>
          <a:xfrm>
            <a:off x="5945691" y="4588736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5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8571494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5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10372549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977466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780944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9173862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10966909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Straight Connector 61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9165854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4" name="Straight Connector 63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963825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7" name="TextBox 66"/>
          <p:cNvSpPr txBox="1"/>
          <p:nvPr/>
        </p:nvSpPr>
        <p:spPr>
          <a:xfrm>
            <a:off x="8484216" y="4588736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68" name="TextBox 67"/>
          <p:cNvSpPr txBox="1"/>
          <p:nvPr/>
        </p:nvSpPr>
        <p:spPr>
          <a:xfrm>
            <a:off x="10301342" y="4588736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</p:spTree>
    <p:extLst>
      <p:ext uri="{BB962C8B-B14F-4D97-AF65-F5344CB8AC3E}">
        <p14:creationId xmlns:p14="http://schemas.microsoft.com/office/powerpoint/2010/main" val="2748373387"/>
      </p:ext>
    </p:extLst>
  </p:cSld>
  <p:clrMapOvr>
    <a:masterClrMapping/>
  </p:clrMapOvr>
</p:sld>
</file>

<file path=ppt/slides/slide1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Supply Company, Support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8332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7126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226066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224601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88729" y="3252051"/>
            <a:ext cx="0" cy="218507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575" y="576002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78263" y="5428697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0289" y="542595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66642" y="542594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024230" y="542594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35427" y="57625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72280" y="57669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92265" y="6308661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351161" y="6308661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310057" y="6308661"/>
            <a:ext cx="109036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87963" y="6263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0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4347727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4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6148782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753699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557177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4950095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6743142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4942087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6098223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" name="TextBox 48"/>
          <p:cNvSpPr txBox="1"/>
          <p:nvPr/>
        </p:nvSpPr>
        <p:spPr>
          <a:xfrm>
            <a:off x="4260449" y="4588736"/>
            <a:ext cx="183415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10 x URAL 5323 8x8 9000Kg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15 x 2 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0" name="TextBox 49"/>
          <p:cNvSpPr txBox="1"/>
          <p:nvPr/>
        </p:nvSpPr>
        <p:spPr>
          <a:xfrm>
            <a:off x="6077575" y="4588736"/>
            <a:ext cx="183415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10 x URAL 5323 8x8 9000Kg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15 x 2 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8703378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5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10504433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109350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12828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9305746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11098793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Straight Connector 61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9297738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4" name="Straight Connector 63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1095712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7" name="TextBox 66"/>
          <p:cNvSpPr txBox="1"/>
          <p:nvPr/>
        </p:nvSpPr>
        <p:spPr>
          <a:xfrm>
            <a:off x="8616100" y="4588736"/>
            <a:ext cx="183415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10 x URAL 5323 8x8 9000Kg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15 x 2 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8" name="TextBox 67"/>
          <p:cNvSpPr txBox="1"/>
          <p:nvPr/>
        </p:nvSpPr>
        <p:spPr>
          <a:xfrm>
            <a:off x="10433226" y="4588736"/>
            <a:ext cx="183415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10 x URAL 5323 8x8 9000Kg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15 x 2 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874795716"/>
      </p:ext>
    </p:extLst>
  </p:cSld>
  <p:clrMapOvr>
    <a:masterClrMapping/>
  </p:clrMapOvr>
</p:sld>
</file>

<file path=ppt/slides/slide1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Support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594761" y="272812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189526" y="227615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7523553" y="3276768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002976" y="226150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89273BB6-2C5D-4B2D-A1C0-715558673FAA}"/>
              </a:ext>
            </a:extLst>
          </p:cNvPr>
          <p:cNvSpPr/>
          <p:nvPr/>
        </p:nvSpPr>
        <p:spPr>
          <a:xfrm>
            <a:off x="3379274" y="27135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3BA1F8A4-AE8A-4309-9BC4-BBED1694B4FB}"/>
              </a:ext>
            </a:extLst>
          </p:cNvPr>
          <p:cNvCxnSpPr/>
          <p:nvPr/>
        </p:nvCxnSpPr>
        <p:spPr>
          <a:xfrm>
            <a:off x="3974039" y="226158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8AE2C2CA-EAA3-4B43-A6B2-945BC61525BB}"/>
              </a:ext>
            </a:extLst>
          </p:cNvPr>
          <p:cNvSpPr txBox="1"/>
          <p:nvPr/>
        </p:nvSpPr>
        <p:spPr>
          <a:xfrm>
            <a:off x="3308066" y="3262196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DD4A8862-F959-45C4-A6DC-922CE6113B9F}"/>
              </a:ext>
            </a:extLst>
          </p:cNvPr>
          <p:cNvSpPr txBox="1"/>
          <p:nvPr/>
        </p:nvSpPr>
        <p:spPr>
          <a:xfrm>
            <a:off x="3787489" y="224693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1261537995"/>
      </p:ext>
    </p:extLst>
  </p:cSld>
  <p:clrMapOvr>
    <a:masterClrMapping/>
  </p:clrMapOvr>
</p:sld>
</file>

<file path=ppt/slides/slide1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Maintenance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389" cy="380145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190" y="64409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4694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632760" y="230069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  <a:br>
              <a:rPr lang="en-US" sz="1200" dirty="0"/>
            </a:br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663116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  <a:br>
              <a:rPr lang="en-US" sz="1200" dirty="0"/>
            </a:br>
            <a:r>
              <a:rPr lang="en-US" sz="1200" dirty="0"/>
              <a:t>Company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641202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  <a:br>
              <a:rPr lang="en-US" sz="1200" dirty="0"/>
            </a:br>
            <a:r>
              <a:rPr lang="en-US" sz="1200" dirty="0"/>
              <a:t>Company</a:t>
            </a:r>
          </a:p>
        </p:txBody>
      </p:sp>
      <p:sp>
        <p:nvSpPr>
          <p:cNvPr id="69" name="object 60">
            <a:extLst>
              <a:ext uri="{FF2B5EF4-FFF2-40B4-BE49-F238E27FC236}">
                <a16:creationId xmlns:a16="http://schemas.microsoft.com/office/drawing/2014/main" id="{6CB944C2-9388-41D9-967D-D1C47186E2B5}"/>
              </a:ext>
            </a:extLst>
          </p:cNvPr>
          <p:cNvSpPr/>
          <p:nvPr/>
        </p:nvSpPr>
        <p:spPr>
          <a:xfrm>
            <a:off x="8413684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Wheeled Maintenance</a:t>
            </a:r>
            <a:br>
              <a:rPr lang="en-US" sz="1200" dirty="0"/>
            </a:br>
            <a:r>
              <a:rPr lang="en-US" sz="1200" dirty="0"/>
              <a:t>Company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81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 Company</a:t>
            </a:r>
            <a:endParaRPr sz="1200" dirty="0"/>
          </a:p>
        </p:txBody>
      </p:sp>
      <p:sp>
        <p:nvSpPr>
          <p:cNvPr id="87" name="object 60">
            <a:extLst>
              <a:ext uri="{FF2B5EF4-FFF2-40B4-BE49-F238E27FC236}">
                <a16:creationId xmlns:a16="http://schemas.microsoft.com/office/drawing/2014/main" id="{6884C3F7-C906-4D04-BBFA-03B6F9F31984}"/>
              </a:ext>
            </a:extLst>
          </p:cNvPr>
          <p:cNvSpPr/>
          <p:nvPr/>
        </p:nvSpPr>
        <p:spPr>
          <a:xfrm>
            <a:off x="492675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Recovery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8893088" y="207219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1" name="object 60">
            <a:extLst>
              <a:ext uri="{FF2B5EF4-FFF2-40B4-BE49-F238E27FC236}">
                <a16:creationId xmlns:a16="http://schemas.microsoft.com/office/drawing/2014/main" id="{B8F41D20-0B04-4042-83D7-4D5FBC21619E}"/>
              </a:ext>
            </a:extLst>
          </p:cNvPr>
          <p:cNvSpPr/>
          <p:nvPr/>
        </p:nvSpPr>
        <p:spPr>
          <a:xfrm>
            <a:off x="3827332" y="56115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Specialist Maintenance Platoon</a:t>
            </a:r>
            <a:endParaRPr sz="1200" dirty="0"/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10996403" y="207219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3" name="object 60">
            <a:extLst>
              <a:ext uri="{FF2B5EF4-FFF2-40B4-BE49-F238E27FC236}">
                <a16:creationId xmlns:a16="http://schemas.microsoft.com/office/drawing/2014/main" id="{66F1F12B-68E3-441E-A4D8-30E9A2393C4A}"/>
              </a:ext>
            </a:extLst>
          </p:cNvPr>
          <p:cNvSpPr/>
          <p:nvPr/>
        </p:nvSpPr>
        <p:spPr>
          <a:xfrm>
            <a:off x="7161699" y="56115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4" name="TextBox 93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7484968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2AC091A-8990-4C1B-A48B-D3EE9C25DE2A}"/>
              </a:ext>
            </a:extLst>
          </p:cNvPr>
          <p:cNvSpPr/>
          <p:nvPr/>
        </p:nvSpPr>
        <p:spPr>
          <a:xfrm>
            <a:off x="10503480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5149BB2E-240D-4B14-B16F-0516662D06A9}"/>
              </a:ext>
            </a:extLst>
          </p:cNvPr>
          <p:cNvSpPr txBox="1"/>
          <p:nvPr/>
        </p:nvSpPr>
        <p:spPr>
          <a:xfrm>
            <a:off x="10824533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469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228509" y="18391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5272201" y="18390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7016284" y="18363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" name="Straight Connector 121">
            <a:extLst>
              <a:ext uri="{FF2B5EF4-FFF2-40B4-BE49-F238E27FC236}">
                <a16:creationId xmlns:a16="http://schemas.microsoft.com/office/drawing/2014/main" id="{CE5B60CE-A550-477F-8408-109AE267E6C9}"/>
              </a:ext>
            </a:extLst>
          </p:cNvPr>
          <p:cNvCxnSpPr/>
          <p:nvPr/>
        </p:nvCxnSpPr>
        <p:spPr>
          <a:xfrm>
            <a:off x="9003856" y="184255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356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1" name="Straight Connector 130">
            <a:extLst>
              <a:ext uri="{FF2B5EF4-FFF2-40B4-BE49-F238E27FC236}">
                <a16:creationId xmlns:a16="http://schemas.microsoft.com/office/drawing/2014/main" id="{553762B7-D256-4E75-A67C-D8A7519362A3}"/>
              </a:ext>
            </a:extLst>
          </p:cNvPr>
          <p:cNvCxnSpPr/>
          <p:nvPr/>
        </p:nvCxnSpPr>
        <p:spPr>
          <a:xfrm>
            <a:off x="1092156" y="520165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2" name="Straight Connector 131">
            <a:extLst>
              <a:ext uri="{FF2B5EF4-FFF2-40B4-BE49-F238E27FC236}">
                <a16:creationId xmlns:a16="http://schemas.microsoft.com/office/drawing/2014/main" id="{358526AA-416E-4593-8B14-1668F1F64820}"/>
              </a:ext>
            </a:extLst>
          </p:cNvPr>
          <p:cNvCxnSpPr/>
          <p:nvPr/>
        </p:nvCxnSpPr>
        <p:spPr>
          <a:xfrm>
            <a:off x="1087162" y="5210090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4" name="Straight Connector 133">
            <a:extLst>
              <a:ext uri="{FF2B5EF4-FFF2-40B4-BE49-F238E27FC236}">
                <a16:creationId xmlns:a16="http://schemas.microsoft.com/office/drawing/2014/main" id="{213CDB34-7CA4-4C13-A5B9-4224E9CAA58E}"/>
              </a:ext>
            </a:extLst>
          </p:cNvPr>
          <p:cNvCxnSpPr/>
          <p:nvPr/>
        </p:nvCxnSpPr>
        <p:spPr>
          <a:xfrm>
            <a:off x="4431495" y="52160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5" name="Straight Connector 134">
            <a:extLst>
              <a:ext uri="{FF2B5EF4-FFF2-40B4-BE49-F238E27FC236}">
                <a16:creationId xmlns:a16="http://schemas.microsoft.com/office/drawing/2014/main" id="{A7141411-C0E1-4D5A-8DDE-DF669A3F3608}"/>
              </a:ext>
            </a:extLst>
          </p:cNvPr>
          <p:cNvCxnSpPr/>
          <p:nvPr/>
        </p:nvCxnSpPr>
        <p:spPr>
          <a:xfrm>
            <a:off x="7750190" y="521333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7" name="Straight Connector 136">
            <a:extLst>
              <a:ext uri="{FF2B5EF4-FFF2-40B4-BE49-F238E27FC236}">
                <a16:creationId xmlns:a16="http://schemas.microsoft.com/office/drawing/2014/main" id="{27EDB0D3-5FF7-4634-A7A7-C37AA246980D}"/>
              </a:ext>
            </a:extLst>
          </p:cNvPr>
          <p:cNvCxnSpPr/>
          <p:nvPr/>
        </p:nvCxnSpPr>
        <p:spPr>
          <a:xfrm>
            <a:off x="11089130" y="52079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15467" y="190840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6" name="Straight Connector 7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230533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90199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0" name="TextBox 79"/>
          <p:cNvSpPr txBox="1"/>
          <p:nvPr/>
        </p:nvSpPr>
        <p:spPr>
          <a:xfrm>
            <a:off x="156562" y="4204219"/>
            <a:ext cx="133241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9" name="TextBox 88"/>
          <p:cNvSpPr txBox="1"/>
          <p:nvPr/>
        </p:nvSpPr>
        <p:spPr>
          <a:xfrm>
            <a:off x="1973688" y="4204219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0" name="TextBox 89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3119943" y="207506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5" name="TextBox 94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5170504" y="206627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6" name="TextBox 95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6905519" y="206041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9" name="TextBox 98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4155509" y="517395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826050" y="516450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</p:spTree>
    <p:extLst>
      <p:ext uri="{BB962C8B-B14F-4D97-AF65-F5344CB8AC3E}">
        <p14:creationId xmlns:p14="http://schemas.microsoft.com/office/powerpoint/2010/main" val="2027908862"/>
      </p:ext>
    </p:extLst>
  </p:cSld>
  <p:clrMapOvr>
    <a:masterClrMapping/>
  </p:clrMapOvr>
</p:sld>
</file>

<file path=ppt/slides/slide1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8636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Maintenance Company, Maintenance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89240" y="1449344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9007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91959" y="69323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2186473" y="1664634"/>
            <a:ext cx="7852197" cy="5695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604832" y="203267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180202" y="206510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4491490" y="162187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9457449" y="205796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 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196552" y="166975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4756861" y="165842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0044788" y="166561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object 60">
            <a:extLst>
              <a:ext uri="{FF2B5EF4-FFF2-40B4-BE49-F238E27FC236}">
                <a16:creationId xmlns:a16="http://schemas.microsoft.com/office/drawing/2014/main" id="{DD8AF79A-6A15-4294-8618-D792E6C1658B}"/>
              </a:ext>
            </a:extLst>
          </p:cNvPr>
          <p:cNvSpPr/>
          <p:nvPr/>
        </p:nvSpPr>
        <p:spPr>
          <a:xfrm>
            <a:off x="6601158" y="203506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8CD90A9A-2C86-4FFE-8C97-78A95DDD3056}"/>
              </a:ext>
            </a:extLst>
          </p:cNvPr>
          <p:cNvCxnSpPr/>
          <p:nvPr/>
        </p:nvCxnSpPr>
        <p:spPr>
          <a:xfrm>
            <a:off x="7197078" y="16591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004833" y="160125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934147" y="1609122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798545" y="163892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2170223" y="2588167"/>
            <a:ext cx="17537" cy="118227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49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581177" y="41045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52" name="Straight Connector 51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2170390" y="3773194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58" name="Straight Connector 5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176066" y="377044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6055592" y="37704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" name="Straight Connector 6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106832" y="37704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518029" y="41070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54882" y="411147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3" name="TextBox 72"/>
          <p:cNvSpPr txBox="1"/>
          <p:nvPr/>
        </p:nvSpPr>
        <p:spPr>
          <a:xfrm>
            <a:off x="1474867" y="4653158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4" name="TextBox 73"/>
          <p:cNvSpPr txBox="1"/>
          <p:nvPr/>
        </p:nvSpPr>
        <p:spPr>
          <a:xfrm>
            <a:off x="3433763" y="4653158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5" name="TextBox 74"/>
          <p:cNvSpPr txBox="1"/>
          <p:nvPr/>
        </p:nvSpPr>
        <p:spPr>
          <a:xfrm>
            <a:off x="5392659" y="4653158"/>
            <a:ext cx="109036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14000890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266332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Motorized Infantry Division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561757"/>
            <a:ext cx="389" cy="380145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101311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Motorized Infantry Division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19535" y="805649"/>
            <a:ext cx="364202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XX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008505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4529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Motorized Infantry Division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60749" y="2245074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1873827" y="24529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Integrated Fires Command</a:t>
            </a:r>
            <a:endParaRPr sz="1200" dirty="0"/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2339019" y="2245074"/>
            <a:ext cx="364202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XX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9A89BBAF-B244-4635-BB3A-EE4E6C4C7EC1}"/>
              </a:ext>
            </a:extLst>
          </p:cNvPr>
          <p:cNvSpPr/>
          <p:nvPr/>
        </p:nvSpPr>
        <p:spPr>
          <a:xfrm>
            <a:off x="3250645" y="24529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Integrated </a:t>
            </a:r>
            <a:br>
              <a:rPr lang="en-US" sz="1200" dirty="0"/>
            </a:br>
            <a:r>
              <a:rPr lang="en-US" sz="1200" dirty="0"/>
              <a:t>Support Command</a:t>
            </a:r>
            <a:endParaRPr sz="1200" dirty="0"/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4BD9400B-F589-4279-AD5E-60332F5DE2A8}"/>
              </a:ext>
            </a:extLst>
          </p:cNvPr>
          <p:cNvSpPr txBox="1"/>
          <p:nvPr/>
        </p:nvSpPr>
        <p:spPr>
          <a:xfrm>
            <a:off x="3715837" y="2245074"/>
            <a:ext cx="364202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XX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625792" y="24529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Motorized Infantry Brigade</a:t>
            </a:r>
            <a:endParaRPr sz="1200" dirty="0"/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5090984" y="2245074"/>
            <a:ext cx="27443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X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6374697" y="24529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Motorized Infantry Brigade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6839889" y="2245074"/>
            <a:ext cx="27443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X</a:t>
            </a:r>
          </a:p>
        </p:txBody>
      </p:sp>
      <p:sp>
        <p:nvSpPr>
          <p:cNvPr id="67" name="object 60">
            <a:extLst>
              <a:ext uri="{FF2B5EF4-FFF2-40B4-BE49-F238E27FC236}">
                <a16:creationId xmlns:a16="http://schemas.microsoft.com/office/drawing/2014/main" id="{D576C08F-F0D8-4233-93FB-C028CB9730F7}"/>
              </a:ext>
            </a:extLst>
          </p:cNvPr>
          <p:cNvSpPr/>
          <p:nvPr/>
        </p:nvSpPr>
        <p:spPr>
          <a:xfrm>
            <a:off x="7751515" y="24529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Motorized Infantry Brigade</a:t>
            </a:r>
            <a:endParaRPr sz="1200" dirty="0"/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331D7C80-462A-455C-98B5-3D005060109E}"/>
              </a:ext>
            </a:extLst>
          </p:cNvPr>
          <p:cNvSpPr txBox="1"/>
          <p:nvPr/>
        </p:nvSpPr>
        <p:spPr>
          <a:xfrm>
            <a:off x="8163774" y="2245074"/>
            <a:ext cx="27443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X</a:t>
            </a:r>
          </a:p>
        </p:txBody>
      </p:sp>
      <p:sp>
        <p:nvSpPr>
          <p:cNvPr id="69" name="object 60">
            <a:extLst>
              <a:ext uri="{FF2B5EF4-FFF2-40B4-BE49-F238E27FC236}">
                <a16:creationId xmlns:a16="http://schemas.microsoft.com/office/drawing/2014/main" id="{6CB944C2-9388-41D9-967D-D1C47186E2B5}"/>
              </a:ext>
            </a:extLst>
          </p:cNvPr>
          <p:cNvSpPr/>
          <p:nvPr/>
        </p:nvSpPr>
        <p:spPr>
          <a:xfrm>
            <a:off x="9128333" y="24529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Tank</a:t>
            </a:r>
          </a:p>
          <a:p>
            <a:pPr algn="ctr"/>
            <a:r>
              <a:rPr lang="en-US" sz="1200" dirty="0"/>
              <a:t>Brigade</a:t>
            </a: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8636FCD9-5D82-4416-99AE-35DAE638FB74}"/>
              </a:ext>
            </a:extLst>
          </p:cNvPr>
          <p:cNvSpPr txBox="1"/>
          <p:nvPr/>
        </p:nvSpPr>
        <p:spPr>
          <a:xfrm>
            <a:off x="9537318" y="2245074"/>
            <a:ext cx="27443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X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4529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</a:t>
            </a:r>
          </a:p>
          <a:p>
            <a:pPr algn="ctr"/>
            <a:r>
              <a:rPr lang="en-US" sz="1200" dirty="0"/>
              <a:t>Artillery Brigade</a:t>
            </a:r>
            <a:endParaRPr sz="1200" dirty="0"/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915739" y="2245074"/>
            <a:ext cx="27443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X</a:t>
            </a:r>
          </a:p>
        </p:txBody>
      </p:sp>
      <p:sp>
        <p:nvSpPr>
          <p:cNvPr id="73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500144" y="41149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 Defense</a:t>
            </a:r>
            <a:br>
              <a:rPr lang="en-US" sz="1200" dirty="0"/>
            </a:br>
            <a:r>
              <a:rPr lang="en-US" sz="1200" dirty="0"/>
              <a:t>Artillery Brigade</a:t>
            </a:r>
            <a:endParaRPr sz="1200" dirty="0"/>
          </a:p>
        </p:txBody>
      </p:sp>
      <p:sp>
        <p:nvSpPr>
          <p:cNvPr id="74" name="TextBox 73">
            <a:extLst>
              <a:ext uri="{FF2B5EF4-FFF2-40B4-BE49-F238E27FC236}">
                <a16:creationId xmlns:a16="http://schemas.microsoft.com/office/drawing/2014/main" id="{61D16797-20A4-43C5-A45C-BD62C451772D}"/>
              </a:ext>
            </a:extLst>
          </p:cNvPr>
          <p:cNvSpPr txBox="1"/>
          <p:nvPr/>
        </p:nvSpPr>
        <p:spPr>
          <a:xfrm>
            <a:off x="965336" y="3907147"/>
            <a:ext cx="27443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X</a:t>
            </a:r>
          </a:p>
        </p:txBody>
      </p:sp>
      <p:sp>
        <p:nvSpPr>
          <p:cNvPr id="77" name="object 60">
            <a:extLst>
              <a:ext uri="{FF2B5EF4-FFF2-40B4-BE49-F238E27FC236}">
                <a16:creationId xmlns:a16="http://schemas.microsoft.com/office/drawing/2014/main" id="{E426BBA5-2ECC-4738-817C-246FBC4547BB}"/>
              </a:ext>
            </a:extLst>
          </p:cNvPr>
          <p:cNvSpPr/>
          <p:nvPr/>
        </p:nvSpPr>
        <p:spPr>
          <a:xfrm>
            <a:off x="2994245" y="412538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Brigade</a:t>
            </a:r>
          </a:p>
        </p:txBody>
      </p:sp>
      <p:sp>
        <p:nvSpPr>
          <p:cNvPr id="78" name="TextBox 77">
            <a:extLst>
              <a:ext uri="{FF2B5EF4-FFF2-40B4-BE49-F238E27FC236}">
                <a16:creationId xmlns:a16="http://schemas.microsoft.com/office/drawing/2014/main" id="{085E1DB8-A27F-40ED-9267-207F44EBAC45}"/>
              </a:ext>
            </a:extLst>
          </p:cNvPr>
          <p:cNvSpPr txBox="1"/>
          <p:nvPr/>
        </p:nvSpPr>
        <p:spPr>
          <a:xfrm>
            <a:off x="3462260" y="3913550"/>
            <a:ext cx="27443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X</a:t>
            </a:r>
          </a:p>
        </p:txBody>
      </p:sp>
      <p:sp>
        <p:nvSpPr>
          <p:cNvPr id="81" name="object 60">
            <a:extLst>
              <a:ext uri="{FF2B5EF4-FFF2-40B4-BE49-F238E27FC236}">
                <a16:creationId xmlns:a16="http://schemas.microsoft.com/office/drawing/2014/main" id="{45D52A1E-AE54-45BC-A01B-E25A206BEFF5}"/>
              </a:ext>
            </a:extLst>
          </p:cNvPr>
          <p:cNvSpPr/>
          <p:nvPr/>
        </p:nvSpPr>
        <p:spPr>
          <a:xfrm>
            <a:off x="8067379" y="411478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82" name="TextBox 81">
            <a:extLst>
              <a:ext uri="{FF2B5EF4-FFF2-40B4-BE49-F238E27FC236}">
                <a16:creationId xmlns:a16="http://schemas.microsoft.com/office/drawing/2014/main" id="{22EEC7CF-531C-4252-BA0A-171997BFBFC2}"/>
              </a:ext>
            </a:extLst>
          </p:cNvPr>
          <p:cNvSpPr txBox="1"/>
          <p:nvPr/>
        </p:nvSpPr>
        <p:spPr>
          <a:xfrm>
            <a:off x="8527401" y="3914776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83" name="object 60">
            <a:extLst>
              <a:ext uri="{FF2B5EF4-FFF2-40B4-BE49-F238E27FC236}">
                <a16:creationId xmlns:a16="http://schemas.microsoft.com/office/drawing/2014/main" id="{7801212E-E563-45A8-BE47-E51BC0001469}"/>
              </a:ext>
            </a:extLst>
          </p:cNvPr>
          <p:cNvSpPr/>
          <p:nvPr/>
        </p:nvSpPr>
        <p:spPr>
          <a:xfrm>
            <a:off x="10510949" y="41149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Sniper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84" name="TextBox 83">
            <a:extLst>
              <a:ext uri="{FF2B5EF4-FFF2-40B4-BE49-F238E27FC236}">
                <a16:creationId xmlns:a16="http://schemas.microsoft.com/office/drawing/2014/main" id="{AAC108ED-2E79-4A7D-B158-235511B997D2}"/>
              </a:ext>
            </a:extLst>
          </p:cNvPr>
          <p:cNvSpPr txBox="1"/>
          <p:nvPr/>
        </p:nvSpPr>
        <p:spPr>
          <a:xfrm>
            <a:off x="10943972" y="390714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85" name="object 60">
            <a:extLst>
              <a:ext uri="{FF2B5EF4-FFF2-40B4-BE49-F238E27FC236}">
                <a16:creationId xmlns:a16="http://schemas.microsoft.com/office/drawing/2014/main" id="{285CFD51-242C-414A-972C-E19FC4FF4C2C}"/>
              </a:ext>
            </a:extLst>
          </p:cNvPr>
          <p:cNvSpPr/>
          <p:nvPr/>
        </p:nvSpPr>
        <p:spPr>
          <a:xfrm>
            <a:off x="5488346" y="41115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87" name="object 60">
            <a:extLst>
              <a:ext uri="{FF2B5EF4-FFF2-40B4-BE49-F238E27FC236}">
                <a16:creationId xmlns:a16="http://schemas.microsoft.com/office/drawing/2014/main" id="{6884C3F7-C906-4D04-BBFA-03B6F9F31984}"/>
              </a:ext>
            </a:extLst>
          </p:cNvPr>
          <p:cNvSpPr/>
          <p:nvPr/>
        </p:nvSpPr>
        <p:spPr>
          <a:xfrm>
            <a:off x="492675" y="576909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957867" y="5561249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91" name="object 60">
            <a:extLst>
              <a:ext uri="{FF2B5EF4-FFF2-40B4-BE49-F238E27FC236}">
                <a16:creationId xmlns:a16="http://schemas.microsoft.com/office/drawing/2014/main" id="{B8F41D20-0B04-4042-83D7-4D5FBC21619E}"/>
              </a:ext>
            </a:extLst>
          </p:cNvPr>
          <p:cNvSpPr/>
          <p:nvPr/>
        </p:nvSpPr>
        <p:spPr>
          <a:xfrm>
            <a:off x="3827332" y="577307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4295347" y="5561249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93" name="object 60">
            <a:extLst>
              <a:ext uri="{FF2B5EF4-FFF2-40B4-BE49-F238E27FC236}">
                <a16:creationId xmlns:a16="http://schemas.microsoft.com/office/drawing/2014/main" id="{66F1F12B-68E3-441E-A4D8-30E9A2393C4A}"/>
              </a:ext>
            </a:extLst>
          </p:cNvPr>
          <p:cNvSpPr/>
          <p:nvPr/>
        </p:nvSpPr>
        <p:spPr>
          <a:xfrm>
            <a:off x="7161699" y="577307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Chemical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94" name="TextBox 93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7618948" y="5565235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2AC091A-8990-4C1B-A48B-D3EE9C25DE2A}"/>
              </a:ext>
            </a:extLst>
          </p:cNvPr>
          <p:cNvSpPr/>
          <p:nvPr/>
        </p:nvSpPr>
        <p:spPr>
          <a:xfrm>
            <a:off x="10503480" y="576909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5149BB2E-240D-4B14-B16F-0516662D06A9}"/>
              </a:ext>
            </a:extLst>
          </p:cNvPr>
          <p:cNvSpPr txBox="1"/>
          <p:nvPr/>
        </p:nvSpPr>
        <p:spPr>
          <a:xfrm>
            <a:off x="10936503" y="5561249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00850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2516231" y="200071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7" name="Straight Connector 11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3897938" y="201423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5272201" y="200062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7016284" y="199785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1" name="Straight Connector 120">
            <a:extLst>
              <a:ext uri="{FF2B5EF4-FFF2-40B4-BE49-F238E27FC236}">
                <a16:creationId xmlns:a16="http://schemas.microsoft.com/office/drawing/2014/main" id="{C25D53DF-DB09-4C20-9566-1A8035555AC8}"/>
              </a:ext>
            </a:extLst>
          </p:cNvPr>
          <p:cNvCxnSpPr/>
          <p:nvPr/>
        </p:nvCxnSpPr>
        <p:spPr>
          <a:xfrm>
            <a:off x="8343201" y="198638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" name="Straight Connector 121">
            <a:extLst>
              <a:ext uri="{FF2B5EF4-FFF2-40B4-BE49-F238E27FC236}">
                <a16:creationId xmlns:a16="http://schemas.microsoft.com/office/drawing/2014/main" id="{CE5B60CE-A550-477F-8408-109AE267E6C9}"/>
              </a:ext>
            </a:extLst>
          </p:cNvPr>
          <p:cNvCxnSpPr/>
          <p:nvPr/>
        </p:nvCxnSpPr>
        <p:spPr>
          <a:xfrm>
            <a:off x="9690512" y="20041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9971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4" name="Straight Connector 123">
            <a:extLst>
              <a:ext uri="{FF2B5EF4-FFF2-40B4-BE49-F238E27FC236}">
                <a16:creationId xmlns:a16="http://schemas.microsoft.com/office/drawing/2014/main" id="{E8E2C687-8F55-4AA9-87AF-313368FB2932}"/>
              </a:ext>
            </a:extLst>
          </p:cNvPr>
          <p:cNvCxnSpPr/>
          <p:nvPr/>
        </p:nvCxnSpPr>
        <p:spPr>
          <a:xfrm>
            <a:off x="1098487" y="370461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1093493" y="3713042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6" name="Straight Connector 125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3579712" y="37206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EC20E863-413F-48FC-993B-A2524972F2F4}"/>
              </a:ext>
            </a:extLst>
          </p:cNvPr>
          <p:cNvCxnSpPr/>
          <p:nvPr/>
        </p:nvCxnSpPr>
        <p:spPr>
          <a:xfrm>
            <a:off x="8660330" y="370440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0" name="Straight Connector 129">
            <a:extLst>
              <a:ext uri="{FF2B5EF4-FFF2-40B4-BE49-F238E27FC236}">
                <a16:creationId xmlns:a16="http://schemas.microsoft.com/office/drawing/2014/main" id="{5954BBA4-D4DF-4BB1-AF39-FA119786AB0D}"/>
              </a:ext>
            </a:extLst>
          </p:cNvPr>
          <p:cNvCxnSpPr/>
          <p:nvPr/>
        </p:nvCxnSpPr>
        <p:spPr>
          <a:xfrm>
            <a:off x="11095461" y="37108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1" name="Straight Connector 130">
            <a:extLst>
              <a:ext uri="{FF2B5EF4-FFF2-40B4-BE49-F238E27FC236}">
                <a16:creationId xmlns:a16="http://schemas.microsoft.com/office/drawing/2014/main" id="{553762B7-D256-4E75-A67C-D8A7519362A3}"/>
              </a:ext>
            </a:extLst>
          </p:cNvPr>
          <p:cNvCxnSpPr/>
          <p:nvPr/>
        </p:nvCxnSpPr>
        <p:spPr>
          <a:xfrm>
            <a:off x="1092156" y="536321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2" name="Straight Connector 131">
            <a:extLst>
              <a:ext uri="{FF2B5EF4-FFF2-40B4-BE49-F238E27FC236}">
                <a16:creationId xmlns:a16="http://schemas.microsoft.com/office/drawing/2014/main" id="{358526AA-416E-4593-8B14-1668F1F64820}"/>
              </a:ext>
            </a:extLst>
          </p:cNvPr>
          <p:cNvCxnSpPr/>
          <p:nvPr/>
        </p:nvCxnSpPr>
        <p:spPr>
          <a:xfrm>
            <a:off x="1087162" y="5371647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4" name="Straight Connector 133">
            <a:extLst>
              <a:ext uri="{FF2B5EF4-FFF2-40B4-BE49-F238E27FC236}">
                <a16:creationId xmlns:a16="http://schemas.microsoft.com/office/drawing/2014/main" id="{213CDB34-7CA4-4C13-A5B9-4224E9CAA58E}"/>
              </a:ext>
            </a:extLst>
          </p:cNvPr>
          <p:cNvCxnSpPr/>
          <p:nvPr/>
        </p:nvCxnSpPr>
        <p:spPr>
          <a:xfrm>
            <a:off x="4431495" y="537761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5" name="Straight Connector 134">
            <a:extLst>
              <a:ext uri="{FF2B5EF4-FFF2-40B4-BE49-F238E27FC236}">
                <a16:creationId xmlns:a16="http://schemas.microsoft.com/office/drawing/2014/main" id="{A7141411-C0E1-4D5A-8DDE-DF669A3F3608}"/>
              </a:ext>
            </a:extLst>
          </p:cNvPr>
          <p:cNvCxnSpPr/>
          <p:nvPr/>
        </p:nvCxnSpPr>
        <p:spPr>
          <a:xfrm>
            <a:off x="7750190" y="537489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7" name="Straight Connector 136">
            <a:extLst>
              <a:ext uri="{FF2B5EF4-FFF2-40B4-BE49-F238E27FC236}">
                <a16:creationId xmlns:a16="http://schemas.microsoft.com/office/drawing/2014/main" id="{27EDB0D3-5FF7-4634-A7A7-C37AA246980D}"/>
              </a:ext>
            </a:extLst>
          </p:cNvPr>
          <p:cNvCxnSpPr/>
          <p:nvPr/>
        </p:nvCxnSpPr>
        <p:spPr>
          <a:xfrm>
            <a:off x="11089130" y="53694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6" name="TextBox 85">
            <a:extLst>
              <a:ext uri="{FF2B5EF4-FFF2-40B4-BE49-F238E27FC236}">
                <a16:creationId xmlns:a16="http://schemas.microsoft.com/office/drawing/2014/main" id="{797FBB6A-B5BF-4669-AAF9-3FB030696A93}"/>
              </a:ext>
            </a:extLst>
          </p:cNvPr>
          <p:cNvSpPr txBox="1"/>
          <p:nvPr/>
        </p:nvSpPr>
        <p:spPr>
          <a:xfrm>
            <a:off x="5969135" y="390327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</p:spTree>
    <p:extLst>
      <p:ext uri="{BB962C8B-B14F-4D97-AF65-F5344CB8AC3E}">
        <p14:creationId xmlns:p14="http://schemas.microsoft.com/office/powerpoint/2010/main" val="1149067608"/>
      </p:ext>
    </p:extLst>
  </p:cSld>
  <p:clrMapOvr>
    <a:masterClrMapping/>
  </p:clrMapOvr>
</p:sld>
</file>

<file path=ppt/slides/slide1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Maintenance Platoon, Maintenance Company, Maintenance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07914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2157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9714" y="27080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4479" y="225606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28506" y="3256674"/>
            <a:ext cx="152157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07929" y="224141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3119134802"/>
      </p:ext>
    </p:extLst>
  </p:cSld>
  <p:clrMapOvr>
    <a:masterClrMapping/>
  </p:clrMapOvr>
</p:sld>
</file>

<file path=ppt/slides/slide1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8636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Wheeled Vehicle Maintenance Company, Maintenance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89240" y="1449344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9007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Wheeled Vehicle Maintenance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91959" y="69323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2186473" y="1664634"/>
            <a:ext cx="7852197" cy="5695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604832" y="203267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180202" y="206510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Wheeled Vehicle Maintenance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4491490" y="162187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9457449" y="205796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Wheeled Vehicle Maintenance 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196552" y="166975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4756861" y="165842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0044788" y="166561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object 60">
            <a:extLst>
              <a:ext uri="{FF2B5EF4-FFF2-40B4-BE49-F238E27FC236}">
                <a16:creationId xmlns:a16="http://schemas.microsoft.com/office/drawing/2014/main" id="{DD8AF79A-6A15-4294-8618-D792E6C1658B}"/>
              </a:ext>
            </a:extLst>
          </p:cNvPr>
          <p:cNvSpPr/>
          <p:nvPr/>
        </p:nvSpPr>
        <p:spPr>
          <a:xfrm>
            <a:off x="6601158" y="203506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Wheeled Vehicle Maintenance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8CD90A9A-2C86-4FFE-8C97-78A95DDD3056}"/>
              </a:ext>
            </a:extLst>
          </p:cNvPr>
          <p:cNvCxnSpPr/>
          <p:nvPr/>
        </p:nvCxnSpPr>
        <p:spPr>
          <a:xfrm>
            <a:off x="7197078" y="16591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004833" y="160125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934147" y="1609122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798545" y="163892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2170223" y="2588167"/>
            <a:ext cx="17537" cy="118227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49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581177" y="41045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52" name="Straight Connector 51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2170390" y="3773194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58" name="Straight Connector 5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176066" y="377044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6055592" y="37704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" name="Straight Connector 6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106832" y="37704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518029" y="41070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54882" y="411147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3" name="TextBox 72"/>
          <p:cNvSpPr txBox="1"/>
          <p:nvPr/>
        </p:nvSpPr>
        <p:spPr>
          <a:xfrm>
            <a:off x="1474867" y="4653158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4" name="TextBox 73"/>
          <p:cNvSpPr txBox="1"/>
          <p:nvPr/>
        </p:nvSpPr>
        <p:spPr>
          <a:xfrm>
            <a:off x="3433763" y="4653158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5" name="TextBox 74"/>
          <p:cNvSpPr txBox="1"/>
          <p:nvPr/>
        </p:nvSpPr>
        <p:spPr>
          <a:xfrm>
            <a:off x="5392659" y="4653158"/>
            <a:ext cx="109036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94382956"/>
      </p:ext>
    </p:extLst>
  </p:cSld>
  <p:clrMapOvr>
    <a:masterClrMapping/>
  </p:clrMapOvr>
</p:sld>
</file>

<file path=ppt/slides/slide1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37391" y="104775"/>
            <a:ext cx="11676185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Wheeled Vehicle Maintenance Platoon, Wheeled Vehicle 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Maintenance Battalion, Support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Wheeled Vehicle Maintenance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Wheeled Vehicle 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07914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9714" y="26992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Wheeled Vehicle 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4479" y="22472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28506" y="3247882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07929" y="223262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247418200"/>
      </p:ext>
    </p:extLst>
  </p:cSld>
  <p:clrMapOvr>
    <a:masterClrMapping/>
  </p:clrMapOvr>
</p:sld>
</file>

<file path=ppt/slides/slide1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8636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Ordnance Maintenance Company, Maintenance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89240" y="1449344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9007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91959" y="69323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2186473" y="1664634"/>
            <a:ext cx="7852197" cy="5695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604832" y="203267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16633" y="206510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5827921" y="162187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9457449" y="205796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 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196552" y="166975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3292" y="165842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0044788" y="166561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004833" y="160125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798545" y="163892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2170223" y="2588167"/>
            <a:ext cx="17537" cy="118227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49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581177" y="41045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52" name="Straight Connector 51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2170390" y="3773194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58" name="Straight Connector 5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176066" y="377044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6055592" y="37704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" name="Straight Connector 6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106832" y="37704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518029" y="41070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54882" y="411147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3" name="TextBox 72"/>
          <p:cNvSpPr txBox="1"/>
          <p:nvPr/>
        </p:nvSpPr>
        <p:spPr>
          <a:xfrm>
            <a:off x="1474867" y="4653158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4" name="TextBox 73"/>
          <p:cNvSpPr txBox="1"/>
          <p:nvPr/>
        </p:nvSpPr>
        <p:spPr>
          <a:xfrm>
            <a:off x="3433763" y="4653158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5" name="TextBox 74"/>
          <p:cNvSpPr txBox="1"/>
          <p:nvPr/>
        </p:nvSpPr>
        <p:spPr>
          <a:xfrm>
            <a:off x="5392659" y="4653158"/>
            <a:ext cx="109036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119986279"/>
      </p:ext>
    </p:extLst>
  </p:cSld>
  <p:clrMapOvr>
    <a:masterClrMapping/>
  </p:clrMapOvr>
</p:sld>
</file>

<file path=ppt/slides/slide1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Ordnance Maintenance Platoon, Ordnance 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Maintenance Battalion, Support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 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52157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2157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733774643"/>
      </p:ext>
    </p:extLst>
  </p:cSld>
  <p:clrMapOvr>
    <a:masterClrMapping/>
  </p:clrMapOvr>
</p:sld>
</file>

<file path=ppt/slides/slide1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Recovery Platoon, Maintenance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Recovery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Recovery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Recovery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52157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T55T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07144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T55T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398999791"/>
      </p:ext>
    </p:extLst>
  </p:cSld>
  <p:clrMapOvr>
    <a:masterClrMapping/>
  </p:clrMapOvr>
</p:sld>
</file>

<file path=ppt/slides/slide1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Specialist Maintenance Platoon, Maintenance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Specialist Maintenance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Specialist Maintenance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Specialist 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863343663"/>
      </p:ext>
    </p:extLst>
  </p:cSld>
  <p:clrMapOvr>
    <a:masterClrMapping/>
  </p:clrMapOvr>
</p:sld>
</file>

<file path=ppt/slides/slide1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Maintenance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4844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635887" y="27261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230652" y="22741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7564679" y="3274791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044102" y="225953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199F2FAC-C9E2-45F5-9A4F-8F319982EEB0}"/>
              </a:ext>
            </a:extLst>
          </p:cNvPr>
          <p:cNvSpPr/>
          <p:nvPr/>
        </p:nvSpPr>
        <p:spPr>
          <a:xfrm>
            <a:off x="3379274" y="27135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301DB0BA-9B8B-475F-9C8B-CB5A90B21808}"/>
              </a:ext>
            </a:extLst>
          </p:cNvPr>
          <p:cNvCxnSpPr/>
          <p:nvPr/>
        </p:nvCxnSpPr>
        <p:spPr>
          <a:xfrm>
            <a:off x="3974039" y="226158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A7CD12CB-DD5F-4783-A200-5608792C81C1}"/>
              </a:ext>
            </a:extLst>
          </p:cNvPr>
          <p:cNvSpPr txBox="1"/>
          <p:nvPr/>
        </p:nvSpPr>
        <p:spPr>
          <a:xfrm>
            <a:off x="3308066" y="3262196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4CC33236-D897-4394-8C5D-AE694DE2BFB0}"/>
              </a:ext>
            </a:extLst>
          </p:cNvPr>
          <p:cNvSpPr txBox="1"/>
          <p:nvPr/>
        </p:nvSpPr>
        <p:spPr>
          <a:xfrm>
            <a:off x="3787489" y="224693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3118808807"/>
      </p:ext>
    </p:extLst>
  </p:cSld>
  <p:clrMapOvr>
    <a:masterClrMapping/>
  </p:clrMapOvr>
</p:sld>
</file>

<file path=ppt/slides/slide1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Maintenance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880115119"/>
      </p:ext>
    </p:extLst>
  </p:cSld>
  <p:clrMapOvr>
    <a:masterClrMapping/>
  </p:clrMapOvr>
</p:sld>
</file>

<file path=ppt/slides/slide1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Heavy Equipment Transport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389" cy="380145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Heavy Equipment Transport 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190" y="64409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4694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632760" y="230069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Heavy Equipment Transport Company</a:t>
            </a:r>
            <a:endParaRPr sz="1200" dirty="0"/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641202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Heavy Equipment Transport</a:t>
            </a:r>
            <a:br>
              <a:rPr lang="en-US" sz="1200" dirty="0"/>
            </a:br>
            <a:r>
              <a:rPr lang="en-US" sz="1200" dirty="0"/>
              <a:t>Company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81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Heavy Equipment Transport Company</a:t>
            </a:r>
            <a:endParaRPr sz="1200" dirty="0"/>
          </a:p>
        </p:txBody>
      </p:sp>
      <p:sp>
        <p:nvSpPr>
          <p:cNvPr id="87" name="object 60">
            <a:extLst>
              <a:ext uri="{FF2B5EF4-FFF2-40B4-BE49-F238E27FC236}">
                <a16:creationId xmlns:a16="http://schemas.microsoft.com/office/drawing/2014/main" id="{6884C3F7-C906-4D04-BBFA-03B6F9F31984}"/>
              </a:ext>
            </a:extLst>
          </p:cNvPr>
          <p:cNvSpPr/>
          <p:nvPr/>
        </p:nvSpPr>
        <p:spPr>
          <a:xfrm>
            <a:off x="492675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10996403" y="207219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2AC091A-8990-4C1B-A48B-D3EE9C25DE2A}"/>
              </a:ext>
            </a:extLst>
          </p:cNvPr>
          <p:cNvSpPr/>
          <p:nvPr/>
        </p:nvSpPr>
        <p:spPr>
          <a:xfrm>
            <a:off x="10503480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5149BB2E-240D-4B14-B16F-0516662D06A9}"/>
              </a:ext>
            </a:extLst>
          </p:cNvPr>
          <p:cNvSpPr txBox="1"/>
          <p:nvPr/>
        </p:nvSpPr>
        <p:spPr>
          <a:xfrm>
            <a:off x="10824533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469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228509" y="18391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7016284" y="18363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356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1" name="Straight Connector 130">
            <a:extLst>
              <a:ext uri="{FF2B5EF4-FFF2-40B4-BE49-F238E27FC236}">
                <a16:creationId xmlns:a16="http://schemas.microsoft.com/office/drawing/2014/main" id="{553762B7-D256-4E75-A67C-D8A7519362A3}"/>
              </a:ext>
            </a:extLst>
          </p:cNvPr>
          <p:cNvCxnSpPr/>
          <p:nvPr/>
        </p:nvCxnSpPr>
        <p:spPr>
          <a:xfrm>
            <a:off x="1092156" y="520165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2" name="Straight Connector 131">
            <a:extLst>
              <a:ext uri="{FF2B5EF4-FFF2-40B4-BE49-F238E27FC236}">
                <a16:creationId xmlns:a16="http://schemas.microsoft.com/office/drawing/2014/main" id="{358526AA-416E-4593-8B14-1668F1F64820}"/>
              </a:ext>
            </a:extLst>
          </p:cNvPr>
          <p:cNvCxnSpPr/>
          <p:nvPr/>
        </p:nvCxnSpPr>
        <p:spPr>
          <a:xfrm>
            <a:off x="1087162" y="5210090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7" name="Straight Connector 136">
            <a:extLst>
              <a:ext uri="{FF2B5EF4-FFF2-40B4-BE49-F238E27FC236}">
                <a16:creationId xmlns:a16="http://schemas.microsoft.com/office/drawing/2014/main" id="{27EDB0D3-5FF7-4634-A7A7-C37AA246980D}"/>
              </a:ext>
            </a:extLst>
          </p:cNvPr>
          <p:cNvCxnSpPr/>
          <p:nvPr/>
        </p:nvCxnSpPr>
        <p:spPr>
          <a:xfrm>
            <a:off x="11089130" y="52079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15467" y="190840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6" name="Straight Connector 7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230533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90199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0" name="TextBox 79"/>
          <p:cNvSpPr txBox="1"/>
          <p:nvPr/>
        </p:nvSpPr>
        <p:spPr>
          <a:xfrm>
            <a:off x="156562" y="4204219"/>
            <a:ext cx="133241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9" name="TextBox 88"/>
          <p:cNvSpPr txBox="1"/>
          <p:nvPr/>
        </p:nvSpPr>
        <p:spPr>
          <a:xfrm>
            <a:off x="1973688" y="4204219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0" name="TextBox 89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3119943" y="207506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6" name="TextBox 95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6905519" y="206041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826050" y="516450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</p:spTree>
    <p:extLst>
      <p:ext uri="{BB962C8B-B14F-4D97-AF65-F5344CB8AC3E}">
        <p14:creationId xmlns:p14="http://schemas.microsoft.com/office/powerpoint/2010/main" val="315250219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14300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Headquarters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4002" y="1568733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102009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 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4800" y="812625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89146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520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72379" y="218449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Operations Company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3537571" y="1976654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520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30639" y="217016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 &amp; Headquarters Company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991023" y="196232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891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7778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77616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77782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object 60">
            <a:extLst>
              <a:ext uri="{FF2B5EF4-FFF2-40B4-BE49-F238E27FC236}">
                <a16:creationId xmlns:a16="http://schemas.microsoft.com/office/drawing/2014/main" id="{DD8AF79A-6A15-4294-8618-D792E6C1658B}"/>
              </a:ext>
            </a:extLst>
          </p:cNvPr>
          <p:cNvSpPr/>
          <p:nvPr/>
        </p:nvSpPr>
        <p:spPr>
          <a:xfrm>
            <a:off x="5493335" y="21544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Military Intelligence Platoon</a:t>
            </a:r>
          </a:p>
        </p:txBody>
      </p: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8CD90A9A-2C86-4FFE-8C97-78A95DDD3056}"/>
              </a:ext>
            </a:extLst>
          </p:cNvPr>
          <p:cNvCxnSpPr/>
          <p:nvPr/>
        </p:nvCxnSpPr>
        <p:spPr>
          <a:xfrm>
            <a:off x="6089255" y="177856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97010" y="172064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67821" y="171824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26324" y="172851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383087" y="2739266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920967219"/>
      </p:ext>
    </p:extLst>
  </p:cSld>
  <p:clrMapOvr>
    <a:masterClrMapping/>
  </p:clrMapOvr>
</p:sld>
</file>

<file path=ppt/slides/slide1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Heavy Equipment Transport Company, Heavy Equipment Transport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Heavy Equipment Transport 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27888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Heavy Equipment Transport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7813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Heavy Equipment Transport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07062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2653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74059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59892" y="1664706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375143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36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Heavy Equipment Transport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1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26" y="168823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</p:spTree>
    <p:extLst>
      <p:ext uri="{BB962C8B-B14F-4D97-AF65-F5344CB8AC3E}">
        <p14:creationId xmlns:p14="http://schemas.microsoft.com/office/powerpoint/2010/main" val="1790743387"/>
      </p:ext>
    </p:extLst>
  </p:cSld>
  <p:clrMapOvr>
    <a:masterClrMapping/>
  </p:clrMapOvr>
</p:sld>
</file>

<file path=ppt/slides/slide1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0" y="104775"/>
            <a:ext cx="121920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Heavy Equipment Transport Platoon, Heavy Equipment Transport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Heavy Equipment Transport Battalion, Support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Heavy Equipment Transport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Heavy Equipment Transport 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853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Heavy Equipment Transport 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Heavy Equipment Transport 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329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5427325" y="3248278"/>
            <a:ext cx="149912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MAZ 537 Tractor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CHMZAP 5247C HET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0674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49912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MAZ 537 Tractor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CHMZAP 5247C HET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149912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MAZ 537 Tractor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CHMZAP 5247C HET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32012771"/>
      </p:ext>
    </p:extLst>
  </p:cSld>
  <p:clrMapOvr>
    <a:masterClrMapping/>
  </p:clrMapOvr>
</p:sld>
</file>

<file path=ppt/slides/slide1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0" y="104775"/>
            <a:ext cx="121920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Supply Platoon, Heavy Equipment Transport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Heavy Equipment Transport Battalion, Support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13685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113685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924514618"/>
      </p:ext>
    </p:extLst>
  </p:cSld>
  <p:clrMapOvr>
    <a:masterClrMapping/>
  </p:clrMapOvr>
</p:sld>
</file>

<file path=ppt/slides/slide1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Heavy Equipment Transport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4844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638716" y="272564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233481" y="227367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7567508" y="3274288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046931" y="225902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AB1BFA0D-EDB7-4C73-9B3C-3D2D1C6180DA}"/>
              </a:ext>
            </a:extLst>
          </p:cNvPr>
          <p:cNvSpPr/>
          <p:nvPr/>
        </p:nvSpPr>
        <p:spPr>
          <a:xfrm>
            <a:off x="3379274" y="27135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5A21C540-0E92-4810-82D8-6EA94F8F9DAF}"/>
              </a:ext>
            </a:extLst>
          </p:cNvPr>
          <p:cNvCxnSpPr/>
          <p:nvPr/>
        </p:nvCxnSpPr>
        <p:spPr>
          <a:xfrm>
            <a:off x="3974039" y="226158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AFCD0190-C8B5-45A5-A7F9-7DD294147836}"/>
              </a:ext>
            </a:extLst>
          </p:cNvPr>
          <p:cNvSpPr txBox="1"/>
          <p:nvPr/>
        </p:nvSpPr>
        <p:spPr>
          <a:xfrm>
            <a:off x="3308066" y="3262196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54DB99A4-C982-40F3-BD9B-DBC6712ED634}"/>
              </a:ext>
            </a:extLst>
          </p:cNvPr>
          <p:cNvSpPr txBox="1"/>
          <p:nvPr/>
        </p:nvSpPr>
        <p:spPr>
          <a:xfrm>
            <a:off x="3787489" y="224693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220545978"/>
      </p:ext>
    </p:extLst>
  </p:cSld>
  <p:clrMapOvr>
    <a:masterClrMapping/>
  </p:clrMapOvr>
</p:sld>
</file>

<file path=ppt/slides/slide1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Heavy Equipment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2445256210"/>
      </p:ext>
    </p:extLst>
  </p:cSld>
  <p:clrMapOvr>
    <a:masterClrMapping/>
  </p:clrMapOvr>
</p:sld>
</file>

<file path=ppt/slides/slide1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POL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389" cy="380145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190" y="64409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4694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632760" y="230069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641202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Company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81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87" name="object 60">
            <a:extLst>
              <a:ext uri="{FF2B5EF4-FFF2-40B4-BE49-F238E27FC236}">
                <a16:creationId xmlns:a16="http://schemas.microsoft.com/office/drawing/2014/main" id="{6884C3F7-C906-4D04-BBFA-03B6F9F31984}"/>
              </a:ext>
            </a:extLst>
          </p:cNvPr>
          <p:cNvSpPr/>
          <p:nvPr/>
        </p:nvSpPr>
        <p:spPr>
          <a:xfrm>
            <a:off x="492675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10996403" y="207219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2AC091A-8990-4C1B-A48B-D3EE9C25DE2A}"/>
              </a:ext>
            </a:extLst>
          </p:cNvPr>
          <p:cNvSpPr/>
          <p:nvPr/>
        </p:nvSpPr>
        <p:spPr>
          <a:xfrm>
            <a:off x="10503480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5149BB2E-240D-4B14-B16F-0516662D06A9}"/>
              </a:ext>
            </a:extLst>
          </p:cNvPr>
          <p:cNvSpPr txBox="1"/>
          <p:nvPr/>
        </p:nvSpPr>
        <p:spPr>
          <a:xfrm>
            <a:off x="10824533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469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228509" y="18391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7016284" y="18363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356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1" name="Straight Connector 130">
            <a:extLst>
              <a:ext uri="{FF2B5EF4-FFF2-40B4-BE49-F238E27FC236}">
                <a16:creationId xmlns:a16="http://schemas.microsoft.com/office/drawing/2014/main" id="{553762B7-D256-4E75-A67C-D8A7519362A3}"/>
              </a:ext>
            </a:extLst>
          </p:cNvPr>
          <p:cNvCxnSpPr/>
          <p:nvPr/>
        </p:nvCxnSpPr>
        <p:spPr>
          <a:xfrm>
            <a:off x="1092156" y="520165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2" name="Straight Connector 131">
            <a:extLst>
              <a:ext uri="{FF2B5EF4-FFF2-40B4-BE49-F238E27FC236}">
                <a16:creationId xmlns:a16="http://schemas.microsoft.com/office/drawing/2014/main" id="{358526AA-416E-4593-8B14-1668F1F64820}"/>
              </a:ext>
            </a:extLst>
          </p:cNvPr>
          <p:cNvCxnSpPr/>
          <p:nvPr/>
        </p:nvCxnSpPr>
        <p:spPr>
          <a:xfrm>
            <a:off x="1087162" y="5210090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7" name="Straight Connector 136">
            <a:extLst>
              <a:ext uri="{FF2B5EF4-FFF2-40B4-BE49-F238E27FC236}">
                <a16:creationId xmlns:a16="http://schemas.microsoft.com/office/drawing/2014/main" id="{27EDB0D3-5FF7-4634-A7A7-C37AA246980D}"/>
              </a:ext>
            </a:extLst>
          </p:cNvPr>
          <p:cNvCxnSpPr/>
          <p:nvPr/>
        </p:nvCxnSpPr>
        <p:spPr>
          <a:xfrm>
            <a:off x="11089130" y="52079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15467" y="190840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6" name="Straight Connector 7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230533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90199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0" name="TextBox 79"/>
          <p:cNvSpPr txBox="1"/>
          <p:nvPr/>
        </p:nvSpPr>
        <p:spPr>
          <a:xfrm>
            <a:off x="156562" y="4204219"/>
            <a:ext cx="133241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9" name="TextBox 88"/>
          <p:cNvSpPr txBox="1"/>
          <p:nvPr/>
        </p:nvSpPr>
        <p:spPr>
          <a:xfrm>
            <a:off x="1973688" y="4204219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0" name="TextBox 89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3119943" y="207506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6" name="TextBox 95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6905519" y="206041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826050" y="516450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</p:spTree>
    <p:extLst>
      <p:ext uri="{BB962C8B-B14F-4D97-AF65-F5344CB8AC3E}">
        <p14:creationId xmlns:p14="http://schemas.microsoft.com/office/powerpoint/2010/main" val="2521601475"/>
      </p:ext>
    </p:extLst>
  </p:cSld>
  <p:clrMapOvr>
    <a:masterClrMapping/>
  </p:clrMapOvr>
</p:sld>
</file>

<file path=ppt/slides/slide1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POL Company, POL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Heavy Equipment Transport 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27888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7813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07062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2653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74059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59892" y="1664706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375143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36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1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26" y="168823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</p:spTree>
    <p:extLst>
      <p:ext uri="{BB962C8B-B14F-4D97-AF65-F5344CB8AC3E}">
        <p14:creationId xmlns:p14="http://schemas.microsoft.com/office/powerpoint/2010/main" val="1839992420"/>
      </p:ext>
    </p:extLst>
  </p:cSld>
  <p:clrMapOvr>
    <a:masterClrMapping/>
  </p:clrMapOvr>
</p:sld>
</file>

<file path=ppt/slides/slide1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POL Platoon, POL Company, POL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717137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15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15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1717137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15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15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844512665"/>
      </p:ext>
    </p:extLst>
  </p:cSld>
  <p:clrMapOvr>
    <a:masterClrMapping/>
  </p:clrMapOvr>
</p:sld>
</file>

<file path=ppt/slides/slide1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Supply Platoon, POL Company, POL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13685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113685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375846870"/>
      </p:ext>
    </p:extLst>
  </p:cSld>
  <p:clrMapOvr>
    <a:masterClrMapping/>
  </p:clrMapOvr>
</p:sld>
</file>

<file path=ppt/slides/slide1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POL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1429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5855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3337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68320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4844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379274" y="27135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974039" y="226158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3308066" y="3262196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787489" y="224693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BB30C8D0-4586-47BE-A93F-7392B2CC3800}"/>
              </a:ext>
            </a:extLst>
          </p:cNvPr>
          <p:cNvSpPr/>
          <p:nvPr/>
        </p:nvSpPr>
        <p:spPr>
          <a:xfrm>
            <a:off x="7707094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896FDBED-15B8-4E40-B3A4-5953664A73F9}"/>
              </a:ext>
            </a:extLst>
          </p:cNvPr>
          <p:cNvCxnSpPr/>
          <p:nvPr/>
        </p:nvCxnSpPr>
        <p:spPr>
          <a:xfrm>
            <a:off x="8301859" y="225143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7B5E7317-B30C-42E1-B4A5-4CA921DD35AA}"/>
              </a:ext>
            </a:extLst>
          </p:cNvPr>
          <p:cNvSpPr txBox="1"/>
          <p:nvPr/>
        </p:nvSpPr>
        <p:spPr>
          <a:xfrm>
            <a:off x="7635886" y="3252051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E6606E82-339C-42A6-A82A-57E89AFD83DF}"/>
              </a:ext>
            </a:extLst>
          </p:cNvPr>
          <p:cNvSpPr txBox="1"/>
          <p:nvPr/>
        </p:nvSpPr>
        <p:spPr>
          <a:xfrm>
            <a:off x="8115309" y="22367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1133470538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0"/>
            <a:ext cx="10515600" cy="510774"/>
          </a:xfrm>
        </p:spPr>
        <p:txBody>
          <a:bodyPr>
            <a:normAutofit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  <a:endCxn id="114" idx="0"/>
          </p:cNvCxnSpPr>
          <p:nvPr/>
        </p:nvCxnSpPr>
        <p:spPr>
          <a:xfrm>
            <a:off x="6093209" y="1295425"/>
            <a:ext cx="12760" cy="428503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7467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Western Army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814512" y="538941"/>
            <a:ext cx="562975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XXXX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42173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8658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Western</a:t>
            </a:r>
            <a:br>
              <a:rPr lang="en-US" sz="1200" dirty="0"/>
            </a:br>
            <a:r>
              <a:rPr lang="en-US" sz="1200" dirty="0"/>
              <a:t>Army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62201" y="197874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1873827" y="218658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6 Integrated </a:t>
            </a:r>
            <a:br>
              <a:rPr lang="en-US" sz="1200" dirty="0"/>
            </a:br>
            <a:r>
              <a:rPr lang="en-US" sz="1200" dirty="0"/>
              <a:t>Support Command</a:t>
            </a:r>
            <a:endParaRPr sz="1200" dirty="0"/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2339019" y="1978742"/>
            <a:ext cx="364202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XX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9A89BBAF-B244-4635-BB3A-EE4E6C4C7EC1}"/>
              </a:ext>
            </a:extLst>
          </p:cNvPr>
          <p:cNvSpPr/>
          <p:nvPr/>
        </p:nvSpPr>
        <p:spPr>
          <a:xfrm>
            <a:off x="3250645" y="218658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6 Integrated </a:t>
            </a:r>
            <a:br>
              <a:rPr lang="en-US" sz="1200" dirty="0"/>
            </a:br>
            <a:r>
              <a:rPr lang="en-US" sz="1200" dirty="0"/>
              <a:t>Fires Command</a:t>
            </a:r>
            <a:endParaRPr sz="1200" dirty="0"/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4BD9400B-F589-4279-AD5E-60332F5DE2A8}"/>
              </a:ext>
            </a:extLst>
          </p:cNvPr>
          <p:cNvSpPr txBox="1"/>
          <p:nvPr/>
        </p:nvSpPr>
        <p:spPr>
          <a:xfrm>
            <a:off x="3715837" y="1978742"/>
            <a:ext cx="364202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XX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625792" y="218658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64 Motorized</a:t>
            </a:r>
          </a:p>
          <a:p>
            <a:pPr algn="ctr"/>
            <a:r>
              <a:rPr lang="en-US" sz="1200" dirty="0"/>
              <a:t>Infantry Division</a:t>
            </a:r>
            <a:endParaRPr sz="1200" dirty="0"/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5090984" y="1978742"/>
            <a:ext cx="364202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XX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6374697" y="218658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66 Motorized</a:t>
            </a:r>
          </a:p>
          <a:p>
            <a:pPr algn="ctr"/>
            <a:r>
              <a:rPr lang="en-US" sz="1200" dirty="0"/>
              <a:t>Infantry Division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6839889" y="1978742"/>
            <a:ext cx="364202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XX</a:t>
            </a:r>
          </a:p>
        </p:txBody>
      </p:sp>
      <p:sp>
        <p:nvSpPr>
          <p:cNvPr id="67" name="object 60">
            <a:extLst>
              <a:ext uri="{FF2B5EF4-FFF2-40B4-BE49-F238E27FC236}">
                <a16:creationId xmlns:a16="http://schemas.microsoft.com/office/drawing/2014/main" id="{D576C08F-F0D8-4233-93FB-C028CB9730F7}"/>
              </a:ext>
            </a:extLst>
          </p:cNvPr>
          <p:cNvSpPr/>
          <p:nvPr/>
        </p:nvSpPr>
        <p:spPr>
          <a:xfrm>
            <a:off x="7751515" y="218658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60 Mechanized</a:t>
            </a:r>
          </a:p>
          <a:p>
            <a:pPr algn="ctr"/>
            <a:r>
              <a:rPr lang="en-US" sz="1200" dirty="0"/>
              <a:t>Infantry Division</a:t>
            </a:r>
            <a:endParaRPr sz="1200" dirty="0"/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331D7C80-462A-455C-98B5-3D005060109E}"/>
              </a:ext>
            </a:extLst>
          </p:cNvPr>
          <p:cNvSpPr txBox="1"/>
          <p:nvPr/>
        </p:nvSpPr>
        <p:spPr>
          <a:xfrm>
            <a:off x="8163774" y="1978742"/>
            <a:ext cx="364202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XX</a:t>
            </a:r>
          </a:p>
        </p:txBody>
      </p:sp>
      <p:sp>
        <p:nvSpPr>
          <p:cNvPr id="69" name="object 60">
            <a:extLst>
              <a:ext uri="{FF2B5EF4-FFF2-40B4-BE49-F238E27FC236}">
                <a16:creationId xmlns:a16="http://schemas.microsoft.com/office/drawing/2014/main" id="{6CB944C2-9388-41D9-967D-D1C47186E2B5}"/>
              </a:ext>
            </a:extLst>
          </p:cNvPr>
          <p:cNvSpPr/>
          <p:nvPr/>
        </p:nvSpPr>
        <p:spPr>
          <a:xfrm>
            <a:off x="9128333" y="218658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61 Mechanized</a:t>
            </a:r>
          </a:p>
          <a:p>
            <a:pPr algn="ctr"/>
            <a:r>
              <a:rPr lang="en-US" sz="1200" dirty="0"/>
              <a:t>Infantry Division</a:t>
            </a: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8636FCD9-5D82-4416-99AE-35DAE638FB74}"/>
              </a:ext>
            </a:extLst>
          </p:cNvPr>
          <p:cNvSpPr txBox="1"/>
          <p:nvPr/>
        </p:nvSpPr>
        <p:spPr>
          <a:xfrm>
            <a:off x="9537318" y="1978742"/>
            <a:ext cx="364202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XX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8658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6 RISTA</a:t>
            </a:r>
          </a:p>
          <a:p>
            <a:pPr algn="ctr"/>
            <a:r>
              <a:rPr lang="en-US" sz="1200" dirty="0"/>
              <a:t>Command</a:t>
            </a:r>
            <a:endParaRPr sz="1200" dirty="0"/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915739" y="1978742"/>
            <a:ext cx="364202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XX</a:t>
            </a:r>
          </a:p>
        </p:txBody>
      </p:sp>
      <p:sp>
        <p:nvSpPr>
          <p:cNvPr id="73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497008" y="34101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620 Separate</a:t>
            </a:r>
          </a:p>
          <a:p>
            <a:pPr algn="ctr"/>
            <a:r>
              <a:rPr lang="en-US" sz="1200" dirty="0"/>
              <a:t>Motorized</a:t>
            </a:r>
          </a:p>
          <a:p>
            <a:pPr algn="ctr"/>
            <a:r>
              <a:rPr lang="en-US" sz="1200" dirty="0"/>
              <a:t>Infantry Brigade</a:t>
            </a:r>
            <a:endParaRPr sz="1200" dirty="0"/>
          </a:p>
        </p:txBody>
      </p:sp>
      <p:sp>
        <p:nvSpPr>
          <p:cNvPr id="74" name="TextBox 73">
            <a:extLst>
              <a:ext uri="{FF2B5EF4-FFF2-40B4-BE49-F238E27FC236}">
                <a16:creationId xmlns:a16="http://schemas.microsoft.com/office/drawing/2014/main" id="{61D16797-20A4-43C5-A45C-BD62C451772D}"/>
              </a:ext>
            </a:extLst>
          </p:cNvPr>
          <p:cNvSpPr txBox="1"/>
          <p:nvPr/>
        </p:nvSpPr>
        <p:spPr>
          <a:xfrm>
            <a:off x="962200" y="3202291"/>
            <a:ext cx="27443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X</a:t>
            </a:r>
          </a:p>
        </p:txBody>
      </p:sp>
      <p:sp>
        <p:nvSpPr>
          <p:cNvPr id="75" name="object 60">
            <a:extLst>
              <a:ext uri="{FF2B5EF4-FFF2-40B4-BE49-F238E27FC236}">
                <a16:creationId xmlns:a16="http://schemas.microsoft.com/office/drawing/2014/main" id="{E7D4C797-E21C-428A-BF60-36CED43C2715}"/>
              </a:ext>
            </a:extLst>
          </p:cNvPr>
          <p:cNvSpPr/>
          <p:nvPr/>
        </p:nvSpPr>
        <p:spPr>
          <a:xfrm>
            <a:off x="2164337" y="34221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  <a:prstDash val="dash"/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GB" sz="1200" dirty="0"/>
              <a:t>630 Separate</a:t>
            </a:r>
          </a:p>
          <a:p>
            <a:pPr algn="ctr"/>
            <a:r>
              <a:rPr lang="en-GB" sz="1200" dirty="0"/>
              <a:t>Motorized</a:t>
            </a:r>
          </a:p>
          <a:p>
            <a:pPr algn="ctr"/>
            <a:r>
              <a:rPr lang="en-GB" sz="1200" dirty="0"/>
              <a:t>Infantry Brigade</a:t>
            </a: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6A3CECFE-583E-482D-BE5B-34972934E81E}"/>
              </a:ext>
            </a:extLst>
          </p:cNvPr>
          <p:cNvSpPr txBox="1"/>
          <p:nvPr/>
        </p:nvSpPr>
        <p:spPr>
          <a:xfrm>
            <a:off x="2608864" y="3216135"/>
            <a:ext cx="27443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X</a:t>
            </a:r>
          </a:p>
        </p:txBody>
      </p:sp>
      <p:sp>
        <p:nvSpPr>
          <p:cNvPr id="77" name="object 60">
            <a:extLst>
              <a:ext uri="{FF2B5EF4-FFF2-40B4-BE49-F238E27FC236}">
                <a16:creationId xmlns:a16="http://schemas.microsoft.com/office/drawing/2014/main" id="{E426BBA5-2ECC-4738-817C-246FBC4547BB}"/>
              </a:ext>
            </a:extLst>
          </p:cNvPr>
          <p:cNvSpPr/>
          <p:nvPr/>
        </p:nvSpPr>
        <p:spPr>
          <a:xfrm>
            <a:off x="3831665" y="341412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640 Separate</a:t>
            </a:r>
          </a:p>
          <a:p>
            <a:pPr algn="ctr"/>
            <a:r>
              <a:rPr lang="en-US" sz="1200" dirty="0"/>
              <a:t>Tank Brigade</a:t>
            </a:r>
            <a:endParaRPr sz="1200" dirty="0"/>
          </a:p>
        </p:txBody>
      </p:sp>
      <p:sp>
        <p:nvSpPr>
          <p:cNvPr id="78" name="TextBox 77">
            <a:extLst>
              <a:ext uri="{FF2B5EF4-FFF2-40B4-BE49-F238E27FC236}">
                <a16:creationId xmlns:a16="http://schemas.microsoft.com/office/drawing/2014/main" id="{085E1DB8-A27F-40ED-9267-207F44EBAC45}"/>
              </a:ext>
            </a:extLst>
          </p:cNvPr>
          <p:cNvSpPr txBox="1"/>
          <p:nvPr/>
        </p:nvSpPr>
        <p:spPr>
          <a:xfrm>
            <a:off x="4299680" y="3202291"/>
            <a:ext cx="27443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X</a:t>
            </a:r>
          </a:p>
        </p:txBody>
      </p:sp>
      <p:sp>
        <p:nvSpPr>
          <p:cNvPr id="79" name="object 60">
            <a:extLst>
              <a:ext uri="{FF2B5EF4-FFF2-40B4-BE49-F238E27FC236}">
                <a16:creationId xmlns:a16="http://schemas.microsoft.com/office/drawing/2014/main" id="{756AB3C0-B0B9-4E58-8A8C-2013E2D91B09}"/>
              </a:ext>
            </a:extLst>
          </p:cNvPr>
          <p:cNvSpPr/>
          <p:nvPr/>
        </p:nvSpPr>
        <p:spPr>
          <a:xfrm>
            <a:off x="7166032" y="341412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3263 Special</a:t>
            </a:r>
          </a:p>
          <a:p>
            <a:pPr algn="ctr"/>
            <a:r>
              <a:rPr lang="en-US" sz="1200" dirty="0"/>
              <a:t>Purpose Forces</a:t>
            </a:r>
          </a:p>
          <a:p>
            <a:pPr algn="ctr"/>
            <a:r>
              <a:rPr lang="en-US" sz="1200" dirty="0"/>
              <a:t>Brigade</a:t>
            </a:r>
            <a:endParaRPr sz="1200" dirty="0"/>
          </a:p>
        </p:txBody>
      </p:sp>
      <p:sp>
        <p:nvSpPr>
          <p:cNvPr id="80" name="TextBox 79">
            <a:extLst>
              <a:ext uri="{FF2B5EF4-FFF2-40B4-BE49-F238E27FC236}">
                <a16:creationId xmlns:a16="http://schemas.microsoft.com/office/drawing/2014/main" id="{AE56AF8F-9383-4A0B-8E01-90B3592ED1E1}"/>
              </a:ext>
            </a:extLst>
          </p:cNvPr>
          <p:cNvSpPr txBox="1"/>
          <p:nvPr/>
        </p:nvSpPr>
        <p:spPr>
          <a:xfrm>
            <a:off x="7623281" y="3206277"/>
            <a:ext cx="27443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X</a:t>
            </a:r>
          </a:p>
        </p:txBody>
      </p:sp>
      <p:sp>
        <p:nvSpPr>
          <p:cNvPr id="81" name="object 60">
            <a:extLst>
              <a:ext uri="{FF2B5EF4-FFF2-40B4-BE49-F238E27FC236}">
                <a16:creationId xmlns:a16="http://schemas.microsoft.com/office/drawing/2014/main" id="{45D52A1E-AE54-45BC-A01B-E25A206BEFF5}"/>
              </a:ext>
            </a:extLst>
          </p:cNvPr>
          <p:cNvSpPr/>
          <p:nvPr/>
        </p:nvSpPr>
        <p:spPr>
          <a:xfrm>
            <a:off x="8836923" y="34101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650 Mechanized</a:t>
            </a:r>
            <a:br>
              <a:rPr lang="en-US" sz="1200" dirty="0"/>
            </a:br>
            <a:r>
              <a:rPr lang="en-US" sz="1200" dirty="0"/>
              <a:t>Infantry Brigade</a:t>
            </a:r>
          </a:p>
          <a:p>
            <a:pPr algn="ctr"/>
            <a:r>
              <a:rPr lang="en-US" sz="1200" dirty="0"/>
              <a:t>(IFV)</a:t>
            </a:r>
            <a:endParaRPr sz="1200" dirty="0"/>
          </a:p>
        </p:txBody>
      </p:sp>
      <p:sp>
        <p:nvSpPr>
          <p:cNvPr id="82" name="TextBox 81">
            <a:extLst>
              <a:ext uri="{FF2B5EF4-FFF2-40B4-BE49-F238E27FC236}">
                <a16:creationId xmlns:a16="http://schemas.microsoft.com/office/drawing/2014/main" id="{22EEC7CF-531C-4252-BA0A-171997BFBFC2}"/>
              </a:ext>
            </a:extLst>
          </p:cNvPr>
          <p:cNvSpPr txBox="1"/>
          <p:nvPr/>
        </p:nvSpPr>
        <p:spPr>
          <a:xfrm>
            <a:off x="9296945" y="3210124"/>
            <a:ext cx="27443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X</a:t>
            </a:r>
          </a:p>
        </p:txBody>
      </p:sp>
      <p:sp>
        <p:nvSpPr>
          <p:cNvPr id="83" name="object 60">
            <a:extLst>
              <a:ext uri="{FF2B5EF4-FFF2-40B4-BE49-F238E27FC236}">
                <a16:creationId xmlns:a16="http://schemas.microsoft.com/office/drawing/2014/main" id="{7801212E-E563-45A8-BE47-E51BC0001469}"/>
              </a:ext>
            </a:extLst>
          </p:cNvPr>
          <p:cNvSpPr/>
          <p:nvPr/>
        </p:nvSpPr>
        <p:spPr>
          <a:xfrm>
            <a:off x="10507813" y="34101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644 Reconnaissance</a:t>
            </a:r>
          </a:p>
          <a:p>
            <a:pPr algn="ctr"/>
            <a:r>
              <a:rPr lang="en-US" sz="1200" dirty="0"/>
              <a:t>Brigade</a:t>
            </a:r>
            <a:endParaRPr sz="1200" dirty="0"/>
          </a:p>
        </p:txBody>
      </p:sp>
      <p:sp>
        <p:nvSpPr>
          <p:cNvPr id="84" name="TextBox 83">
            <a:extLst>
              <a:ext uri="{FF2B5EF4-FFF2-40B4-BE49-F238E27FC236}">
                <a16:creationId xmlns:a16="http://schemas.microsoft.com/office/drawing/2014/main" id="{AAC108ED-2E79-4A7D-B158-235511B997D2}"/>
              </a:ext>
            </a:extLst>
          </p:cNvPr>
          <p:cNvSpPr txBox="1"/>
          <p:nvPr/>
        </p:nvSpPr>
        <p:spPr>
          <a:xfrm>
            <a:off x="10940836" y="3202291"/>
            <a:ext cx="27443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X</a:t>
            </a:r>
          </a:p>
        </p:txBody>
      </p:sp>
      <p:sp>
        <p:nvSpPr>
          <p:cNvPr id="85" name="object 60">
            <a:extLst>
              <a:ext uri="{FF2B5EF4-FFF2-40B4-BE49-F238E27FC236}">
                <a16:creationId xmlns:a16="http://schemas.microsoft.com/office/drawing/2014/main" id="{285CFD51-242C-414A-972C-E19FC4FF4C2C}"/>
              </a:ext>
            </a:extLst>
          </p:cNvPr>
          <p:cNvSpPr/>
          <p:nvPr/>
        </p:nvSpPr>
        <p:spPr>
          <a:xfrm>
            <a:off x="5498849" y="34221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63 Separate</a:t>
            </a:r>
          </a:p>
          <a:p>
            <a:pPr algn="ctr"/>
            <a:r>
              <a:rPr lang="en-US" sz="1200" dirty="0"/>
              <a:t>Airborne Infantry</a:t>
            </a:r>
          </a:p>
          <a:p>
            <a:pPr algn="ctr"/>
            <a:r>
              <a:rPr lang="en-US" sz="1200" dirty="0" err="1"/>
              <a:t>Bde</a:t>
            </a:r>
            <a:r>
              <a:rPr lang="en-US" sz="1200" dirty="0"/>
              <a:t> (IFV)</a:t>
            </a:r>
            <a:endParaRPr sz="1200" dirty="0"/>
          </a:p>
        </p:txBody>
      </p:sp>
      <p:sp>
        <p:nvSpPr>
          <p:cNvPr id="86" name="TextBox 85">
            <a:extLst>
              <a:ext uri="{FF2B5EF4-FFF2-40B4-BE49-F238E27FC236}">
                <a16:creationId xmlns:a16="http://schemas.microsoft.com/office/drawing/2014/main" id="{797FBB6A-B5BF-4669-AAF9-3FB030696A93}"/>
              </a:ext>
            </a:extLst>
          </p:cNvPr>
          <p:cNvSpPr txBox="1"/>
          <p:nvPr/>
        </p:nvSpPr>
        <p:spPr>
          <a:xfrm>
            <a:off x="5968752" y="3213892"/>
            <a:ext cx="27443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X</a:t>
            </a:r>
          </a:p>
        </p:txBody>
      </p:sp>
      <p:sp>
        <p:nvSpPr>
          <p:cNvPr id="87" name="object 60">
            <a:extLst>
              <a:ext uri="{FF2B5EF4-FFF2-40B4-BE49-F238E27FC236}">
                <a16:creationId xmlns:a16="http://schemas.microsoft.com/office/drawing/2014/main" id="{6884C3F7-C906-4D04-BBFA-03B6F9F31984}"/>
              </a:ext>
            </a:extLst>
          </p:cNvPr>
          <p:cNvSpPr/>
          <p:nvPr/>
        </p:nvSpPr>
        <p:spPr>
          <a:xfrm>
            <a:off x="492675" y="451724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362 Field</a:t>
            </a:r>
          </a:p>
          <a:p>
            <a:pPr algn="ctr"/>
            <a:r>
              <a:rPr lang="en-US" sz="1200" dirty="0"/>
              <a:t>Artillery Brigade</a:t>
            </a:r>
            <a:endParaRPr sz="1200" dirty="0"/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957867" y="4309397"/>
            <a:ext cx="27443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X</a:t>
            </a:r>
          </a:p>
        </p:txBody>
      </p:sp>
      <p:sp>
        <p:nvSpPr>
          <p:cNvPr id="89" name="object 60">
            <a:extLst>
              <a:ext uri="{FF2B5EF4-FFF2-40B4-BE49-F238E27FC236}">
                <a16:creationId xmlns:a16="http://schemas.microsoft.com/office/drawing/2014/main" id="{F9D0EB51-2FFF-4056-93B2-3D70DF526D91}"/>
              </a:ext>
            </a:extLst>
          </p:cNvPr>
          <p:cNvSpPr/>
          <p:nvPr/>
        </p:nvSpPr>
        <p:spPr>
          <a:xfrm>
            <a:off x="2160004" y="452924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364 Field</a:t>
            </a:r>
          </a:p>
          <a:p>
            <a:pPr algn="ctr"/>
            <a:r>
              <a:rPr lang="en-US" sz="1200" dirty="0"/>
              <a:t>Artillery Brigade</a:t>
            </a:r>
            <a:endParaRPr lang="en-GB" sz="1200" dirty="0"/>
          </a:p>
        </p:txBody>
      </p:sp>
      <p:sp>
        <p:nvSpPr>
          <p:cNvPr id="90" name="TextBox 89">
            <a:extLst>
              <a:ext uri="{FF2B5EF4-FFF2-40B4-BE49-F238E27FC236}">
                <a16:creationId xmlns:a16="http://schemas.microsoft.com/office/drawing/2014/main" id="{97D420C4-0404-4C1F-8853-48E24D07B1AD}"/>
              </a:ext>
            </a:extLst>
          </p:cNvPr>
          <p:cNvSpPr txBox="1"/>
          <p:nvPr/>
        </p:nvSpPr>
        <p:spPr>
          <a:xfrm>
            <a:off x="2604531" y="4323241"/>
            <a:ext cx="27443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X</a:t>
            </a:r>
          </a:p>
        </p:txBody>
      </p:sp>
      <p:sp>
        <p:nvSpPr>
          <p:cNvPr id="91" name="object 60">
            <a:extLst>
              <a:ext uri="{FF2B5EF4-FFF2-40B4-BE49-F238E27FC236}">
                <a16:creationId xmlns:a16="http://schemas.microsoft.com/office/drawing/2014/main" id="{B8F41D20-0B04-4042-83D7-4D5FBC21619E}"/>
              </a:ext>
            </a:extLst>
          </p:cNvPr>
          <p:cNvSpPr/>
          <p:nvPr/>
        </p:nvSpPr>
        <p:spPr>
          <a:xfrm>
            <a:off x="3827332" y="45212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62 Combat</a:t>
            </a:r>
          </a:p>
          <a:p>
            <a:pPr algn="ctr"/>
            <a:r>
              <a:rPr lang="en-US" sz="1200" dirty="0"/>
              <a:t>Aviation Brigade</a:t>
            </a:r>
            <a:endParaRPr sz="1200" dirty="0"/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4295347" y="4309397"/>
            <a:ext cx="27443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X</a:t>
            </a:r>
          </a:p>
        </p:txBody>
      </p:sp>
      <p:sp>
        <p:nvSpPr>
          <p:cNvPr id="93" name="object 60">
            <a:extLst>
              <a:ext uri="{FF2B5EF4-FFF2-40B4-BE49-F238E27FC236}">
                <a16:creationId xmlns:a16="http://schemas.microsoft.com/office/drawing/2014/main" id="{66F1F12B-68E3-441E-A4D8-30E9A2393C4A}"/>
              </a:ext>
            </a:extLst>
          </p:cNvPr>
          <p:cNvSpPr/>
          <p:nvPr/>
        </p:nvSpPr>
        <p:spPr>
          <a:xfrm>
            <a:off x="7161699" y="45212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166 Anti-Tank</a:t>
            </a:r>
          </a:p>
          <a:p>
            <a:pPr algn="ctr"/>
            <a:r>
              <a:rPr lang="en-US" sz="1200" dirty="0"/>
              <a:t>Brigade</a:t>
            </a:r>
            <a:endParaRPr sz="1200" dirty="0"/>
          </a:p>
        </p:txBody>
      </p:sp>
      <p:sp>
        <p:nvSpPr>
          <p:cNvPr id="94" name="TextBox 93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7618948" y="4313383"/>
            <a:ext cx="27443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X</a:t>
            </a:r>
          </a:p>
        </p:txBody>
      </p:sp>
      <p:sp>
        <p:nvSpPr>
          <p:cNvPr id="95" name="object 60">
            <a:extLst>
              <a:ext uri="{FF2B5EF4-FFF2-40B4-BE49-F238E27FC236}">
                <a16:creationId xmlns:a16="http://schemas.microsoft.com/office/drawing/2014/main" id="{82B55564-FAC9-4F88-B3BC-8C5247D30F7C}"/>
              </a:ext>
            </a:extLst>
          </p:cNvPr>
          <p:cNvSpPr/>
          <p:nvPr/>
        </p:nvSpPr>
        <p:spPr>
          <a:xfrm>
            <a:off x="8832590" y="451724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366 Surface to</a:t>
            </a:r>
            <a:br>
              <a:rPr lang="en-US" sz="1200" dirty="0"/>
            </a:br>
            <a:r>
              <a:rPr lang="en-US" sz="1200" dirty="0"/>
              <a:t>Surface Missile Brigade</a:t>
            </a:r>
            <a:endParaRPr sz="1200" dirty="0"/>
          </a:p>
        </p:txBody>
      </p:sp>
      <p:sp>
        <p:nvSpPr>
          <p:cNvPr id="96" name="TextBox 95">
            <a:extLst>
              <a:ext uri="{FF2B5EF4-FFF2-40B4-BE49-F238E27FC236}">
                <a16:creationId xmlns:a16="http://schemas.microsoft.com/office/drawing/2014/main" id="{E0EFEE7D-5E1E-491C-8789-0594C6C325CC}"/>
              </a:ext>
            </a:extLst>
          </p:cNvPr>
          <p:cNvSpPr txBox="1"/>
          <p:nvPr/>
        </p:nvSpPr>
        <p:spPr>
          <a:xfrm>
            <a:off x="9292612" y="4317230"/>
            <a:ext cx="27443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X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2AC091A-8990-4C1B-A48B-D3EE9C25DE2A}"/>
              </a:ext>
            </a:extLst>
          </p:cNvPr>
          <p:cNvSpPr/>
          <p:nvPr/>
        </p:nvSpPr>
        <p:spPr>
          <a:xfrm>
            <a:off x="10503480" y="451724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368 Multi Rocket</a:t>
            </a:r>
          </a:p>
          <a:p>
            <a:pPr algn="ctr"/>
            <a:r>
              <a:rPr lang="en-US" sz="1200" dirty="0"/>
              <a:t>Launcher Brigade</a:t>
            </a:r>
            <a:endParaRPr sz="1200" dirty="0"/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5149BB2E-240D-4B14-B16F-0516662D06A9}"/>
              </a:ext>
            </a:extLst>
          </p:cNvPr>
          <p:cNvSpPr txBox="1"/>
          <p:nvPr/>
        </p:nvSpPr>
        <p:spPr>
          <a:xfrm>
            <a:off x="10936503" y="4309397"/>
            <a:ext cx="27443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X</a:t>
            </a:r>
          </a:p>
        </p:txBody>
      </p:sp>
      <p:sp>
        <p:nvSpPr>
          <p:cNvPr id="99" name="object 60">
            <a:extLst>
              <a:ext uri="{FF2B5EF4-FFF2-40B4-BE49-F238E27FC236}">
                <a16:creationId xmlns:a16="http://schemas.microsoft.com/office/drawing/2014/main" id="{FA4E198D-A9CA-4BD5-B8E8-13D2EDF4BAE0}"/>
              </a:ext>
            </a:extLst>
          </p:cNvPr>
          <p:cNvSpPr/>
          <p:nvPr/>
        </p:nvSpPr>
        <p:spPr>
          <a:xfrm>
            <a:off x="5494516" y="452924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167 Air Defense</a:t>
            </a:r>
          </a:p>
          <a:p>
            <a:pPr algn="ctr"/>
            <a:r>
              <a:rPr lang="en-US" sz="1200" dirty="0"/>
              <a:t>Artillery Brigade</a:t>
            </a:r>
            <a:endParaRPr sz="1200" dirty="0"/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53FD1DFE-A41D-4051-B11B-96F5A9B04F4F}"/>
              </a:ext>
            </a:extLst>
          </p:cNvPr>
          <p:cNvSpPr txBox="1"/>
          <p:nvPr/>
        </p:nvSpPr>
        <p:spPr>
          <a:xfrm>
            <a:off x="5964419" y="4320998"/>
            <a:ext cx="27443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X</a:t>
            </a:r>
          </a:p>
        </p:txBody>
      </p:sp>
      <p:sp>
        <p:nvSpPr>
          <p:cNvPr id="101" name="object 60">
            <a:extLst>
              <a:ext uri="{FF2B5EF4-FFF2-40B4-BE49-F238E27FC236}">
                <a16:creationId xmlns:a16="http://schemas.microsoft.com/office/drawing/2014/main" id="{3C440D8B-AFB3-4C52-B35D-19AA5FCE65D0}"/>
              </a:ext>
            </a:extLst>
          </p:cNvPr>
          <p:cNvSpPr/>
          <p:nvPr/>
        </p:nvSpPr>
        <p:spPr>
          <a:xfrm>
            <a:off x="497008" y="577669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600 Combat</a:t>
            </a:r>
          </a:p>
          <a:p>
            <a:pPr algn="ctr"/>
            <a:r>
              <a:rPr lang="en-US" sz="1200" dirty="0"/>
              <a:t>Engineer Brigade</a:t>
            </a:r>
            <a:endParaRPr sz="1200" dirty="0"/>
          </a:p>
        </p:txBody>
      </p:sp>
      <p:sp>
        <p:nvSpPr>
          <p:cNvPr id="102" name="TextBox 101">
            <a:extLst>
              <a:ext uri="{FF2B5EF4-FFF2-40B4-BE49-F238E27FC236}">
                <a16:creationId xmlns:a16="http://schemas.microsoft.com/office/drawing/2014/main" id="{46A0CC37-8F76-4110-A846-49B74198B6AA}"/>
              </a:ext>
            </a:extLst>
          </p:cNvPr>
          <p:cNvSpPr txBox="1"/>
          <p:nvPr/>
        </p:nvSpPr>
        <p:spPr>
          <a:xfrm>
            <a:off x="962200" y="5568855"/>
            <a:ext cx="27443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X</a:t>
            </a:r>
          </a:p>
        </p:txBody>
      </p:sp>
      <p:sp>
        <p:nvSpPr>
          <p:cNvPr id="103" name="object 60">
            <a:extLst>
              <a:ext uri="{FF2B5EF4-FFF2-40B4-BE49-F238E27FC236}">
                <a16:creationId xmlns:a16="http://schemas.microsoft.com/office/drawing/2014/main" id="{DAEED714-85AA-433F-A4A0-4EF04BCDCCDA}"/>
              </a:ext>
            </a:extLst>
          </p:cNvPr>
          <p:cNvSpPr/>
          <p:nvPr/>
        </p:nvSpPr>
        <p:spPr>
          <a:xfrm>
            <a:off x="2164337" y="578870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GB" sz="1200" dirty="0"/>
              <a:t>676 Signals</a:t>
            </a:r>
            <a:br>
              <a:rPr lang="en-GB" sz="1200" dirty="0"/>
            </a:br>
            <a:r>
              <a:rPr lang="en-GB" sz="1200" dirty="0"/>
              <a:t>Brigade</a:t>
            </a:r>
          </a:p>
        </p:txBody>
      </p:sp>
      <p:sp>
        <p:nvSpPr>
          <p:cNvPr id="104" name="TextBox 103">
            <a:extLst>
              <a:ext uri="{FF2B5EF4-FFF2-40B4-BE49-F238E27FC236}">
                <a16:creationId xmlns:a16="http://schemas.microsoft.com/office/drawing/2014/main" id="{284C8BEF-9F3B-47E5-B9A2-D2BB0952888B}"/>
              </a:ext>
            </a:extLst>
          </p:cNvPr>
          <p:cNvSpPr txBox="1"/>
          <p:nvPr/>
        </p:nvSpPr>
        <p:spPr>
          <a:xfrm>
            <a:off x="2608864" y="5582699"/>
            <a:ext cx="27443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X</a:t>
            </a:r>
          </a:p>
        </p:txBody>
      </p:sp>
      <p:sp>
        <p:nvSpPr>
          <p:cNvPr id="105" name="object 60">
            <a:extLst>
              <a:ext uri="{FF2B5EF4-FFF2-40B4-BE49-F238E27FC236}">
                <a16:creationId xmlns:a16="http://schemas.microsoft.com/office/drawing/2014/main" id="{D6915E05-CB7A-483D-93EE-B1A56F83A1B8}"/>
              </a:ext>
            </a:extLst>
          </p:cNvPr>
          <p:cNvSpPr/>
          <p:nvPr/>
        </p:nvSpPr>
        <p:spPr>
          <a:xfrm>
            <a:off x="3831665" y="57806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376 Maintenance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106" name="TextBox 105">
            <a:extLst>
              <a:ext uri="{FF2B5EF4-FFF2-40B4-BE49-F238E27FC236}">
                <a16:creationId xmlns:a16="http://schemas.microsoft.com/office/drawing/2014/main" id="{539ECC4C-0297-4F03-A062-04F0685BA64B}"/>
              </a:ext>
            </a:extLst>
          </p:cNvPr>
          <p:cNvSpPr txBox="1"/>
          <p:nvPr/>
        </p:nvSpPr>
        <p:spPr>
          <a:xfrm>
            <a:off x="4299680" y="5568855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107" name="object 60">
            <a:extLst>
              <a:ext uri="{FF2B5EF4-FFF2-40B4-BE49-F238E27FC236}">
                <a16:creationId xmlns:a16="http://schemas.microsoft.com/office/drawing/2014/main" id="{BEAD6D94-05F0-4172-9EA7-2E83CC7CF6BF}"/>
              </a:ext>
            </a:extLst>
          </p:cNvPr>
          <p:cNvSpPr/>
          <p:nvPr/>
        </p:nvSpPr>
        <p:spPr>
          <a:xfrm>
            <a:off x="7166032" y="57806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677 Medical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108" name="TextBox 107">
            <a:extLst>
              <a:ext uri="{FF2B5EF4-FFF2-40B4-BE49-F238E27FC236}">
                <a16:creationId xmlns:a16="http://schemas.microsoft.com/office/drawing/2014/main" id="{F9DABC89-4985-4645-80FA-28FB43C31354}"/>
              </a:ext>
            </a:extLst>
          </p:cNvPr>
          <p:cNvSpPr txBox="1"/>
          <p:nvPr/>
        </p:nvSpPr>
        <p:spPr>
          <a:xfrm>
            <a:off x="7623281" y="5572841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109" name="object 60">
            <a:extLst>
              <a:ext uri="{FF2B5EF4-FFF2-40B4-BE49-F238E27FC236}">
                <a16:creationId xmlns:a16="http://schemas.microsoft.com/office/drawing/2014/main" id="{CCA6F759-3C3F-4442-A35D-E4118BDAADF9}"/>
              </a:ext>
            </a:extLst>
          </p:cNvPr>
          <p:cNvSpPr/>
          <p:nvPr/>
        </p:nvSpPr>
        <p:spPr>
          <a:xfrm>
            <a:off x="8836923" y="577669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616 Chemical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110" name="TextBox 109">
            <a:extLst>
              <a:ext uri="{FF2B5EF4-FFF2-40B4-BE49-F238E27FC236}">
                <a16:creationId xmlns:a16="http://schemas.microsoft.com/office/drawing/2014/main" id="{1443A6F5-B7F5-4FC1-94BC-FB92755D9367}"/>
              </a:ext>
            </a:extLst>
          </p:cNvPr>
          <p:cNvSpPr txBox="1"/>
          <p:nvPr/>
        </p:nvSpPr>
        <p:spPr>
          <a:xfrm>
            <a:off x="9296945" y="5576688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111" name="object 60">
            <a:extLst>
              <a:ext uri="{FF2B5EF4-FFF2-40B4-BE49-F238E27FC236}">
                <a16:creationId xmlns:a16="http://schemas.microsoft.com/office/drawing/2014/main" id="{D0245C18-3E11-4E6C-98E3-B897F5D167C1}"/>
              </a:ext>
            </a:extLst>
          </p:cNvPr>
          <p:cNvSpPr/>
          <p:nvPr/>
        </p:nvSpPr>
        <p:spPr>
          <a:xfrm>
            <a:off x="10507813" y="577669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6 Internal Security</a:t>
            </a:r>
          </a:p>
          <a:p>
            <a:pPr algn="ctr"/>
            <a:r>
              <a:rPr lang="en-US" sz="1200" dirty="0"/>
              <a:t>Brigade</a:t>
            </a:r>
            <a:endParaRPr sz="1200" dirty="0"/>
          </a:p>
        </p:txBody>
      </p:sp>
      <p:sp>
        <p:nvSpPr>
          <p:cNvPr id="112" name="TextBox 111">
            <a:extLst>
              <a:ext uri="{FF2B5EF4-FFF2-40B4-BE49-F238E27FC236}">
                <a16:creationId xmlns:a16="http://schemas.microsoft.com/office/drawing/2014/main" id="{5B816238-DC21-4A7F-991C-BBF56D6D9832}"/>
              </a:ext>
            </a:extLst>
          </p:cNvPr>
          <p:cNvSpPr txBox="1"/>
          <p:nvPr/>
        </p:nvSpPr>
        <p:spPr>
          <a:xfrm>
            <a:off x="10940836" y="5568855"/>
            <a:ext cx="27443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X</a:t>
            </a:r>
          </a:p>
        </p:txBody>
      </p:sp>
      <p:sp>
        <p:nvSpPr>
          <p:cNvPr id="113" name="object 60">
            <a:extLst>
              <a:ext uri="{FF2B5EF4-FFF2-40B4-BE49-F238E27FC236}">
                <a16:creationId xmlns:a16="http://schemas.microsoft.com/office/drawing/2014/main" id="{CA94FECB-6424-4A87-BFE9-507F9B33F62F}"/>
              </a:ext>
            </a:extLst>
          </p:cNvPr>
          <p:cNvSpPr/>
          <p:nvPr/>
        </p:nvSpPr>
        <p:spPr>
          <a:xfrm>
            <a:off x="5498849" y="578870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360 Support</a:t>
            </a:r>
          </a:p>
          <a:p>
            <a:pPr algn="ctr"/>
            <a:r>
              <a:rPr lang="en-US" sz="1200" dirty="0"/>
              <a:t>Brigade</a:t>
            </a:r>
            <a:endParaRPr sz="1200" dirty="0"/>
          </a:p>
        </p:txBody>
      </p:sp>
      <p:sp>
        <p:nvSpPr>
          <p:cNvPr id="114" name="TextBox 113">
            <a:extLst>
              <a:ext uri="{FF2B5EF4-FFF2-40B4-BE49-F238E27FC236}">
                <a16:creationId xmlns:a16="http://schemas.microsoft.com/office/drawing/2014/main" id="{5F920618-0ACE-4878-96EE-0E53868674F4}"/>
              </a:ext>
            </a:extLst>
          </p:cNvPr>
          <p:cNvSpPr txBox="1"/>
          <p:nvPr/>
        </p:nvSpPr>
        <p:spPr>
          <a:xfrm>
            <a:off x="5968752" y="5580456"/>
            <a:ext cx="27443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X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4217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2516231" y="173437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7" name="Straight Connector 11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3897938" y="174790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5272201" y="173429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7016284" y="173152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1" name="Straight Connector 120">
            <a:extLst>
              <a:ext uri="{FF2B5EF4-FFF2-40B4-BE49-F238E27FC236}">
                <a16:creationId xmlns:a16="http://schemas.microsoft.com/office/drawing/2014/main" id="{C25D53DF-DB09-4C20-9566-1A8035555AC8}"/>
              </a:ext>
            </a:extLst>
          </p:cNvPr>
          <p:cNvCxnSpPr/>
          <p:nvPr/>
        </p:nvCxnSpPr>
        <p:spPr>
          <a:xfrm>
            <a:off x="8343201" y="172005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" name="Straight Connector 121">
            <a:extLst>
              <a:ext uri="{FF2B5EF4-FFF2-40B4-BE49-F238E27FC236}">
                <a16:creationId xmlns:a16="http://schemas.microsoft.com/office/drawing/2014/main" id="{CE5B60CE-A550-477F-8408-109AE267E6C9}"/>
              </a:ext>
            </a:extLst>
          </p:cNvPr>
          <p:cNvCxnSpPr/>
          <p:nvPr/>
        </p:nvCxnSpPr>
        <p:spPr>
          <a:xfrm>
            <a:off x="9690512" y="173778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73084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4" name="Straight Connector 123">
            <a:extLst>
              <a:ext uri="{FF2B5EF4-FFF2-40B4-BE49-F238E27FC236}">
                <a16:creationId xmlns:a16="http://schemas.microsoft.com/office/drawing/2014/main" id="{E8E2C687-8F55-4AA9-87AF-313368FB2932}"/>
              </a:ext>
            </a:extLst>
          </p:cNvPr>
          <p:cNvCxnSpPr/>
          <p:nvPr/>
        </p:nvCxnSpPr>
        <p:spPr>
          <a:xfrm>
            <a:off x="1095351" y="29997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1090357" y="3008186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6" name="Straight Connector 125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2749195" y="300934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7" name="Straight Connector 126">
            <a:extLst>
              <a:ext uri="{FF2B5EF4-FFF2-40B4-BE49-F238E27FC236}">
                <a16:creationId xmlns:a16="http://schemas.microsoft.com/office/drawing/2014/main" id="{3301AE1C-0FFF-46BB-8038-301C26D952CF}"/>
              </a:ext>
            </a:extLst>
          </p:cNvPr>
          <p:cNvCxnSpPr/>
          <p:nvPr/>
        </p:nvCxnSpPr>
        <p:spPr>
          <a:xfrm>
            <a:off x="4434690" y="301414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8" name="Straight Connector 127">
            <a:extLst>
              <a:ext uri="{FF2B5EF4-FFF2-40B4-BE49-F238E27FC236}">
                <a16:creationId xmlns:a16="http://schemas.microsoft.com/office/drawing/2014/main" id="{CFF30679-A96B-4D6A-9502-A2F14A8F2E03}"/>
              </a:ext>
            </a:extLst>
          </p:cNvPr>
          <p:cNvCxnSpPr/>
          <p:nvPr/>
        </p:nvCxnSpPr>
        <p:spPr>
          <a:xfrm>
            <a:off x="7753385" y="301143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EC20E863-413F-48FC-993B-A2524972F2F4}"/>
              </a:ext>
            </a:extLst>
          </p:cNvPr>
          <p:cNvCxnSpPr/>
          <p:nvPr/>
        </p:nvCxnSpPr>
        <p:spPr>
          <a:xfrm>
            <a:off x="9429874" y="29997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0" name="Straight Connector 129">
            <a:extLst>
              <a:ext uri="{FF2B5EF4-FFF2-40B4-BE49-F238E27FC236}">
                <a16:creationId xmlns:a16="http://schemas.microsoft.com/office/drawing/2014/main" id="{5954BBA4-D4DF-4BB1-AF39-FA119786AB0D}"/>
              </a:ext>
            </a:extLst>
          </p:cNvPr>
          <p:cNvCxnSpPr/>
          <p:nvPr/>
        </p:nvCxnSpPr>
        <p:spPr>
          <a:xfrm>
            <a:off x="11092325" y="300601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1" name="Straight Connector 130">
            <a:extLst>
              <a:ext uri="{FF2B5EF4-FFF2-40B4-BE49-F238E27FC236}">
                <a16:creationId xmlns:a16="http://schemas.microsoft.com/office/drawing/2014/main" id="{553762B7-D256-4E75-A67C-D8A7519362A3}"/>
              </a:ext>
            </a:extLst>
          </p:cNvPr>
          <p:cNvCxnSpPr/>
          <p:nvPr/>
        </p:nvCxnSpPr>
        <p:spPr>
          <a:xfrm>
            <a:off x="1092156" y="411136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2" name="Straight Connector 131">
            <a:extLst>
              <a:ext uri="{FF2B5EF4-FFF2-40B4-BE49-F238E27FC236}">
                <a16:creationId xmlns:a16="http://schemas.microsoft.com/office/drawing/2014/main" id="{358526AA-416E-4593-8B14-1668F1F64820}"/>
              </a:ext>
            </a:extLst>
          </p:cNvPr>
          <p:cNvCxnSpPr/>
          <p:nvPr/>
        </p:nvCxnSpPr>
        <p:spPr>
          <a:xfrm>
            <a:off x="1087162" y="4119795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3" name="Straight Connector 132">
            <a:extLst>
              <a:ext uri="{FF2B5EF4-FFF2-40B4-BE49-F238E27FC236}">
                <a16:creationId xmlns:a16="http://schemas.microsoft.com/office/drawing/2014/main" id="{9E867A51-05D9-4E4E-9BB6-C29713E3F33D}"/>
              </a:ext>
            </a:extLst>
          </p:cNvPr>
          <p:cNvCxnSpPr/>
          <p:nvPr/>
        </p:nvCxnSpPr>
        <p:spPr>
          <a:xfrm>
            <a:off x="2746000" y="412095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4" name="Straight Connector 133">
            <a:extLst>
              <a:ext uri="{FF2B5EF4-FFF2-40B4-BE49-F238E27FC236}">
                <a16:creationId xmlns:a16="http://schemas.microsoft.com/office/drawing/2014/main" id="{213CDB34-7CA4-4C13-A5B9-4224E9CAA58E}"/>
              </a:ext>
            </a:extLst>
          </p:cNvPr>
          <p:cNvCxnSpPr/>
          <p:nvPr/>
        </p:nvCxnSpPr>
        <p:spPr>
          <a:xfrm>
            <a:off x="4431495" y="412575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5" name="Straight Connector 134">
            <a:extLst>
              <a:ext uri="{FF2B5EF4-FFF2-40B4-BE49-F238E27FC236}">
                <a16:creationId xmlns:a16="http://schemas.microsoft.com/office/drawing/2014/main" id="{A7141411-C0E1-4D5A-8DDE-DF669A3F3608}"/>
              </a:ext>
            </a:extLst>
          </p:cNvPr>
          <p:cNvCxnSpPr/>
          <p:nvPr/>
        </p:nvCxnSpPr>
        <p:spPr>
          <a:xfrm>
            <a:off x="7750190" y="412304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6" name="Straight Connector 135">
            <a:extLst>
              <a:ext uri="{FF2B5EF4-FFF2-40B4-BE49-F238E27FC236}">
                <a16:creationId xmlns:a16="http://schemas.microsoft.com/office/drawing/2014/main" id="{0C9AB108-E8F9-4285-AEA3-97D27CF65525}"/>
              </a:ext>
            </a:extLst>
          </p:cNvPr>
          <p:cNvCxnSpPr/>
          <p:nvPr/>
        </p:nvCxnSpPr>
        <p:spPr>
          <a:xfrm>
            <a:off x="9426679" y="411136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7" name="Straight Connector 136">
            <a:extLst>
              <a:ext uri="{FF2B5EF4-FFF2-40B4-BE49-F238E27FC236}">
                <a16:creationId xmlns:a16="http://schemas.microsoft.com/office/drawing/2014/main" id="{27EDB0D3-5FF7-4634-A7A7-C37AA246980D}"/>
              </a:ext>
            </a:extLst>
          </p:cNvPr>
          <p:cNvCxnSpPr/>
          <p:nvPr/>
        </p:nvCxnSpPr>
        <p:spPr>
          <a:xfrm>
            <a:off x="11089130" y="411761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8" name="Straight Connector 137">
            <a:extLst>
              <a:ext uri="{FF2B5EF4-FFF2-40B4-BE49-F238E27FC236}">
                <a16:creationId xmlns:a16="http://schemas.microsoft.com/office/drawing/2014/main" id="{C7846A6E-0893-4128-A757-54F13DE85BE9}"/>
              </a:ext>
            </a:extLst>
          </p:cNvPr>
          <p:cNvCxnSpPr/>
          <p:nvPr/>
        </p:nvCxnSpPr>
        <p:spPr>
          <a:xfrm>
            <a:off x="1092156" y="5348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9" name="Straight Connector 138">
            <a:extLst>
              <a:ext uri="{FF2B5EF4-FFF2-40B4-BE49-F238E27FC236}">
                <a16:creationId xmlns:a16="http://schemas.microsoft.com/office/drawing/2014/main" id="{B1CE1222-1647-404C-80F8-55DEB96121E2}"/>
              </a:ext>
            </a:extLst>
          </p:cNvPr>
          <p:cNvCxnSpPr/>
          <p:nvPr/>
        </p:nvCxnSpPr>
        <p:spPr>
          <a:xfrm>
            <a:off x="1087162" y="5356569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40" name="Straight Connector 139">
            <a:extLst>
              <a:ext uri="{FF2B5EF4-FFF2-40B4-BE49-F238E27FC236}">
                <a16:creationId xmlns:a16="http://schemas.microsoft.com/office/drawing/2014/main" id="{C670510F-8E41-4DC8-B94E-0A2D3AF1263A}"/>
              </a:ext>
            </a:extLst>
          </p:cNvPr>
          <p:cNvCxnSpPr/>
          <p:nvPr/>
        </p:nvCxnSpPr>
        <p:spPr>
          <a:xfrm>
            <a:off x="2746000" y="535772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1" name="Straight Connector 140">
            <a:extLst>
              <a:ext uri="{FF2B5EF4-FFF2-40B4-BE49-F238E27FC236}">
                <a16:creationId xmlns:a16="http://schemas.microsoft.com/office/drawing/2014/main" id="{9993C5E8-3B9C-4EDE-9DC9-D99F8D911929}"/>
              </a:ext>
            </a:extLst>
          </p:cNvPr>
          <p:cNvCxnSpPr/>
          <p:nvPr/>
        </p:nvCxnSpPr>
        <p:spPr>
          <a:xfrm>
            <a:off x="4431495" y="53625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2" name="Straight Connector 141">
            <a:extLst>
              <a:ext uri="{FF2B5EF4-FFF2-40B4-BE49-F238E27FC236}">
                <a16:creationId xmlns:a16="http://schemas.microsoft.com/office/drawing/2014/main" id="{902344F9-3681-4481-BFC8-A13AE0FD1719}"/>
              </a:ext>
            </a:extLst>
          </p:cNvPr>
          <p:cNvCxnSpPr/>
          <p:nvPr/>
        </p:nvCxnSpPr>
        <p:spPr>
          <a:xfrm>
            <a:off x="7750190" y="535981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3" name="Straight Connector 142">
            <a:extLst>
              <a:ext uri="{FF2B5EF4-FFF2-40B4-BE49-F238E27FC236}">
                <a16:creationId xmlns:a16="http://schemas.microsoft.com/office/drawing/2014/main" id="{33AEB876-1CCD-40A1-AEAD-40FE2492F320}"/>
              </a:ext>
            </a:extLst>
          </p:cNvPr>
          <p:cNvCxnSpPr/>
          <p:nvPr/>
        </p:nvCxnSpPr>
        <p:spPr>
          <a:xfrm>
            <a:off x="9426679" y="5348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4" name="Straight Connector 143">
            <a:extLst>
              <a:ext uri="{FF2B5EF4-FFF2-40B4-BE49-F238E27FC236}">
                <a16:creationId xmlns:a16="http://schemas.microsoft.com/office/drawing/2014/main" id="{4759B8C7-999D-4899-AEB2-6F50A2FAAF2C}"/>
              </a:ext>
            </a:extLst>
          </p:cNvPr>
          <p:cNvCxnSpPr/>
          <p:nvPr/>
        </p:nvCxnSpPr>
        <p:spPr>
          <a:xfrm>
            <a:off x="11089130" y="535439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609090845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90533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Operations Company, Headquarters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4002" y="1548940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100030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Operations</a:t>
            </a:r>
            <a:br>
              <a:rPr lang="en-US" sz="1200" dirty="0"/>
            </a:br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4800" y="792832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69353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3226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Current</a:t>
            </a:r>
          </a:p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3453" y="214914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Future</a:t>
            </a:r>
          </a:p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3456094" y="170337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3226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</a:t>
            </a:r>
          </a:p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4107" y="214355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Functional</a:t>
            </a:r>
          </a:p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693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75802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7563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75802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97010" y="17008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340247" y="169845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383087" y="2719473"/>
            <a:ext cx="1359668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2967979" y="2713345"/>
            <a:ext cx="109677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4" name="TextBox 43"/>
          <p:cNvSpPr txBox="1"/>
          <p:nvPr/>
        </p:nvSpPr>
        <p:spPr>
          <a:xfrm>
            <a:off x="7850365" y="2713345"/>
            <a:ext cx="109677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827300" y="1698253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1098467" y="2692197"/>
            <a:ext cx="1998" cy="102877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6467475" y="3720974"/>
            <a:ext cx="4640516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467475" y="3720974"/>
            <a:ext cx="1998" cy="86940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981075" y="4590376"/>
            <a:ext cx="10126916" cy="4215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1" name="Straight Connector 4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979077" y="4590376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1107991" y="4632526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9241936" y="4632525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3051455" y="4590375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9" name="Straight Connector 4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7369597" y="4609994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50" name="Straight Connector 49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5168652" y="4616699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1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394345" y="496112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Integral Fires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794346" y="452970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8" name="TextBox 57"/>
          <p:cNvSpPr txBox="1"/>
          <p:nvPr/>
        </p:nvSpPr>
        <p:spPr>
          <a:xfrm>
            <a:off x="280423" y="5548327"/>
            <a:ext cx="109677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2471180" y="496112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Force Protection Section</a:t>
            </a:r>
            <a:endParaRPr sz="1200" dirty="0"/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871181" y="452970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1" name="TextBox 60"/>
          <p:cNvSpPr txBox="1"/>
          <p:nvPr/>
        </p:nvSpPr>
        <p:spPr>
          <a:xfrm>
            <a:off x="2357258" y="5548327"/>
            <a:ext cx="109677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2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586494" y="496112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Special Operations Force Section</a:t>
            </a:r>
            <a:endParaRPr sz="1200" dirty="0"/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986495" y="452970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7" name="TextBox 66"/>
          <p:cNvSpPr txBox="1"/>
          <p:nvPr/>
        </p:nvSpPr>
        <p:spPr>
          <a:xfrm>
            <a:off x="4472572" y="5548327"/>
            <a:ext cx="109677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8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6783519" y="496112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Chemical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9" name="TextBox 6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7183520" y="452970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0" name="TextBox 69"/>
          <p:cNvSpPr txBox="1"/>
          <p:nvPr/>
        </p:nvSpPr>
        <p:spPr>
          <a:xfrm>
            <a:off x="6669597" y="5548327"/>
            <a:ext cx="109677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3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8657640" y="496330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Civil Affairs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4" name="TextBox 7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57641" y="453188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5" name="TextBox 74"/>
          <p:cNvSpPr txBox="1"/>
          <p:nvPr/>
        </p:nvSpPr>
        <p:spPr>
          <a:xfrm>
            <a:off x="8543718" y="5550507"/>
            <a:ext cx="109677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6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525839" y="496112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7" name="TextBox 7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25840" y="452970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8" name="TextBox 77"/>
          <p:cNvSpPr txBox="1"/>
          <p:nvPr/>
        </p:nvSpPr>
        <p:spPr>
          <a:xfrm>
            <a:off x="10411917" y="5548327"/>
            <a:ext cx="109677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802853102"/>
      </p:ext>
    </p:extLst>
  </p:cSld>
  <p:clrMapOvr>
    <a:masterClrMapping/>
  </p:clrMapOvr>
</p:sld>
</file>

<file path=ppt/slides/slide2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POL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2687044605"/>
      </p:ext>
    </p:extLst>
  </p:cSld>
  <p:clrMapOvr>
    <a:masterClrMapping/>
  </p:clrMapOvr>
</p:sld>
</file>

<file path=ppt/slides/slide2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1714305670"/>
      </p:ext>
    </p:extLst>
  </p:cSld>
  <p:clrMapOvr>
    <a:masterClrMapping/>
  </p:clrMapOvr>
</p:sld>
</file>

<file path=ppt/slides/slide2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Chemical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Chemical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666652" y="2267803"/>
            <a:ext cx="8980160" cy="11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86094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NBC Reconnaissance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490301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055073" y="271220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Personnel Decontamination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677814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0651465" y="225646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455093" y="223128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1244093" y="5341108"/>
            <a:ext cx="112242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BTR-80 RKHM 4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9714" y="27256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Vehicle Decontamination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4479" y="22736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07929" y="225899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338436" y="476668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20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210945" y="456350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22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83454" y="436032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NBC Reconnaissance Squad</a:t>
            </a:r>
            <a:endParaRPr sz="1200" dirty="0"/>
          </a:p>
        </p:txBody>
      </p:sp>
      <p:sp>
        <p:nvSpPr>
          <p:cNvPr id="23" name="TextBox 22"/>
          <p:cNvSpPr txBox="1"/>
          <p:nvPr/>
        </p:nvSpPr>
        <p:spPr>
          <a:xfrm>
            <a:off x="5668316" y="5341126"/>
            <a:ext cx="112242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BTR-80 RKHM 4</a:t>
            </a: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5762659" y="476669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30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5635168" y="45635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31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5507677" y="43603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NBC Reconnaissance Squad</a:t>
            </a:r>
            <a:endParaRPr sz="1200" dirty="0"/>
          </a:p>
        </p:txBody>
      </p:sp>
      <p:sp>
        <p:nvSpPr>
          <p:cNvPr id="32" name="TextBox 31"/>
          <p:cNvSpPr txBox="1"/>
          <p:nvPr/>
        </p:nvSpPr>
        <p:spPr>
          <a:xfrm>
            <a:off x="10215712" y="5335248"/>
            <a:ext cx="180209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3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310055" y="476082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34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182564" y="4557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35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055073" y="43544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NBC Reconnaissance Squad</a:t>
            </a:r>
            <a:endParaRPr sz="1200" dirty="0"/>
          </a:p>
        </p:txBody>
      </p: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663861" y="3249800"/>
            <a:ext cx="2791" cy="112390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7" name="Straight Connector 36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0417" y="3277556"/>
            <a:ext cx="2791" cy="109615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648558" y="3252051"/>
            <a:ext cx="2791" cy="112390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4117750710"/>
      </p:ext>
    </p:extLst>
  </p:cSld>
  <p:clrMapOvr>
    <a:masterClrMapping/>
  </p:clrMapOvr>
</p:sld>
</file>

<file path=ppt/slides/slide2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Medical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Treatment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32213" y="270430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Casualty</a:t>
            </a:r>
          </a:p>
          <a:p>
            <a:pPr algn="ctr"/>
            <a:r>
              <a:rPr lang="en-US" sz="1200" dirty="0"/>
              <a:t>Collection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1420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ADM Disposal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523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5680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61005" y="3252945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UAZ 452D Ambulance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718740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TMS 65M Decontamination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Field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79889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BMM-3 Mobile Dressing Station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884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Casualty</a:t>
            </a:r>
          </a:p>
          <a:p>
            <a:pPr algn="ctr"/>
            <a:r>
              <a:rPr lang="en-US" sz="1200" dirty="0"/>
              <a:t>Collection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6094769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4" name="TextBox 33"/>
          <p:cNvSpPr txBox="1"/>
          <p:nvPr/>
        </p:nvSpPr>
        <p:spPr>
          <a:xfrm>
            <a:off x="5392758" y="3237796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UAZ 452D Ambulance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7979073" y="3252814"/>
            <a:ext cx="1148071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34854" y="223617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80393" y="223066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06121" y="222569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08284" y="222921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3051482710"/>
      </p:ext>
    </p:extLst>
  </p:cSld>
  <p:clrMapOvr>
    <a:masterClrMapping/>
  </p:clrMapOvr>
</p:sld>
</file>

<file path=ppt/slides/slide2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Anti-Tank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389" cy="380145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190" y="64409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4694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632760" y="230069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Towed Anti-Tank</a:t>
            </a:r>
            <a:br>
              <a:rPr lang="en-US" sz="1200" dirty="0"/>
            </a:br>
            <a:r>
              <a:rPr lang="en-US" sz="1200" dirty="0"/>
              <a:t>Battery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663116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Towed Anti-Tank</a:t>
            </a:r>
            <a:br>
              <a:rPr lang="en-US" sz="1200" dirty="0"/>
            </a:br>
            <a:r>
              <a:rPr lang="en-US" sz="1200" dirty="0"/>
              <a:t>Battery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641202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Self Propelled </a:t>
            </a:r>
          </a:p>
          <a:p>
            <a:pPr algn="ctr"/>
            <a:r>
              <a:rPr lang="en-US" sz="1200" dirty="0"/>
              <a:t>Anti-Tank Battery</a:t>
            </a:r>
          </a:p>
        </p:txBody>
      </p:sp>
      <p:sp>
        <p:nvSpPr>
          <p:cNvPr id="69" name="object 60">
            <a:extLst>
              <a:ext uri="{FF2B5EF4-FFF2-40B4-BE49-F238E27FC236}">
                <a16:creationId xmlns:a16="http://schemas.microsoft.com/office/drawing/2014/main" id="{6CB944C2-9388-41D9-967D-D1C47186E2B5}"/>
              </a:ext>
            </a:extLst>
          </p:cNvPr>
          <p:cNvSpPr/>
          <p:nvPr/>
        </p:nvSpPr>
        <p:spPr>
          <a:xfrm>
            <a:off x="8413684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Self Propelled </a:t>
            </a:r>
          </a:p>
          <a:p>
            <a:pPr algn="ctr"/>
            <a:r>
              <a:rPr lang="en-US" sz="1200" dirty="0"/>
              <a:t>Anti-Tank Battery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81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7" name="object 60">
            <a:extLst>
              <a:ext uri="{FF2B5EF4-FFF2-40B4-BE49-F238E27FC236}">
                <a16:creationId xmlns:a16="http://schemas.microsoft.com/office/drawing/2014/main" id="{6884C3F7-C906-4D04-BBFA-03B6F9F31984}"/>
              </a:ext>
            </a:extLst>
          </p:cNvPr>
          <p:cNvSpPr/>
          <p:nvPr/>
        </p:nvSpPr>
        <p:spPr>
          <a:xfrm>
            <a:off x="492675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8893088" y="207219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2AC091A-8990-4C1B-A48B-D3EE9C25DE2A}"/>
              </a:ext>
            </a:extLst>
          </p:cNvPr>
          <p:cNvSpPr/>
          <p:nvPr/>
        </p:nvSpPr>
        <p:spPr>
          <a:xfrm>
            <a:off x="10503480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5149BB2E-240D-4B14-B16F-0516662D06A9}"/>
              </a:ext>
            </a:extLst>
          </p:cNvPr>
          <p:cNvSpPr txBox="1"/>
          <p:nvPr/>
        </p:nvSpPr>
        <p:spPr>
          <a:xfrm>
            <a:off x="10824533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469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228509" y="18391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5272201" y="18390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7016284" y="18363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" name="Straight Connector 121">
            <a:extLst>
              <a:ext uri="{FF2B5EF4-FFF2-40B4-BE49-F238E27FC236}">
                <a16:creationId xmlns:a16="http://schemas.microsoft.com/office/drawing/2014/main" id="{CE5B60CE-A550-477F-8408-109AE267E6C9}"/>
              </a:ext>
            </a:extLst>
          </p:cNvPr>
          <p:cNvCxnSpPr/>
          <p:nvPr/>
        </p:nvCxnSpPr>
        <p:spPr>
          <a:xfrm>
            <a:off x="9003856" y="184255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356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1" name="Straight Connector 130">
            <a:extLst>
              <a:ext uri="{FF2B5EF4-FFF2-40B4-BE49-F238E27FC236}">
                <a16:creationId xmlns:a16="http://schemas.microsoft.com/office/drawing/2014/main" id="{553762B7-D256-4E75-A67C-D8A7519362A3}"/>
              </a:ext>
            </a:extLst>
          </p:cNvPr>
          <p:cNvCxnSpPr/>
          <p:nvPr/>
        </p:nvCxnSpPr>
        <p:spPr>
          <a:xfrm>
            <a:off x="1092156" y="520165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2" name="Straight Connector 131">
            <a:extLst>
              <a:ext uri="{FF2B5EF4-FFF2-40B4-BE49-F238E27FC236}">
                <a16:creationId xmlns:a16="http://schemas.microsoft.com/office/drawing/2014/main" id="{358526AA-416E-4593-8B14-1668F1F64820}"/>
              </a:ext>
            </a:extLst>
          </p:cNvPr>
          <p:cNvCxnSpPr/>
          <p:nvPr/>
        </p:nvCxnSpPr>
        <p:spPr>
          <a:xfrm>
            <a:off x="1087162" y="5210090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7" name="Straight Connector 136">
            <a:extLst>
              <a:ext uri="{FF2B5EF4-FFF2-40B4-BE49-F238E27FC236}">
                <a16:creationId xmlns:a16="http://schemas.microsoft.com/office/drawing/2014/main" id="{27EDB0D3-5FF7-4634-A7A7-C37AA246980D}"/>
              </a:ext>
            </a:extLst>
          </p:cNvPr>
          <p:cNvCxnSpPr/>
          <p:nvPr/>
        </p:nvCxnSpPr>
        <p:spPr>
          <a:xfrm>
            <a:off x="11089130" y="52079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15467" y="190840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6" name="Straight Connector 7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230533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90199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0" name="TextBox 79"/>
          <p:cNvSpPr txBox="1"/>
          <p:nvPr/>
        </p:nvSpPr>
        <p:spPr>
          <a:xfrm>
            <a:off x="156562" y="4204219"/>
            <a:ext cx="70564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BTR-90</a:t>
            </a:r>
          </a:p>
        </p:txBody>
      </p:sp>
      <p:sp>
        <p:nvSpPr>
          <p:cNvPr id="89" name="TextBox 88"/>
          <p:cNvSpPr txBox="1"/>
          <p:nvPr/>
        </p:nvSpPr>
        <p:spPr>
          <a:xfrm>
            <a:off x="1973688" y="4204219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0" name="TextBox 89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3119943" y="207506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5" name="TextBox 94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5170504" y="206627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6" name="TextBox 95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6905519" y="206041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826050" y="516450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10835301" y="1843700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/>
          <p:cNvSpPr txBox="1"/>
          <p:nvPr/>
        </p:nvSpPr>
        <p:spPr>
          <a:xfrm>
            <a:off x="10421463" y="2865008"/>
            <a:ext cx="156645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BTR-90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SA-18 MANPAD Launcher</a:t>
            </a:r>
          </a:p>
        </p:txBody>
      </p:sp>
    </p:spTree>
    <p:extLst>
      <p:ext uri="{BB962C8B-B14F-4D97-AF65-F5344CB8AC3E}">
        <p14:creationId xmlns:p14="http://schemas.microsoft.com/office/powerpoint/2010/main" val="3709353423"/>
      </p:ext>
    </p:extLst>
  </p:cSld>
  <p:clrMapOvr>
    <a:masterClrMapping/>
  </p:clrMapOvr>
</p:sld>
</file>

<file path=ppt/slides/slide2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Towed Anti-Tank Battery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Anti-Tank Battalion,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2277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741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Towed Anti-Tank</a:t>
            </a:r>
          </a:p>
          <a:p>
            <a:pPr algn="ctr"/>
            <a:r>
              <a:rPr lang="en-US" sz="1200" dirty="0"/>
              <a:t>Battery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81572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32213" y="272687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Control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367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Towed Anti-Tank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81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7490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7938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702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61005" y="3275519"/>
            <a:ext cx="65434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PRP-4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80008"/>
            <a:ext cx="109036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8849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Towed Anti-Tank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6094769" y="226858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4" name="TextBox 33"/>
          <p:cNvSpPr txBox="1"/>
          <p:nvPr/>
        </p:nvSpPr>
        <p:spPr>
          <a:xfrm>
            <a:off x="5392758" y="3260370"/>
            <a:ext cx="970137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2A45M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7979073" y="3275388"/>
            <a:ext cx="970137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2A45M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5559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34854" y="225874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23948" y="2253235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06121" y="224827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51839" y="2251786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5989235" y="65330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3285416"/>
            <a:ext cx="2668" cy="20927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4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46" name="TextBox 45"/>
          <p:cNvSpPr txBox="1"/>
          <p:nvPr/>
        </p:nvSpPr>
        <p:spPr>
          <a:xfrm>
            <a:off x="328257" y="6260844"/>
            <a:ext cx="66556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BMP-2</a:t>
            </a:r>
          </a:p>
        </p:txBody>
      </p:sp>
      <p:sp>
        <p:nvSpPr>
          <p:cNvPr id="47" name="TextBox 46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8" name="TextBox 47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460434607"/>
      </p:ext>
    </p:extLst>
  </p:cSld>
  <p:clrMapOvr>
    <a:masterClrMapping/>
  </p:clrMapOvr>
</p:sld>
</file>

<file path=ppt/slides/slide2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Self Propelled Anti-Tank Battery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Anti-Tank Battalion,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2277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741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Self Propelled</a:t>
            </a:r>
          </a:p>
          <a:p>
            <a:pPr algn="ctr"/>
            <a:r>
              <a:rPr lang="en-US" sz="1200" dirty="0"/>
              <a:t>Anti-Tank</a:t>
            </a:r>
          </a:p>
          <a:p>
            <a:pPr algn="ctr"/>
            <a:r>
              <a:rPr lang="en-US" sz="1200" dirty="0"/>
              <a:t>Battery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81572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367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Self Propelled</a:t>
            </a:r>
          </a:p>
          <a:p>
            <a:pPr algn="ctr"/>
            <a:r>
              <a:rPr lang="en-US" sz="1200" dirty="0"/>
              <a:t>Anti-Tank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81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7490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7938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702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TextBox 23"/>
          <p:cNvSpPr txBox="1"/>
          <p:nvPr/>
        </p:nvSpPr>
        <p:spPr>
          <a:xfrm>
            <a:off x="10432273" y="3280008"/>
            <a:ext cx="109036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3026582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Self Propelled</a:t>
            </a:r>
          </a:p>
          <a:p>
            <a:pPr algn="ctr"/>
            <a:r>
              <a:rPr lang="en-US" sz="1200" dirty="0"/>
              <a:t> Anti-Tank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2920491" y="3260370"/>
            <a:ext cx="65114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9P148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7979073" y="3275388"/>
            <a:ext cx="65114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9P148</a:t>
            </a: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5559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23948" y="2253235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06121" y="224827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79572" y="2251786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5989235" y="65330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3285416"/>
            <a:ext cx="2668" cy="20927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4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46" name="TextBox 45"/>
          <p:cNvSpPr txBox="1"/>
          <p:nvPr/>
        </p:nvSpPr>
        <p:spPr>
          <a:xfrm>
            <a:off x="328257" y="6260844"/>
            <a:ext cx="66556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BMP-2</a:t>
            </a:r>
          </a:p>
        </p:txBody>
      </p:sp>
      <p:sp>
        <p:nvSpPr>
          <p:cNvPr id="47" name="TextBox 46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8" name="TextBox 47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620748745"/>
      </p:ext>
    </p:extLst>
  </p:cSld>
  <p:clrMapOvr>
    <a:masterClrMapping/>
  </p:clrMapOvr>
</p:sld>
</file>

<file path=ppt/slides/slide2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Anti-Tank Battalion,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4844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635887" y="27261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230652" y="22741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7564679" y="3274791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044102" y="225953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E4C3CFC7-7279-4B6C-A22C-F510301DB9E9}"/>
              </a:ext>
            </a:extLst>
          </p:cNvPr>
          <p:cNvSpPr/>
          <p:nvPr/>
        </p:nvSpPr>
        <p:spPr>
          <a:xfrm>
            <a:off x="3379274" y="27135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5E832503-7B4F-4788-9A96-169B0E07F49F}"/>
              </a:ext>
            </a:extLst>
          </p:cNvPr>
          <p:cNvCxnSpPr/>
          <p:nvPr/>
        </p:nvCxnSpPr>
        <p:spPr>
          <a:xfrm>
            <a:off x="3974039" y="226158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39AE2B71-5ECA-4C0F-804A-A19505DE572B}"/>
              </a:ext>
            </a:extLst>
          </p:cNvPr>
          <p:cNvSpPr txBox="1"/>
          <p:nvPr/>
        </p:nvSpPr>
        <p:spPr>
          <a:xfrm>
            <a:off x="3308066" y="3262196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7DEEEFF4-6891-4B09-8D98-075F7442342E}"/>
              </a:ext>
            </a:extLst>
          </p:cNvPr>
          <p:cNvSpPr txBox="1"/>
          <p:nvPr/>
        </p:nvSpPr>
        <p:spPr>
          <a:xfrm>
            <a:off x="3787489" y="224693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722463869"/>
      </p:ext>
    </p:extLst>
  </p:cSld>
  <p:clrMapOvr>
    <a:masterClrMapping/>
  </p:clrMapOvr>
</p:sld>
</file>

<file path=ppt/slides/slide2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Anti-Tank Battalion,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2404715951"/>
      </p:ext>
    </p:extLst>
  </p:cSld>
  <p:clrMapOvr>
    <a:masterClrMapping/>
  </p:clrMapOvr>
</p:sld>
</file>

<file path=ppt/slides/slide2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Reconnaissance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389" cy="380145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190" y="64409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4694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632760" y="230069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 Reconnaissance</a:t>
            </a:r>
            <a:br>
              <a:rPr lang="en-US" sz="1200" dirty="0"/>
            </a:br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663116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 Reconnaissance</a:t>
            </a:r>
            <a:br>
              <a:rPr lang="en-US" sz="1200" dirty="0"/>
            </a:br>
            <a:r>
              <a:rPr lang="en-US" sz="1200" dirty="0"/>
              <a:t>Company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641202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</a:t>
            </a:r>
            <a:br>
              <a:rPr lang="en-US" sz="1200" dirty="0"/>
            </a:br>
            <a:r>
              <a:rPr lang="en-US" sz="1200" dirty="0"/>
              <a:t>Company</a:t>
            </a:r>
          </a:p>
        </p:txBody>
      </p:sp>
      <p:sp>
        <p:nvSpPr>
          <p:cNvPr id="69" name="object 60">
            <a:extLst>
              <a:ext uri="{FF2B5EF4-FFF2-40B4-BE49-F238E27FC236}">
                <a16:creationId xmlns:a16="http://schemas.microsoft.com/office/drawing/2014/main" id="{6CB944C2-9388-41D9-967D-D1C47186E2B5}"/>
              </a:ext>
            </a:extLst>
          </p:cNvPr>
          <p:cNvSpPr/>
          <p:nvPr/>
        </p:nvSpPr>
        <p:spPr>
          <a:xfrm>
            <a:off x="8413684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High Mobility Reconnaissance</a:t>
            </a:r>
            <a:br>
              <a:rPr lang="en-US" sz="1200" dirty="0"/>
            </a:br>
            <a:r>
              <a:rPr lang="en-US" sz="1200" dirty="0"/>
              <a:t>Company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81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Electronic Warfare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87" name="object 60">
            <a:extLst>
              <a:ext uri="{FF2B5EF4-FFF2-40B4-BE49-F238E27FC236}">
                <a16:creationId xmlns:a16="http://schemas.microsoft.com/office/drawing/2014/main" id="{6884C3F7-C906-4D04-BBFA-03B6F9F31984}"/>
              </a:ext>
            </a:extLst>
          </p:cNvPr>
          <p:cNvSpPr/>
          <p:nvPr/>
        </p:nvSpPr>
        <p:spPr>
          <a:xfrm>
            <a:off x="492675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8893088" y="207219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10996403" y="207219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3" name="object 60">
            <a:extLst>
              <a:ext uri="{FF2B5EF4-FFF2-40B4-BE49-F238E27FC236}">
                <a16:creationId xmlns:a16="http://schemas.microsoft.com/office/drawing/2014/main" id="{66F1F12B-68E3-441E-A4D8-30E9A2393C4A}"/>
              </a:ext>
            </a:extLst>
          </p:cNvPr>
          <p:cNvSpPr/>
          <p:nvPr/>
        </p:nvSpPr>
        <p:spPr>
          <a:xfrm>
            <a:off x="5502231" y="56115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4" name="TextBox 93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5825500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2AC091A-8990-4C1B-A48B-D3EE9C25DE2A}"/>
              </a:ext>
            </a:extLst>
          </p:cNvPr>
          <p:cNvSpPr/>
          <p:nvPr/>
        </p:nvSpPr>
        <p:spPr>
          <a:xfrm>
            <a:off x="10503480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5149BB2E-240D-4B14-B16F-0516662D06A9}"/>
              </a:ext>
            </a:extLst>
          </p:cNvPr>
          <p:cNvSpPr txBox="1"/>
          <p:nvPr/>
        </p:nvSpPr>
        <p:spPr>
          <a:xfrm>
            <a:off x="10824533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469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228509" y="18391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5272201" y="18390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7016284" y="18363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" name="Straight Connector 121">
            <a:extLst>
              <a:ext uri="{FF2B5EF4-FFF2-40B4-BE49-F238E27FC236}">
                <a16:creationId xmlns:a16="http://schemas.microsoft.com/office/drawing/2014/main" id="{CE5B60CE-A550-477F-8408-109AE267E6C9}"/>
              </a:ext>
            </a:extLst>
          </p:cNvPr>
          <p:cNvCxnSpPr/>
          <p:nvPr/>
        </p:nvCxnSpPr>
        <p:spPr>
          <a:xfrm>
            <a:off x="9003856" y="184255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356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1" name="Straight Connector 130">
            <a:extLst>
              <a:ext uri="{FF2B5EF4-FFF2-40B4-BE49-F238E27FC236}">
                <a16:creationId xmlns:a16="http://schemas.microsoft.com/office/drawing/2014/main" id="{553762B7-D256-4E75-A67C-D8A7519362A3}"/>
              </a:ext>
            </a:extLst>
          </p:cNvPr>
          <p:cNvCxnSpPr/>
          <p:nvPr/>
        </p:nvCxnSpPr>
        <p:spPr>
          <a:xfrm>
            <a:off x="1092156" y="520165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2" name="Straight Connector 131">
            <a:extLst>
              <a:ext uri="{FF2B5EF4-FFF2-40B4-BE49-F238E27FC236}">
                <a16:creationId xmlns:a16="http://schemas.microsoft.com/office/drawing/2014/main" id="{358526AA-416E-4593-8B14-1668F1F64820}"/>
              </a:ext>
            </a:extLst>
          </p:cNvPr>
          <p:cNvCxnSpPr/>
          <p:nvPr/>
        </p:nvCxnSpPr>
        <p:spPr>
          <a:xfrm>
            <a:off x="1087162" y="5210090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5" name="Straight Connector 134">
            <a:extLst>
              <a:ext uri="{FF2B5EF4-FFF2-40B4-BE49-F238E27FC236}">
                <a16:creationId xmlns:a16="http://schemas.microsoft.com/office/drawing/2014/main" id="{A7141411-C0E1-4D5A-8DDE-DF669A3F3608}"/>
              </a:ext>
            </a:extLst>
          </p:cNvPr>
          <p:cNvCxnSpPr/>
          <p:nvPr/>
        </p:nvCxnSpPr>
        <p:spPr>
          <a:xfrm>
            <a:off x="6090722" y="521333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7" name="Straight Connector 136">
            <a:extLst>
              <a:ext uri="{FF2B5EF4-FFF2-40B4-BE49-F238E27FC236}">
                <a16:creationId xmlns:a16="http://schemas.microsoft.com/office/drawing/2014/main" id="{27EDB0D3-5FF7-4634-A7A7-C37AA246980D}"/>
              </a:ext>
            </a:extLst>
          </p:cNvPr>
          <p:cNvCxnSpPr/>
          <p:nvPr/>
        </p:nvCxnSpPr>
        <p:spPr>
          <a:xfrm>
            <a:off x="11089130" y="52079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15467" y="190840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6" name="Straight Connector 7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230533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90199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0" name="TextBox 79"/>
          <p:cNvSpPr txBox="1"/>
          <p:nvPr/>
        </p:nvSpPr>
        <p:spPr>
          <a:xfrm>
            <a:off x="156562" y="4204219"/>
            <a:ext cx="133241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9" name="TextBox 88"/>
          <p:cNvSpPr txBox="1"/>
          <p:nvPr/>
        </p:nvSpPr>
        <p:spPr>
          <a:xfrm>
            <a:off x="1973688" y="4204219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0" name="TextBox 89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3119943" y="207506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5" name="TextBox 94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5170504" y="206627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6" name="TextBox 95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6905519" y="206041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826050" y="516450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410724" y="6163561"/>
            <a:ext cx="156645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BTR-90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SA-18 MANPAD Launcher</a:t>
            </a:r>
          </a:p>
        </p:txBody>
      </p:sp>
    </p:spTree>
    <p:extLst>
      <p:ext uri="{BB962C8B-B14F-4D97-AF65-F5344CB8AC3E}">
        <p14:creationId xmlns:p14="http://schemas.microsoft.com/office/powerpoint/2010/main" val="780084870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8640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Military Intelligence Platoon, Headquarters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4002" y="1811474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12628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Military Intelligence Platoon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829005" y="819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031887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9480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 Management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30639" y="241290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918599" y="19877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03188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02056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object 60">
            <a:extLst>
              <a:ext uri="{FF2B5EF4-FFF2-40B4-BE49-F238E27FC236}">
                <a16:creationId xmlns:a16="http://schemas.microsoft.com/office/drawing/2014/main" id="{DD8AF79A-6A15-4294-8618-D792E6C1658B}"/>
              </a:ext>
            </a:extLst>
          </p:cNvPr>
          <p:cNvSpPr/>
          <p:nvPr/>
        </p:nvSpPr>
        <p:spPr>
          <a:xfrm>
            <a:off x="5493335" y="239719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Information Operations Section</a:t>
            </a:r>
          </a:p>
        </p:txBody>
      </p: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8CD90A9A-2C86-4FFE-8C97-78A95DDD3056}"/>
              </a:ext>
            </a:extLst>
          </p:cNvPr>
          <p:cNvCxnSpPr/>
          <p:nvPr/>
        </p:nvCxnSpPr>
        <p:spPr>
          <a:xfrm>
            <a:off x="6089255" y="20213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97010" y="196338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07801" y="197125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TextBox 18"/>
          <p:cNvSpPr txBox="1"/>
          <p:nvPr/>
        </p:nvSpPr>
        <p:spPr>
          <a:xfrm>
            <a:off x="408895" y="2948760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0" name="TextBox 19"/>
          <p:cNvSpPr txBox="1"/>
          <p:nvPr/>
        </p:nvSpPr>
        <p:spPr>
          <a:xfrm>
            <a:off x="5413472" y="2939616"/>
            <a:ext cx="134844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10436095" y="2943440"/>
            <a:ext cx="134844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631111952"/>
      </p:ext>
    </p:extLst>
  </p:cSld>
  <p:clrMapOvr>
    <a:masterClrMapping/>
  </p:clrMapOvr>
</p:sld>
</file>

<file path=ppt/slides/slide2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Long Range Reconnaissance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Reconnaissance Battalion,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2277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741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 Reconnaissance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81572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367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 Reconnaissance 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 Reconnaissance</a:t>
            </a:r>
            <a:endParaRPr lang="en-US" sz="1200" b="1" dirty="0"/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81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7490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7938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702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TextBox 23"/>
          <p:cNvSpPr txBox="1"/>
          <p:nvPr/>
        </p:nvSpPr>
        <p:spPr>
          <a:xfrm>
            <a:off x="10432273" y="3280008"/>
            <a:ext cx="107593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BRDM-2 HOT 3</a:t>
            </a: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3026582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 Reconnaissance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2920491" y="3260370"/>
            <a:ext cx="107593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BRDM-2 HOT 3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7979073" y="3275388"/>
            <a:ext cx="107593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BRDM-2 HOT 3</a:t>
            </a: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5559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23948" y="2253235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849676" y="224827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79572" y="2251786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5989235" y="65330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3285416"/>
            <a:ext cx="2668" cy="20927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4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46" name="TextBox 45"/>
          <p:cNvSpPr txBox="1"/>
          <p:nvPr/>
        </p:nvSpPr>
        <p:spPr>
          <a:xfrm>
            <a:off x="328257" y="6260844"/>
            <a:ext cx="744114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BRDM-2</a:t>
            </a:r>
          </a:p>
        </p:txBody>
      </p:sp>
      <p:sp>
        <p:nvSpPr>
          <p:cNvPr id="47" name="TextBox 46"/>
          <p:cNvSpPr txBox="1"/>
          <p:nvPr/>
        </p:nvSpPr>
        <p:spPr>
          <a:xfrm>
            <a:off x="2287153" y="6260844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8" name="TextBox 47"/>
          <p:cNvSpPr txBox="1"/>
          <p:nvPr/>
        </p:nvSpPr>
        <p:spPr>
          <a:xfrm>
            <a:off x="4246049" y="6260844"/>
            <a:ext cx="109036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200748280"/>
      </p:ext>
    </p:extLst>
  </p:cSld>
  <p:clrMapOvr>
    <a:masterClrMapping/>
  </p:clrMapOvr>
</p:sld>
</file>

<file path=ppt/slides/slide2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Reconnaissance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Reconnaissance Battalion,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2277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741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81572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367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 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</a:t>
            </a:r>
            <a:endParaRPr lang="en-US" sz="1200" b="1" dirty="0"/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81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7490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7938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702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TextBox 23"/>
          <p:cNvSpPr txBox="1"/>
          <p:nvPr/>
        </p:nvSpPr>
        <p:spPr>
          <a:xfrm>
            <a:off x="10432273" y="3280008"/>
            <a:ext cx="120097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BRDM-2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BTR-90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PTS 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ZALA 421-08 UAS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PKP Amphib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3026582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2920491" y="3260370"/>
            <a:ext cx="120097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BRDM-2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BTR-90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PTS 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ZALA 421-08 UAS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PKP Amphib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7979073" y="3275388"/>
            <a:ext cx="120097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BRDM-2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BTR-90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PTS 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ZALA 421-08 UAS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PKP Amphib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5559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23948" y="2253235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849676" y="224827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79572" y="2251786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5989235" y="65330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3285416"/>
            <a:ext cx="2668" cy="20927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4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46" name="TextBox 45"/>
          <p:cNvSpPr txBox="1"/>
          <p:nvPr/>
        </p:nvSpPr>
        <p:spPr>
          <a:xfrm>
            <a:off x="328257" y="6260844"/>
            <a:ext cx="120097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BRM-3K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ZALA 431-08 UAS</a:t>
            </a:r>
          </a:p>
        </p:txBody>
      </p:sp>
      <p:sp>
        <p:nvSpPr>
          <p:cNvPr id="47" name="TextBox 46"/>
          <p:cNvSpPr txBox="1"/>
          <p:nvPr/>
        </p:nvSpPr>
        <p:spPr>
          <a:xfrm>
            <a:off x="2287153" y="6260844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8" name="TextBox 47"/>
          <p:cNvSpPr txBox="1"/>
          <p:nvPr/>
        </p:nvSpPr>
        <p:spPr>
          <a:xfrm>
            <a:off x="4246049" y="6260844"/>
            <a:ext cx="109036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256094252"/>
      </p:ext>
    </p:extLst>
  </p:cSld>
  <p:clrMapOvr>
    <a:masterClrMapping/>
  </p:clrMapOvr>
</p:sld>
</file>

<file path=ppt/slides/slide2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High Mobility Reconnaissance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Reconnaissance Battalion,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2277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741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High Mobility Reconnaissance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81572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367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High Mobility Reconnaissance 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High Mobility Reconnaissance</a:t>
            </a:r>
            <a:endParaRPr lang="en-US" sz="1200" b="1" dirty="0"/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81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7490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7938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702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TextBox 23"/>
          <p:cNvSpPr txBox="1"/>
          <p:nvPr/>
        </p:nvSpPr>
        <p:spPr>
          <a:xfrm>
            <a:off x="10432273" y="3280008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9 x IMZ-8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3026582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High Mobility Reconnaissance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2920491" y="3260370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9 x IMZ-8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7979073" y="3275388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9 x IMZ-8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5559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23948" y="2253235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849676" y="224827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79572" y="2251786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5989235" y="65330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3285416"/>
            <a:ext cx="2668" cy="20927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4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46" name="TextBox 45"/>
          <p:cNvSpPr txBox="1"/>
          <p:nvPr/>
        </p:nvSpPr>
        <p:spPr>
          <a:xfrm>
            <a:off x="328257" y="6260844"/>
            <a:ext cx="96051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BRDM-2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ZALA 421-08</a:t>
            </a:r>
          </a:p>
        </p:txBody>
      </p:sp>
      <p:sp>
        <p:nvSpPr>
          <p:cNvPr id="47" name="TextBox 46"/>
          <p:cNvSpPr txBox="1"/>
          <p:nvPr/>
        </p:nvSpPr>
        <p:spPr>
          <a:xfrm>
            <a:off x="2287153" y="6260844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8" name="TextBox 47"/>
          <p:cNvSpPr txBox="1"/>
          <p:nvPr/>
        </p:nvSpPr>
        <p:spPr>
          <a:xfrm>
            <a:off x="4246049" y="6260844"/>
            <a:ext cx="109036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215358295"/>
      </p:ext>
    </p:extLst>
  </p:cSld>
  <p:clrMapOvr>
    <a:masterClrMapping/>
  </p:clrMapOvr>
</p:sld>
</file>

<file path=ppt/slides/slide2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Electronic Warfare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Reconnaissance Battalion,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2277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741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Electronic Warfare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81572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367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Radar Reconnaissance 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Unmanned Aerial Vehicle</a:t>
            </a:r>
            <a:endParaRPr lang="en-US" sz="1200" b="1" dirty="0"/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81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7490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7938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702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TextBox 23"/>
          <p:cNvSpPr txBox="1"/>
          <p:nvPr/>
        </p:nvSpPr>
        <p:spPr>
          <a:xfrm>
            <a:off x="10432273" y="3280008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8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ORLAN 10 UAS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ZALA 421-08 UAS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8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3026582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Electronic Warfare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2920491" y="3260370"/>
            <a:ext cx="142699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LUCH KOSAR EA UAS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7979073" y="3275388"/>
            <a:ext cx="158408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BMP-1Ksh Radar Intercept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ZALA 421-08</a:t>
            </a: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5559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23948" y="2253235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849676" y="224827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36017" y="225178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5989235" y="65330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3285416"/>
            <a:ext cx="2668" cy="20927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4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46" name="TextBox 45"/>
          <p:cNvSpPr txBox="1"/>
          <p:nvPr/>
        </p:nvSpPr>
        <p:spPr>
          <a:xfrm>
            <a:off x="328257" y="6260844"/>
            <a:ext cx="96051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BRM-3K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ZALA 421-08</a:t>
            </a:r>
          </a:p>
        </p:txBody>
      </p:sp>
      <p:sp>
        <p:nvSpPr>
          <p:cNvPr id="47" name="TextBox 46"/>
          <p:cNvSpPr txBox="1"/>
          <p:nvPr/>
        </p:nvSpPr>
        <p:spPr>
          <a:xfrm>
            <a:off x="2287153" y="6260844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8" name="TextBox 47"/>
          <p:cNvSpPr txBox="1"/>
          <p:nvPr/>
        </p:nvSpPr>
        <p:spPr>
          <a:xfrm>
            <a:off x="4246049" y="6260844"/>
            <a:ext cx="109036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3599" y="226926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3203" y="272033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 Reconnaissance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49" name="TextBox 48"/>
          <p:cNvSpPr txBox="1"/>
          <p:nvPr/>
        </p:nvSpPr>
        <p:spPr>
          <a:xfrm>
            <a:off x="5387112" y="3254724"/>
            <a:ext cx="16241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BMP-1Ksh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Comms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 Jammer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ZALA 421-08</a:t>
            </a: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46193" y="224614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</p:spTree>
    <p:extLst>
      <p:ext uri="{BB962C8B-B14F-4D97-AF65-F5344CB8AC3E}">
        <p14:creationId xmlns:p14="http://schemas.microsoft.com/office/powerpoint/2010/main" val="3616774650"/>
      </p:ext>
    </p:extLst>
  </p:cSld>
  <p:clrMapOvr>
    <a:masterClrMapping/>
  </p:clrMapOvr>
</p:sld>
</file>

<file path=ppt/slides/slide2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Reconnaissance Battalion,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4844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707095" y="272695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301860" y="227498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7635887" y="3275592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115310" y="226033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67031378-9249-4100-B3EE-27B5140F262C}"/>
              </a:ext>
            </a:extLst>
          </p:cNvPr>
          <p:cNvSpPr/>
          <p:nvPr/>
        </p:nvSpPr>
        <p:spPr>
          <a:xfrm>
            <a:off x="3379274" y="27135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979838DE-77D9-4341-BD31-7A94DB7508FF}"/>
              </a:ext>
            </a:extLst>
          </p:cNvPr>
          <p:cNvCxnSpPr/>
          <p:nvPr/>
        </p:nvCxnSpPr>
        <p:spPr>
          <a:xfrm>
            <a:off x="3974039" y="226158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11E65FE6-866C-4713-8E7A-33B323B6F00F}"/>
              </a:ext>
            </a:extLst>
          </p:cNvPr>
          <p:cNvSpPr txBox="1"/>
          <p:nvPr/>
        </p:nvSpPr>
        <p:spPr>
          <a:xfrm>
            <a:off x="3308066" y="3262196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D48004D8-3D15-4462-A21C-B8E6155904A4}"/>
              </a:ext>
            </a:extLst>
          </p:cNvPr>
          <p:cNvSpPr txBox="1"/>
          <p:nvPr/>
        </p:nvSpPr>
        <p:spPr>
          <a:xfrm>
            <a:off x="3787489" y="224693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4113890816"/>
      </p:ext>
    </p:extLst>
  </p:cSld>
  <p:clrMapOvr>
    <a:masterClrMapping/>
  </p:clrMapOvr>
</p:sld>
</file>

<file path=ppt/slides/slide2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Sniper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Sniper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Sniper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Sniper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Sniper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56580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6043" y="223301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84080" y="224601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5989235" y="6420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3285416"/>
            <a:ext cx="2668" cy="20927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2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328257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6" name="TextBox 35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87125" y="223426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</p:spTree>
    <p:extLst>
      <p:ext uri="{BB962C8B-B14F-4D97-AF65-F5344CB8AC3E}">
        <p14:creationId xmlns:p14="http://schemas.microsoft.com/office/powerpoint/2010/main" val="13930829"/>
      </p:ext>
    </p:extLst>
  </p:cSld>
  <p:clrMapOvr>
    <a:masterClrMapping/>
  </p:clrMapOvr>
</p:sld>
</file>

<file path=ppt/slides/slide2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Engineer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389" cy="380145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190" y="64409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4694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632760" y="230069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Warfare</a:t>
            </a:r>
            <a:br>
              <a:rPr lang="en-US" sz="1200" dirty="0"/>
            </a:br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663116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Assault Crossing</a:t>
            </a:r>
            <a:br>
              <a:rPr lang="en-US" sz="1200" dirty="0"/>
            </a:br>
            <a:r>
              <a:rPr lang="en-US" sz="1200" dirty="0"/>
              <a:t>Company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641202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 Support</a:t>
            </a:r>
            <a:br>
              <a:rPr lang="en-US" sz="1200" dirty="0"/>
            </a:br>
            <a:r>
              <a:rPr lang="en-US" sz="1200" dirty="0"/>
              <a:t>Company</a:t>
            </a:r>
          </a:p>
        </p:txBody>
      </p:sp>
      <p:sp>
        <p:nvSpPr>
          <p:cNvPr id="69" name="object 60">
            <a:extLst>
              <a:ext uri="{FF2B5EF4-FFF2-40B4-BE49-F238E27FC236}">
                <a16:creationId xmlns:a16="http://schemas.microsoft.com/office/drawing/2014/main" id="{6CB944C2-9388-41D9-967D-D1C47186E2B5}"/>
              </a:ext>
            </a:extLst>
          </p:cNvPr>
          <p:cNvSpPr/>
          <p:nvPr/>
        </p:nvSpPr>
        <p:spPr>
          <a:xfrm>
            <a:off x="8413684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Road Bridge Construction</a:t>
            </a:r>
            <a:br>
              <a:rPr lang="en-US" sz="1200" dirty="0"/>
            </a:br>
            <a:r>
              <a:rPr lang="en-US" sz="1200" dirty="0"/>
              <a:t>Company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81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Pontoon Bridging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87" name="object 60">
            <a:extLst>
              <a:ext uri="{FF2B5EF4-FFF2-40B4-BE49-F238E27FC236}">
                <a16:creationId xmlns:a16="http://schemas.microsoft.com/office/drawing/2014/main" id="{6884C3F7-C906-4D04-BBFA-03B6F9F31984}"/>
              </a:ext>
            </a:extLst>
          </p:cNvPr>
          <p:cNvSpPr/>
          <p:nvPr/>
        </p:nvSpPr>
        <p:spPr>
          <a:xfrm>
            <a:off x="492675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 Reconnaissance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8893088" y="207219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1" name="object 60">
            <a:extLst>
              <a:ext uri="{FF2B5EF4-FFF2-40B4-BE49-F238E27FC236}">
                <a16:creationId xmlns:a16="http://schemas.microsoft.com/office/drawing/2014/main" id="{B8F41D20-0B04-4042-83D7-4D5FBC21619E}"/>
              </a:ext>
            </a:extLst>
          </p:cNvPr>
          <p:cNvSpPr/>
          <p:nvPr/>
        </p:nvSpPr>
        <p:spPr>
          <a:xfrm>
            <a:off x="3827332" y="56115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10996403" y="207219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3" name="object 60">
            <a:extLst>
              <a:ext uri="{FF2B5EF4-FFF2-40B4-BE49-F238E27FC236}">
                <a16:creationId xmlns:a16="http://schemas.microsoft.com/office/drawing/2014/main" id="{66F1F12B-68E3-441E-A4D8-30E9A2393C4A}"/>
              </a:ext>
            </a:extLst>
          </p:cNvPr>
          <p:cNvSpPr/>
          <p:nvPr/>
        </p:nvSpPr>
        <p:spPr>
          <a:xfrm>
            <a:off x="7161699" y="56115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4" name="TextBox 93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7484968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2AC091A-8990-4C1B-A48B-D3EE9C25DE2A}"/>
              </a:ext>
            </a:extLst>
          </p:cNvPr>
          <p:cNvSpPr/>
          <p:nvPr/>
        </p:nvSpPr>
        <p:spPr>
          <a:xfrm>
            <a:off x="10503480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5149BB2E-240D-4B14-B16F-0516662D06A9}"/>
              </a:ext>
            </a:extLst>
          </p:cNvPr>
          <p:cNvSpPr txBox="1"/>
          <p:nvPr/>
        </p:nvSpPr>
        <p:spPr>
          <a:xfrm>
            <a:off x="10824533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469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228509" y="18391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5272201" y="18390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7016284" y="18363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" name="Straight Connector 121">
            <a:extLst>
              <a:ext uri="{FF2B5EF4-FFF2-40B4-BE49-F238E27FC236}">
                <a16:creationId xmlns:a16="http://schemas.microsoft.com/office/drawing/2014/main" id="{CE5B60CE-A550-477F-8408-109AE267E6C9}"/>
              </a:ext>
            </a:extLst>
          </p:cNvPr>
          <p:cNvCxnSpPr/>
          <p:nvPr/>
        </p:nvCxnSpPr>
        <p:spPr>
          <a:xfrm>
            <a:off x="9003856" y="184255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356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1" name="Straight Connector 130">
            <a:extLst>
              <a:ext uri="{FF2B5EF4-FFF2-40B4-BE49-F238E27FC236}">
                <a16:creationId xmlns:a16="http://schemas.microsoft.com/office/drawing/2014/main" id="{553762B7-D256-4E75-A67C-D8A7519362A3}"/>
              </a:ext>
            </a:extLst>
          </p:cNvPr>
          <p:cNvCxnSpPr/>
          <p:nvPr/>
        </p:nvCxnSpPr>
        <p:spPr>
          <a:xfrm>
            <a:off x="1092156" y="520165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2" name="Straight Connector 131">
            <a:extLst>
              <a:ext uri="{FF2B5EF4-FFF2-40B4-BE49-F238E27FC236}">
                <a16:creationId xmlns:a16="http://schemas.microsoft.com/office/drawing/2014/main" id="{358526AA-416E-4593-8B14-1668F1F64820}"/>
              </a:ext>
            </a:extLst>
          </p:cNvPr>
          <p:cNvCxnSpPr/>
          <p:nvPr/>
        </p:nvCxnSpPr>
        <p:spPr>
          <a:xfrm>
            <a:off x="1087162" y="5210090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4" name="Straight Connector 133">
            <a:extLst>
              <a:ext uri="{FF2B5EF4-FFF2-40B4-BE49-F238E27FC236}">
                <a16:creationId xmlns:a16="http://schemas.microsoft.com/office/drawing/2014/main" id="{213CDB34-7CA4-4C13-A5B9-4224E9CAA58E}"/>
              </a:ext>
            </a:extLst>
          </p:cNvPr>
          <p:cNvCxnSpPr/>
          <p:nvPr/>
        </p:nvCxnSpPr>
        <p:spPr>
          <a:xfrm>
            <a:off x="4431495" y="52160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5" name="Straight Connector 134">
            <a:extLst>
              <a:ext uri="{FF2B5EF4-FFF2-40B4-BE49-F238E27FC236}">
                <a16:creationId xmlns:a16="http://schemas.microsoft.com/office/drawing/2014/main" id="{A7141411-C0E1-4D5A-8DDE-DF669A3F3608}"/>
              </a:ext>
            </a:extLst>
          </p:cNvPr>
          <p:cNvCxnSpPr/>
          <p:nvPr/>
        </p:nvCxnSpPr>
        <p:spPr>
          <a:xfrm>
            <a:off x="7750190" y="521333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7" name="Straight Connector 136">
            <a:extLst>
              <a:ext uri="{FF2B5EF4-FFF2-40B4-BE49-F238E27FC236}">
                <a16:creationId xmlns:a16="http://schemas.microsoft.com/office/drawing/2014/main" id="{27EDB0D3-5FF7-4634-A7A7-C37AA246980D}"/>
              </a:ext>
            </a:extLst>
          </p:cNvPr>
          <p:cNvCxnSpPr/>
          <p:nvPr/>
        </p:nvCxnSpPr>
        <p:spPr>
          <a:xfrm>
            <a:off x="11089130" y="52079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15467" y="190840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6" name="Straight Connector 7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230533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90199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0" name="TextBox 79"/>
          <p:cNvSpPr txBox="1"/>
          <p:nvPr/>
        </p:nvSpPr>
        <p:spPr>
          <a:xfrm>
            <a:off x="156562" y="4204219"/>
            <a:ext cx="70564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BTR-80</a:t>
            </a:r>
          </a:p>
        </p:txBody>
      </p:sp>
      <p:sp>
        <p:nvSpPr>
          <p:cNvPr id="89" name="TextBox 88"/>
          <p:cNvSpPr txBox="1"/>
          <p:nvPr/>
        </p:nvSpPr>
        <p:spPr>
          <a:xfrm>
            <a:off x="1973688" y="4204219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0" name="TextBox 89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3119943" y="207506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5" name="TextBox 94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5170504" y="206627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6" name="TextBox 95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6905519" y="206041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9" name="TextBox 98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4155509" y="517395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826050" y="516450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</p:spTree>
    <p:extLst>
      <p:ext uri="{BB962C8B-B14F-4D97-AF65-F5344CB8AC3E}">
        <p14:creationId xmlns:p14="http://schemas.microsoft.com/office/powerpoint/2010/main" val="3961443331"/>
      </p:ext>
    </p:extLst>
  </p:cSld>
  <p:clrMapOvr>
    <a:masterClrMapping/>
  </p:clrMapOvr>
</p:sld>
</file>

<file path=ppt/slides/slide2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Mine Warfare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Engineer Battalion,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Warfare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Laying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Towed Mine</a:t>
            </a:r>
          </a:p>
          <a:p>
            <a:pPr algn="ctr"/>
            <a:r>
              <a:rPr lang="en-US" sz="1200" dirty="0"/>
              <a:t>Laying 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Breaching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56580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6043" y="223301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84080" y="224601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5989235" y="6420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3285416"/>
            <a:ext cx="2668" cy="20927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2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328257" y="6260844"/>
            <a:ext cx="70564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BTR-90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2287153" y="6260844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6" name="TextBox 35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87125" y="223426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</p:spTree>
    <p:extLst>
      <p:ext uri="{BB962C8B-B14F-4D97-AF65-F5344CB8AC3E}">
        <p14:creationId xmlns:p14="http://schemas.microsoft.com/office/powerpoint/2010/main" val="174363084"/>
      </p:ext>
    </p:extLst>
  </p:cSld>
  <p:clrMapOvr>
    <a:masterClrMapping/>
  </p:clrMapOvr>
</p:sld>
</file>

<file path=ppt/slides/slide2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Mine Laying Platoon, Mine Warfare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Engineer Battalion,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2277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741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Laying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81572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Laying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367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Laying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81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7490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7938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702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TextBox 23"/>
          <p:cNvSpPr txBox="1"/>
          <p:nvPr/>
        </p:nvSpPr>
        <p:spPr>
          <a:xfrm>
            <a:off x="10432273" y="3280008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3026582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Laying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2920491" y="3260370"/>
            <a:ext cx="113685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UMZ Minelayer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7979073" y="3275388"/>
            <a:ext cx="113685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UMZ Minelayer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5559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91682" y="225323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06121" y="224827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36017" y="225178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3599" y="226926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3203" y="272033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Laying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49" name="TextBox 48"/>
          <p:cNvSpPr txBox="1"/>
          <p:nvPr/>
        </p:nvSpPr>
        <p:spPr>
          <a:xfrm>
            <a:off x="5387112" y="3254724"/>
            <a:ext cx="113685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UMZ Minelayer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02638" y="224614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46151" y="353939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52" name="TextBox 51"/>
          <p:cNvSpPr txBox="1"/>
          <p:nvPr/>
        </p:nvSpPr>
        <p:spPr>
          <a:xfrm>
            <a:off x="402192" y="3275388"/>
            <a:ext cx="113685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UMZ Minelayer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086589976"/>
      </p:ext>
    </p:extLst>
  </p:cSld>
  <p:clrMapOvr>
    <a:masterClrMapping/>
  </p:clrMapOvr>
</p:sld>
</file>

<file path=ppt/slides/slide2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Towed Mine Laying Platoon, Mine Warfare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Engineer Battalion,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2277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741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Towed Mine</a:t>
            </a:r>
          </a:p>
          <a:p>
            <a:pPr algn="ctr"/>
            <a:r>
              <a:rPr lang="en-US" sz="1200" dirty="0"/>
              <a:t>Laying 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81572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Towed Mine</a:t>
            </a:r>
          </a:p>
          <a:p>
            <a:pPr algn="ctr"/>
            <a:r>
              <a:rPr lang="en-US" sz="1200" dirty="0"/>
              <a:t>Laying Section</a:t>
            </a:r>
            <a:endParaRPr sz="1200" dirty="0"/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367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Towed Mine</a:t>
            </a:r>
          </a:p>
          <a:p>
            <a:pPr algn="ctr"/>
            <a:r>
              <a:rPr lang="en-US" sz="1200" dirty="0"/>
              <a:t>Laying 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81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7490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7938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702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TextBox 23"/>
          <p:cNvSpPr txBox="1"/>
          <p:nvPr/>
        </p:nvSpPr>
        <p:spPr>
          <a:xfrm>
            <a:off x="10432273" y="3280008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3026582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Towed Mine</a:t>
            </a:r>
          </a:p>
          <a:p>
            <a:pPr algn="ctr"/>
            <a:r>
              <a:rPr lang="en-US" sz="1200" dirty="0"/>
              <a:t>Laying Section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2920491" y="3260370"/>
            <a:ext cx="113685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PMZ-4 Minelayer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7979073" y="3275388"/>
            <a:ext cx="113685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PMZ-4 Minelayer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5559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91682" y="225323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06121" y="224827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36017" y="225178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3599" y="226926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3203" y="272033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Towed Mine</a:t>
            </a:r>
          </a:p>
          <a:p>
            <a:pPr algn="ctr"/>
            <a:r>
              <a:rPr lang="en-US" sz="1200" dirty="0"/>
              <a:t>Laying Section</a:t>
            </a:r>
          </a:p>
        </p:txBody>
      </p:sp>
      <p:sp>
        <p:nvSpPr>
          <p:cNvPr id="49" name="TextBox 48"/>
          <p:cNvSpPr txBox="1"/>
          <p:nvPr/>
        </p:nvSpPr>
        <p:spPr>
          <a:xfrm>
            <a:off x="5387112" y="3254724"/>
            <a:ext cx="113685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PMZ-4 Minelayer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02638" y="224614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46151" y="353939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52" name="TextBox 51"/>
          <p:cNvSpPr txBox="1"/>
          <p:nvPr/>
        </p:nvSpPr>
        <p:spPr>
          <a:xfrm>
            <a:off x="402192" y="3275388"/>
            <a:ext cx="113685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PMZ-4 Minelayer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691046735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8640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Staff Support Platoon, Headquarters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4002" y="1811474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12628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 Support Platoon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829005" y="819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031887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9480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Logistics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30639" y="241290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Administration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918599" y="19877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03188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02056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97010" y="196338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5" name="TextBox 14"/>
          <p:cNvSpPr txBox="1"/>
          <p:nvPr/>
        </p:nvSpPr>
        <p:spPr>
          <a:xfrm>
            <a:off x="383087" y="2982007"/>
            <a:ext cx="1348446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10453788" y="2985658"/>
            <a:ext cx="1406252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097589662"/>
      </p:ext>
    </p:extLst>
  </p:cSld>
  <p:clrMapOvr>
    <a:masterClrMapping/>
  </p:clrMapOvr>
</p:sld>
</file>

<file path=ppt/slides/slide2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Mine Breaching Platoon, Mine Warfare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Engineer Battalion,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2277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741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</a:t>
            </a:r>
          </a:p>
          <a:p>
            <a:pPr algn="ctr"/>
            <a:r>
              <a:rPr lang="en-US" sz="1200" dirty="0"/>
              <a:t>Breaching 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81572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</a:t>
            </a:r>
          </a:p>
          <a:p>
            <a:pPr algn="ctr"/>
            <a:r>
              <a:rPr lang="en-US" sz="1200" dirty="0"/>
              <a:t>Breaching 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367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</a:t>
            </a:r>
          </a:p>
          <a:p>
            <a:pPr algn="ctr"/>
            <a:r>
              <a:rPr lang="en-US" sz="1200" dirty="0"/>
              <a:t>Breaching 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81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7490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7938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702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TextBox 23"/>
          <p:cNvSpPr txBox="1"/>
          <p:nvPr/>
        </p:nvSpPr>
        <p:spPr>
          <a:xfrm>
            <a:off x="10432273" y="3280008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3026582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</a:t>
            </a:r>
          </a:p>
          <a:p>
            <a:pPr algn="ctr"/>
            <a:r>
              <a:rPr lang="en-US" sz="1200" dirty="0"/>
              <a:t>Breaching Section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2920491" y="3260370"/>
            <a:ext cx="1713931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IMR-2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UAZ 469B DIM Mine Detector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 77 Minefield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Breacher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7979073" y="3275388"/>
            <a:ext cx="1713931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IMR-2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UAZ 469B DIM Mine Detector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 77 Minefield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Breacher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5559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91682" y="225323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06121" y="224827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36017" y="225178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3599" y="226926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3203" y="272033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</a:t>
            </a:r>
          </a:p>
          <a:p>
            <a:pPr algn="ctr"/>
            <a:r>
              <a:rPr lang="en-US" sz="1200" dirty="0"/>
              <a:t>Breaching Section</a:t>
            </a:r>
          </a:p>
        </p:txBody>
      </p:sp>
      <p:sp>
        <p:nvSpPr>
          <p:cNvPr id="49" name="TextBox 48"/>
          <p:cNvSpPr txBox="1"/>
          <p:nvPr/>
        </p:nvSpPr>
        <p:spPr>
          <a:xfrm>
            <a:off x="5387112" y="3254724"/>
            <a:ext cx="1713931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IMR-2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UAZ 469B DIM Mine Detector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 77 Minefield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Breacher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02638" y="224614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46151" y="353939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52" name="TextBox 51"/>
          <p:cNvSpPr txBox="1"/>
          <p:nvPr/>
        </p:nvSpPr>
        <p:spPr>
          <a:xfrm>
            <a:off x="402192" y="3275388"/>
            <a:ext cx="1713931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IMR-2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UAZ 469B DIM Mine Detector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 77 Minefield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Breacher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002267374"/>
      </p:ext>
    </p:extLst>
  </p:cSld>
  <p:clrMapOvr>
    <a:masterClrMapping/>
  </p:clrMapOvr>
</p:sld>
</file>

<file path=ppt/slides/slide2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Assault Crossing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Engineer Battalion,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Assault Crossing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Amphibious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Ferry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Diving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56580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6043" y="223301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84080" y="224601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5989235" y="6420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3285416"/>
            <a:ext cx="2668" cy="20927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2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328257" y="6260844"/>
            <a:ext cx="81785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BRDM-2U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6" name="TextBox 35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87125" y="223426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3599" y="226926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3203" y="272033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Amphibious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57482" y="224614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</p:spTree>
    <p:extLst>
      <p:ext uri="{BB962C8B-B14F-4D97-AF65-F5344CB8AC3E}">
        <p14:creationId xmlns:p14="http://schemas.microsoft.com/office/powerpoint/2010/main" val="1574211410"/>
      </p:ext>
    </p:extLst>
  </p:cSld>
  <p:clrMapOvr>
    <a:masterClrMapping/>
  </p:clrMapOvr>
</p:sld>
</file>

<file path=ppt/slides/slide2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Amphibious Platoon, Assault Crossing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Engineer Battalion,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Amphibious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Amphibious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Amphibious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27310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PTS-2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27310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PTS-2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0922" y="27256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Amphibious</a:t>
            </a:r>
            <a:endParaRPr lang="en-US" sz="1200" b="1" dirty="0"/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85687" y="22736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19714" y="3274258"/>
            <a:ext cx="127310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PTS-2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99137" y="225899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1690870553"/>
      </p:ext>
    </p:extLst>
  </p:cSld>
  <p:clrMapOvr>
    <a:masterClrMapping/>
  </p:clrMapOvr>
</p:sld>
</file>

<file path=ppt/slides/slide2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Ferry Platoon, Assault Crossing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Engineer Battalion,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Ferry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Ferry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Assault Boat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09974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NDL 10 Assault Boat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94929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PMM-2 Ferry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0922" y="27256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Ferry</a:t>
            </a:r>
            <a:endParaRPr lang="en-US" sz="1200" b="1" dirty="0"/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85687" y="22736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19714" y="3274258"/>
            <a:ext cx="94929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PMM-2 Ferry</a:t>
            </a:r>
            <a:endParaRPr lang="en-US" sz="8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99137" y="225899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2605376678"/>
      </p:ext>
    </p:extLst>
  </p:cSld>
  <p:clrMapOvr>
    <a:masterClrMapping/>
  </p:clrMapOvr>
</p:sld>
</file>

<file path=ppt/slides/slide2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Diving Platoon, Assault Crossing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Engineer Battalion,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Diving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Diving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Diving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Zodiac RHIB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Compressor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9668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Zodiac RHIB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Compressor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0922" y="27256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Diving</a:t>
            </a:r>
            <a:endParaRPr lang="en-US" sz="1200" b="1" dirty="0"/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85687" y="22736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19714" y="3274258"/>
            <a:ext cx="1359668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Zodiac RHIB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Compressor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99137" y="225899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96717858"/>
      </p:ext>
    </p:extLst>
  </p:cSld>
  <p:clrMapOvr>
    <a:masterClrMapping/>
  </p:clrMapOvr>
</p:sld>
</file>

<file path=ppt/slides/slide2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Engineer Support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Engineer Battalion,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 Support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3962" y="262061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 Support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Construction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8727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56580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55732" y="2153995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84080" y="224601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5989235" y="6420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3251549"/>
            <a:ext cx="12026" cy="228000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2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23278" y="574607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02966" y="5414747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14992" y="54120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891343" y="541199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48933" y="541199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60130" y="574860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296983" y="575302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316968" y="6294711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2275864" y="6294711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6" name="TextBox 35"/>
          <p:cNvSpPr txBox="1"/>
          <p:nvPr/>
        </p:nvSpPr>
        <p:spPr>
          <a:xfrm>
            <a:off x="4234760" y="6294711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/>
          <p:cNvSpPr txBox="1"/>
          <p:nvPr/>
        </p:nvSpPr>
        <p:spPr>
          <a:xfrm>
            <a:off x="5413650" y="3186506"/>
            <a:ext cx="1718740" cy="218521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Wheeled Front Loader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Wheeled Backhoe Loader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Skid Steer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Fork Lift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BAT-2 CEV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10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KRAZ 255 Dump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Ditch MKD 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Water Truck Generic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10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3" name="TextBox 42"/>
          <p:cNvSpPr txBox="1"/>
          <p:nvPr/>
        </p:nvSpPr>
        <p:spPr>
          <a:xfrm>
            <a:off x="10411650" y="3251549"/>
            <a:ext cx="1718740" cy="243143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Wheeled Front Loader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Wheeled Backhoe Loader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Skid Steer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Fork Lift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Wheeled Cement Mixer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Saw Mill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BAT-2 CEV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9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KRAZ 255 Dump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CRANE Shovel 305V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361229459"/>
      </p:ext>
    </p:extLst>
  </p:cSld>
  <p:clrMapOvr>
    <a:masterClrMapping/>
  </p:clrMapOvr>
</p:sld>
</file>

<file path=ppt/slides/slide2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Road Bridge Construction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Engineer Battalion,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6794" cy="47515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Road Bridge Construction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69454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389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3962" y="205616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Road Bridge Construction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389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Road Bridge Construction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6945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32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56580" y="165804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60436" y="1613747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84080" y="168156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5989235" y="6420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992" y="2687099"/>
            <a:ext cx="12026" cy="27321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2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23278" y="574607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02966" y="5414747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14992" y="54120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891343" y="541199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48933" y="541199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60130" y="574860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296983" y="575302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316968" y="6294711"/>
            <a:ext cx="81785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BRDM-2U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2275864" y="6294711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6" name="TextBox 35"/>
          <p:cNvSpPr txBox="1"/>
          <p:nvPr/>
        </p:nvSpPr>
        <p:spPr>
          <a:xfrm>
            <a:off x="4234760" y="6294711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/>
          <p:cNvSpPr txBox="1"/>
          <p:nvPr/>
        </p:nvSpPr>
        <p:spPr>
          <a:xfrm>
            <a:off x="5413650" y="2622056"/>
            <a:ext cx="1718740" cy="29238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Wheeled Front Loader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Wheeled Backhoe Loader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Road Grader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Bull Dozer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Skid Steer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Cement Mixer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Fork Lift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Saw Mill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TMM Bridge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MT-55A AVLB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BAT-2 CEV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KRAZ 255 Dump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Crane Shovel 305V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Zodiac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3" name="TextBox 42"/>
          <p:cNvSpPr txBox="1"/>
          <p:nvPr/>
        </p:nvSpPr>
        <p:spPr>
          <a:xfrm>
            <a:off x="10411650" y="2687099"/>
            <a:ext cx="1718740" cy="29238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Wheeled Front Loader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Wheeled Backhoe Loader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Road Grader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Bull Dozer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Skid Steer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Cement Mixer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Fork Lift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Saw Mill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TMM Bridge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MT-55A AVLB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BAT-2 CEV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KRAZ 255 Dump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Crane Shovel 305V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Zodiac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120384568"/>
      </p:ext>
    </p:extLst>
  </p:cSld>
  <p:clrMapOvr>
    <a:masterClrMapping/>
  </p:clrMapOvr>
</p:sld>
</file>

<file path=ppt/slides/slide2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Pontoon Bridging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Engineer Battalion,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Pontoon Bridging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Pontoon Bridging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Ferry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Powerboat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56580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6043" y="223301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84080" y="224601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5989235" y="6420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3285416"/>
            <a:ext cx="2668" cy="20927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2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328257" y="6260844"/>
            <a:ext cx="81785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BRDM-2U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6" name="TextBox 35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32281" y="223426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3599" y="226926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3203" y="272033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Pontoon Bridging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57482" y="224614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40" name="TextBox 39"/>
          <p:cNvSpPr txBox="1"/>
          <p:nvPr/>
        </p:nvSpPr>
        <p:spPr>
          <a:xfrm>
            <a:off x="7857631" y="3268979"/>
            <a:ext cx="94929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PMM-2 Ferry</a:t>
            </a:r>
            <a:endParaRPr lang="en-US" sz="8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3" name="TextBox 42"/>
          <p:cNvSpPr txBox="1"/>
          <p:nvPr/>
        </p:nvSpPr>
        <p:spPr>
          <a:xfrm>
            <a:off x="10404501" y="3268979"/>
            <a:ext cx="182133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KAMAZ 4310 6x6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BMK 255M Bridge Support Boat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198745467"/>
      </p:ext>
    </p:extLst>
  </p:cSld>
  <p:clrMapOvr>
    <a:masterClrMapping/>
  </p:clrMapOvr>
</p:sld>
</file>

<file path=ppt/slides/slide2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Pontoon Bridging Platoon, Assault Crossing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Engineer Battalion,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Pontoon Bridging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Pontoon Bridging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Pontoon Bridging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PMP Bridge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PMP Bridge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0922" y="27256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Pontoon Bridging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85687" y="22736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19714" y="3274258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PMP Bridge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99137" y="225899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2163892340"/>
      </p:ext>
    </p:extLst>
  </p:cSld>
  <p:clrMapOvr>
    <a:masterClrMapping/>
  </p:clrMapOvr>
</p:sld>
</file>

<file path=ppt/slides/slide2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Engineer Reconnaissance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Engineer Battalion,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 Reconnaissance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 Reconnaissance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 Reconnaissance 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3081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IRM Reconnaissance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BTR-90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3081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IRM Reconnaissance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BTR-90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808" y="27256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 Reconnaissance 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573" y="22736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30600" y="3274258"/>
            <a:ext cx="133081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IRM Reconnaissance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BTR-90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10023" y="225899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1105332699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8636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Headquarters &amp; Headquarters Company, Headquarters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89240" y="1449344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9007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 &amp; Headquarters Company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91959" y="69323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669757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03267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03267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533" y="20507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 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66975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5677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584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object 60">
            <a:extLst>
              <a:ext uri="{FF2B5EF4-FFF2-40B4-BE49-F238E27FC236}">
                <a16:creationId xmlns:a16="http://schemas.microsoft.com/office/drawing/2014/main" id="{DD8AF79A-6A15-4294-8618-D792E6C1658B}"/>
              </a:ext>
            </a:extLst>
          </p:cNvPr>
          <p:cNvSpPr/>
          <p:nvPr/>
        </p:nvSpPr>
        <p:spPr>
          <a:xfrm>
            <a:off x="3250879" y="203506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 Platoon</a:t>
            </a:r>
          </a:p>
        </p:txBody>
      </p: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8CD90A9A-2C86-4FFE-8C97-78A95DDD3056}"/>
              </a:ext>
            </a:extLst>
          </p:cNvPr>
          <p:cNvCxnSpPr/>
          <p:nvPr/>
        </p:nvCxnSpPr>
        <p:spPr>
          <a:xfrm>
            <a:off x="3846799" y="16591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97010" y="160125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344021" y="159886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583868" y="1609122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383087" y="2619877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4" name="TextBox 43"/>
          <p:cNvSpPr txBox="1"/>
          <p:nvPr/>
        </p:nvSpPr>
        <p:spPr>
          <a:xfrm>
            <a:off x="7850365" y="2613749"/>
            <a:ext cx="113685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5" name="TextBox 44"/>
          <p:cNvSpPr txBox="1"/>
          <p:nvPr/>
        </p:nvSpPr>
        <p:spPr>
          <a:xfrm>
            <a:off x="10453788" y="2623528"/>
            <a:ext cx="1654392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15174" y="163173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89240" y="1631733"/>
            <a:ext cx="7164" cy="228088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91131" y="3912201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640" y="430755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4132" y="427511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37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4935" y="429322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1131" y="39122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6083702" y="389921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102274" y="390087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0" name="TextBox 4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99412" y="384370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00801" y="383910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9" name="TextBox 58"/>
          <p:cNvSpPr txBox="1"/>
          <p:nvPr/>
        </p:nvSpPr>
        <p:spPr>
          <a:xfrm>
            <a:off x="416538" y="4865972"/>
            <a:ext cx="127470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1" name="TextBox 60"/>
          <p:cNvSpPr txBox="1"/>
          <p:nvPr/>
        </p:nvSpPr>
        <p:spPr>
          <a:xfrm>
            <a:off x="5403970" y="4856193"/>
            <a:ext cx="130356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UAZ 452 Ambulance</a:t>
            </a:r>
          </a:p>
        </p:txBody>
      </p:sp>
      <p:sp>
        <p:nvSpPr>
          <p:cNvPr id="62" name="TextBox 61"/>
          <p:cNvSpPr txBox="1"/>
          <p:nvPr/>
        </p:nvSpPr>
        <p:spPr>
          <a:xfrm>
            <a:off x="10456190" y="4865972"/>
            <a:ext cx="173581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17576" y="387417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3391656197"/>
      </p:ext>
    </p:extLst>
  </p:cSld>
  <p:clrMapOvr>
    <a:masterClrMapping/>
  </p:clrMapOvr>
</p:sld>
</file>

<file path=ppt/slides/slide2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Transport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Engineer Battalion,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  <a:br>
              <a:rPr lang="en-US" sz="1200" dirty="0"/>
            </a:br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  <a:br>
              <a:rPr lang="en-US" sz="1200" dirty="0"/>
            </a:br>
            <a:r>
              <a:rPr lang="en-US" sz="1200" dirty="0"/>
              <a:t>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  <a:br>
              <a:rPr lang="en-US" sz="1200" dirty="0"/>
            </a:br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9012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5323 8x8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39012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5323 8x8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9012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5323 8x8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9560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139012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5323 8x8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02B05950-4E86-415E-87CC-F2EBE2A99BCC}"/>
              </a:ext>
            </a:extLst>
          </p:cNvPr>
          <p:cNvSpPr txBox="1"/>
          <p:nvPr/>
        </p:nvSpPr>
        <p:spPr>
          <a:xfrm>
            <a:off x="8336818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2205646960"/>
      </p:ext>
    </p:extLst>
  </p:cSld>
  <p:clrMapOvr>
    <a:masterClrMapping/>
  </p:clrMapOvr>
</p:sld>
</file>

<file path=ppt/slides/slide2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Engineer Battalion,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4844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63588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230652" y="225143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7564679" y="3252051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044102" y="22367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2BB3E62C-381D-4C38-94E5-257A03C06D12}"/>
              </a:ext>
            </a:extLst>
          </p:cNvPr>
          <p:cNvSpPr/>
          <p:nvPr/>
        </p:nvSpPr>
        <p:spPr>
          <a:xfrm>
            <a:off x="3379274" y="27135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FAF4B31F-14F0-4983-AB80-2D4A37D83D53}"/>
              </a:ext>
            </a:extLst>
          </p:cNvPr>
          <p:cNvCxnSpPr/>
          <p:nvPr/>
        </p:nvCxnSpPr>
        <p:spPr>
          <a:xfrm>
            <a:off x="3974039" y="226158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CD4A4D19-5351-4742-9B49-A8C7B5921F53}"/>
              </a:ext>
            </a:extLst>
          </p:cNvPr>
          <p:cNvSpPr txBox="1"/>
          <p:nvPr/>
        </p:nvSpPr>
        <p:spPr>
          <a:xfrm>
            <a:off x="3308066" y="3262196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9A44DBEC-6908-4362-B7CA-21E16AA945B6}"/>
              </a:ext>
            </a:extLst>
          </p:cNvPr>
          <p:cNvSpPr txBox="1"/>
          <p:nvPr/>
        </p:nvSpPr>
        <p:spPr>
          <a:xfrm>
            <a:off x="3787489" y="224693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2818708646"/>
      </p:ext>
    </p:extLst>
  </p:cSld>
  <p:clrMapOvr>
    <a:masterClrMapping/>
  </p:clrMapOvr>
</p:sld>
</file>

<file path=ppt/slides/slide2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Engineer Battalion,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644895862"/>
      </p:ext>
    </p:extLst>
  </p:cSld>
  <p:clrMapOvr>
    <a:masterClrMapping/>
  </p:clrMapOvr>
</p:sld>
</file>

<file path=ppt/slides/slide2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8572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381150"/>
            <a:ext cx="186" cy="39017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25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Battalion 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271" y="62504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278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72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Signals Battalion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4533" y="182316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387517" y="227181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 </a:t>
            </a:r>
          </a:p>
          <a:p>
            <a:pPr algn="ctr"/>
            <a:r>
              <a:rPr lang="en-US" sz="1200" dirty="0"/>
              <a:t> Company</a:t>
            </a:r>
            <a:endParaRPr sz="1200" dirty="0"/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2879633" y="2063975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9A89BBAF-B244-4635-BB3A-EE4E6C4C7EC1}"/>
              </a:ext>
            </a:extLst>
          </p:cNvPr>
          <p:cNvSpPr/>
          <p:nvPr/>
        </p:nvSpPr>
        <p:spPr>
          <a:xfrm>
            <a:off x="4148915" y="22640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 </a:t>
            </a:r>
          </a:p>
          <a:p>
            <a:pPr algn="ctr"/>
            <a:r>
              <a:rPr lang="en-US" sz="1200" dirty="0"/>
              <a:t> Company</a:t>
            </a: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4BD9400B-F589-4279-AD5E-60332F5DE2A8}"/>
              </a:ext>
            </a:extLst>
          </p:cNvPr>
          <p:cNvSpPr txBox="1"/>
          <p:nvPr/>
        </p:nvSpPr>
        <p:spPr>
          <a:xfrm>
            <a:off x="4630363" y="205616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6782604" y="229082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 </a:t>
            </a:r>
          </a:p>
          <a:p>
            <a:pPr algn="ctr"/>
            <a:r>
              <a:rPr lang="en-US" sz="1200" dirty="0"/>
              <a:t> Company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7265147" y="205572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652108" y="227181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 </a:t>
            </a:r>
          </a:p>
          <a:p>
            <a:pPr algn="ctr"/>
            <a:r>
              <a:rPr lang="en-US" sz="1200" dirty="0"/>
              <a:t> Company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130000" y="2063975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7" name="object 60">
            <a:extLst>
              <a:ext uri="{FF2B5EF4-FFF2-40B4-BE49-F238E27FC236}">
                <a16:creationId xmlns:a16="http://schemas.microsoft.com/office/drawing/2014/main" id="{D576C08F-F0D8-4233-93FB-C028CB9730F7}"/>
              </a:ext>
            </a:extLst>
          </p:cNvPr>
          <p:cNvSpPr/>
          <p:nvPr/>
        </p:nvSpPr>
        <p:spPr>
          <a:xfrm>
            <a:off x="10523288" y="224475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 </a:t>
            </a:r>
          </a:p>
          <a:p>
            <a:pPr algn="ctr"/>
            <a:r>
              <a:rPr lang="en-US" sz="1200" dirty="0"/>
              <a:t> Company</a:t>
            </a:r>
          </a:p>
        </p:txBody>
      </p:sp>
      <p:sp>
        <p:nvSpPr>
          <p:cNvPr id="73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500144" y="572508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3" name="object 60">
            <a:extLst>
              <a:ext uri="{FF2B5EF4-FFF2-40B4-BE49-F238E27FC236}">
                <a16:creationId xmlns:a16="http://schemas.microsoft.com/office/drawing/2014/main" id="{7801212E-E563-45A8-BE47-E51BC0001469}"/>
              </a:ext>
            </a:extLst>
          </p:cNvPr>
          <p:cNvSpPr/>
          <p:nvPr/>
        </p:nvSpPr>
        <p:spPr>
          <a:xfrm>
            <a:off x="10508186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278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2993345" y="181961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7" name="Straight Connector 11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4750488" y="182532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7383293" y="18385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1" name="Straight Connector 120">
            <a:extLst>
              <a:ext uri="{FF2B5EF4-FFF2-40B4-BE49-F238E27FC236}">
                <a16:creationId xmlns:a16="http://schemas.microsoft.com/office/drawing/2014/main" id="{C25D53DF-DB09-4C20-9566-1A8035555AC8}"/>
              </a:ext>
            </a:extLst>
          </p:cNvPr>
          <p:cNvCxnSpPr/>
          <p:nvPr/>
        </p:nvCxnSpPr>
        <p:spPr>
          <a:xfrm>
            <a:off x="9241506" y="18343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16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4" name="Straight Connector 123">
            <a:extLst>
              <a:ext uri="{FF2B5EF4-FFF2-40B4-BE49-F238E27FC236}">
                <a16:creationId xmlns:a16="http://schemas.microsoft.com/office/drawing/2014/main" id="{E8E2C687-8F55-4AA9-87AF-313368FB2932}"/>
              </a:ext>
            </a:extLst>
          </p:cNvPr>
          <p:cNvCxnSpPr/>
          <p:nvPr/>
        </p:nvCxnSpPr>
        <p:spPr>
          <a:xfrm>
            <a:off x="1098487" y="527660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1093493" y="5285035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0" name="Straight Connector 129">
            <a:extLst>
              <a:ext uri="{FF2B5EF4-FFF2-40B4-BE49-F238E27FC236}">
                <a16:creationId xmlns:a16="http://schemas.microsoft.com/office/drawing/2014/main" id="{5954BBA4-D4DF-4BB1-AF39-FA119786AB0D}"/>
              </a:ext>
            </a:extLst>
          </p:cNvPr>
          <p:cNvCxnSpPr/>
          <p:nvPr/>
        </p:nvCxnSpPr>
        <p:spPr>
          <a:xfrm>
            <a:off x="11095461" y="528285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6" name="TextBox 4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2129" y="527453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830676" y="527453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160197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86" name="Straight Connector 8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19863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TextBox 86"/>
          <p:cNvSpPr txBox="1"/>
          <p:nvPr/>
        </p:nvSpPr>
        <p:spPr>
          <a:xfrm>
            <a:off x="156562" y="4133883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8" name="TextBox 87"/>
          <p:cNvSpPr txBox="1"/>
          <p:nvPr/>
        </p:nvSpPr>
        <p:spPr>
          <a:xfrm>
            <a:off x="1973688" y="4133883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72A48288-E27A-42CA-B4FC-5ABEA38A1667}"/>
              </a:ext>
            </a:extLst>
          </p:cNvPr>
          <p:cNvSpPr txBox="1"/>
          <p:nvPr/>
        </p:nvSpPr>
        <p:spPr>
          <a:xfrm>
            <a:off x="10987830" y="20305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</p:spTree>
    <p:extLst>
      <p:ext uri="{BB962C8B-B14F-4D97-AF65-F5344CB8AC3E}">
        <p14:creationId xmlns:p14="http://schemas.microsoft.com/office/powerpoint/2010/main" val="2380674172"/>
      </p:ext>
    </p:extLst>
  </p:cSld>
  <p:clrMapOvr>
    <a:masterClrMapping/>
  </p:clrMapOvr>
</p:sld>
</file>

<file path=ppt/slides/slide2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Battalion,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 Signals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90532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 Squad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58364" y="1664706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374096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60706" y="168823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0" name="TextBox 39"/>
          <p:cNvSpPr txBox="1"/>
          <p:nvPr/>
        </p:nvSpPr>
        <p:spPr>
          <a:xfrm>
            <a:off x="10422506" y="2703491"/>
            <a:ext cx="139172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 8 Motorcycle PKM</a:t>
            </a:r>
          </a:p>
        </p:txBody>
      </p:sp>
    </p:spTree>
    <p:extLst>
      <p:ext uri="{BB962C8B-B14F-4D97-AF65-F5344CB8AC3E}">
        <p14:creationId xmlns:p14="http://schemas.microsoft.com/office/powerpoint/2010/main" val="2814759971"/>
      </p:ext>
    </p:extLst>
  </p:cSld>
  <p:clrMapOvr>
    <a:masterClrMapping/>
  </p:clrMapOvr>
</p:sld>
</file>

<file path=ppt/slides/slide2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Digital Platoon, Signals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Battalion,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Team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24751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601892" y="270966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Light 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Light 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2919516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9197812" y="22522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253543" y="3248278"/>
            <a:ext cx="77457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78766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Communications Truck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77457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15249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4742591" y="226740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6783209" y="272939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Light 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7379129" y="227200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3" name="TextBox 32"/>
          <p:cNvSpPr txBox="1"/>
          <p:nvPr/>
        </p:nvSpPr>
        <p:spPr>
          <a:xfrm>
            <a:off x="4052752" y="3248278"/>
            <a:ext cx="77457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6683468" y="3257434"/>
            <a:ext cx="178766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Communications Truck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8505886" y="3248278"/>
            <a:ext cx="178766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Communications Truck</a:t>
            </a:r>
          </a:p>
        </p:txBody>
      </p:sp>
    </p:spTree>
    <p:extLst>
      <p:ext uri="{BB962C8B-B14F-4D97-AF65-F5344CB8AC3E}">
        <p14:creationId xmlns:p14="http://schemas.microsoft.com/office/powerpoint/2010/main" val="2059493592"/>
      </p:ext>
    </p:extLst>
  </p:cSld>
  <p:clrMapOvr>
    <a:masterClrMapping/>
  </p:clrMapOvr>
</p:sld>
</file>

<file path=ppt/slides/slide2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Radio Platoon, Signals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Battalion,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32213" y="270430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1420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523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5680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61005" y="3252945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884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6094769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4" name="TextBox 33"/>
          <p:cNvSpPr txBox="1"/>
          <p:nvPr/>
        </p:nvSpPr>
        <p:spPr>
          <a:xfrm>
            <a:off x="5392758" y="3237796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7979073" y="3252814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34854" y="223617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80393" y="223066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06121" y="222569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08284" y="222921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2568505241"/>
      </p:ext>
    </p:extLst>
  </p:cSld>
  <p:clrMapOvr>
    <a:masterClrMapping/>
  </p:clrMapOvr>
</p:sld>
</file>

<file path=ppt/slides/slide2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Long Range Signals Platoon, Signals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Battalion,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</a:t>
            </a:r>
          </a:p>
          <a:p>
            <a:pPr algn="ctr"/>
            <a:r>
              <a:rPr lang="en-US" sz="1200" dirty="0"/>
              <a:t>Signals 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</a:t>
            </a:r>
          </a:p>
          <a:p>
            <a:pPr algn="ctr"/>
            <a:r>
              <a:rPr lang="en-US" sz="1200" dirty="0"/>
              <a:t>Signals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IBACS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GAZ 66 Signals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GAZ 66 Signals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539436916"/>
      </p:ext>
    </p:extLst>
  </p:cSld>
  <p:clrMapOvr>
    <a:masterClrMapping/>
  </p:clrMapOvr>
</p:sld>
</file>

<file path=ppt/slides/slide2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Courier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Battalion,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</a:p>
          <a:p>
            <a:pPr algn="ctr"/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35506" y="223301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</a:p>
          <a:p>
            <a:pPr algn="ctr"/>
            <a:r>
              <a:rPr lang="en-US" sz="1200" dirty="0"/>
              <a:t>Squad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49220" y="2222490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9172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 8 Motorcycle PKM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9172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 8 Motorcycle PKM</a:t>
            </a:r>
          </a:p>
        </p:txBody>
      </p:sp>
      <p:sp>
        <p:nvSpPr>
          <p:cNvPr id="15" name="object 60">
            <a:extLst>
              <a:ext uri="{FF2B5EF4-FFF2-40B4-BE49-F238E27FC236}">
                <a16:creationId xmlns:a16="http://schemas.microsoft.com/office/drawing/2014/main" id="{6CE0B420-4542-41BE-9E91-052AB2D50DE1}"/>
              </a:ext>
            </a:extLst>
          </p:cNvPr>
          <p:cNvSpPr/>
          <p:nvPr/>
        </p:nvSpPr>
        <p:spPr>
          <a:xfrm>
            <a:off x="5497794" y="271806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</a:p>
          <a:p>
            <a:pPr algn="ctr"/>
            <a:r>
              <a:rPr lang="en-US" sz="1200" dirty="0"/>
              <a:t>Squad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8B7838E5-F80E-45F5-9967-73E04DEEB3D2}"/>
              </a:ext>
            </a:extLst>
          </p:cNvPr>
          <p:cNvSpPr txBox="1"/>
          <p:nvPr/>
        </p:nvSpPr>
        <p:spPr>
          <a:xfrm>
            <a:off x="5947721" y="2247672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223538E2-3A53-4677-9E89-5252FED2B293}"/>
              </a:ext>
            </a:extLst>
          </p:cNvPr>
          <p:cNvCxnSpPr/>
          <p:nvPr/>
        </p:nvCxnSpPr>
        <p:spPr>
          <a:xfrm>
            <a:off x="6089514" y="227365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TextBox 17">
            <a:extLst>
              <a:ext uri="{FF2B5EF4-FFF2-40B4-BE49-F238E27FC236}">
                <a16:creationId xmlns:a16="http://schemas.microsoft.com/office/drawing/2014/main" id="{742BB14E-8DF1-4DBC-9501-E172ED6F3ABA}"/>
              </a:ext>
            </a:extLst>
          </p:cNvPr>
          <p:cNvSpPr txBox="1"/>
          <p:nvPr/>
        </p:nvSpPr>
        <p:spPr>
          <a:xfrm>
            <a:off x="5423947" y="3262932"/>
            <a:ext cx="139172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 8 Motorcycle PKM</a:t>
            </a:r>
          </a:p>
        </p:txBody>
      </p:sp>
    </p:spTree>
    <p:extLst>
      <p:ext uri="{BB962C8B-B14F-4D97-AF65-F5344CB8AC3E}">
        <p14:creationId xmlns:p14="http://schemas.microsoft.com/office/powerpoint/2010/main" val="1654197999"/>
      </p:ext>
    </p:extLst>
  </p:cSld>
  <p:clrMapOvr>
    <a:masterClrMapping/>
  </p:clrMapOvr>
</p:sld>
</file>

<file path=ppt/slides/slide2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Battalion,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4844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63588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230652" y="225143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7564679" y="3252051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044102" y="22367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2BB3E62C-381D-4C38-94E5-257A03C06D12}"/>
              </a:ext>
            </a:extLst>
          </p:cNvPr>
          <p:cNvSpPr/>
          <p:nvPr/>
        </p:nvSpPr>
        <p:spPr>
          <a:xfrm>
            <a:off x="3379274" y="27135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FAF4B31F-14F0-4983-AB80-2D4A37D83D53}"/>
              </a:ext>
            </a:extLst>
          </p:cNvPr>
          <p:cNvCxnSpPr/>
          <p:nvPr/>
        </p:nvCxnSpPr>
        <p:spPr>
          <a:xfrm>
            <a:off x="3974039" y="226158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CD4A4D19-5351-4742-9B49-A8C7B5921F53}"/>
              </a:ext>
            </a:extLst>
          </p:cNvPr>
          <p:cNvSpPr txBox="1"/>
          <p:nvPr/>
        </p:nvSpPr>
        <p:spPr>
          <a:xfrm>
            <a:off x="3308066" y="3262196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9A44DBEC-6908-4362-B7CA-21E16AA945B6}"/>
              </a:ext>
            </a:extLst>
          </p:cNvPr>
          <p:cNvSpPr txBox="1"/>
          <p:nvPr/>
        </p:nvSpPr>
        <p:spPr>
          <a:xfrm>
            <a:off x="3787489" y="224693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766707965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96712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Headquarters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4002" y="1617090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10684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 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37503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004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 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72379" y="22328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42969" y="2200416"/>
            <a:ext cx="1188721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30639" y="22185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3750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8261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82452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2617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40970" y="1769003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21728" y="615470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39842" y="177006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22977" y="176640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2B3E2C86-CF28-48FC-BA17-DFA50E6A57BB}"/>
              </a:ext>
            </a:extLst>
          </p:cNvPr>
          <p:cNvSpPr txBox="1"/>
          <p:nvPr/>
        </p:nvSpPr>
        <p:spPr>
          <a:xfrm>
            <a:off x="383087" y="2787623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B67ABDD8-C1A9-4341-B625-190D04E96CF0}"/>
              </a:ext>
            </a:extLst>
          </p:cNvPr>
          <p:cNvSpPr txBox="1"/>
          <p:nvPr/>
        </p:nvSpPr>
        <p:spPr>
          <a:xfrm>
            <a:off x="2990277" y="2791274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847E03-8C76-4A9D-8FE1-FB823D69168A}"/>
              </a:ext>
            </a:extLst>
          </p:cNvPr>
          <p:cNvSpPr txBox="1"/>
          <p:nvPr/>
        </p:nvSpPr>
        <p:spPr>
          <a:xfrm>
            <a:off x="7859157" y="2781495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681AA9E0-3544-4F31-A6A0-DB650B2E7060}"/>
              </a:ext>
            </a:extLst>
          </p:cNvPr>
          <p:cNvSpPr txBox="1"/>
          <p:nvPr/>
        </p:nvSpPr>
        <p:spPr>
          <a:xfrm>
            <a:off x="10453788" y="2791274"/>
            <a:ext cx="1406252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431468897"/>
      </p:ext>
    </p:extLst>
  </p:cSld>
  <p:clrMapOvr>
    <a:masterClrMapping/>
  </p:clrMapOvr>
</p:sld>
</file>

<file path=ppt/slides/slide2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Chemical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Motorized Infantry Division</a:t>
            </a:r>
            <a:endParaRPr lang="en-GB" sz="2400" dirty="0"/>
          </a:p>
        </p:txBody>
      </p: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Chemical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190" y="64409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4694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992472" y="23025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Decontamination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69" name="object 60">
            <a:extLst>
              <a:ext uri="{FF2B5EF4-FFF2-40B4-BE49-F238E27FC236}">
                <a16:creationId xmlns:a16="http://schemas.microsoft.com/office/drawing/2014/main" id="{6CB944C2-9388-41D9-967D-D1C47186E2B5}"/>
              </a:ext>
            </a:extLst>
          </p:cNvPr>
          <p:cNvSpPr/>
          <p:nvPr/>
        </p:nvSpPr>
        <p:spPr>
          <a:xfrm>
            <a:off x="8000635" y="23236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NBC Reconnaissance Company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81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469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588221" y="184098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" name="Straight Connector 121">
            <a:extLst>
              <a:ext uri="{FF2B5EF4-FFF2-40B4-BE49-F238E27FC236}">
                <a16:creationId xmlns:a16="http://schemas.microsoft.com/office/drawing/2014/main" id="{CE5B60CE-A550-477F-8408-109AE267E6C9}"/>
              </a:ext>
            </a:extLst>
          </p:cNvPr>
          <p:cNvCxnSpPr/>
          <p:nvPr/>
        </p:nvCxnSpPr>
        <p:spPr>
          <a:xfrm>
            <a:off x="8590807" y="1874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356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5" name="Straight Connector 134">
            <a:extLst>
              <a:ext uri="{FF2B5EF4-FFF2-40B4-BE49-F238E27FC236}">
                <a16:creationId xmlns:a16="http://schemas.microsoft.com/office/drawing/2014/main" id="{A7141411-C0E1-4D5A-8DDE-DF669A3F3608}"/>
              </a:ext>
            </a:extLst>
          </p:cNvPr>
          <p:cNvCxnSpPr>
            <a:cxnSpLocks/>
          </p:cNvCxnSpPr>
          <p:nvPr/>
        </p:nvCxnSpPr>
        <p:spPr>
          <a:xfrm flipH="1">
            <a:off x="6092031" y="1399642"/>
            <a:ext cx="10447" cy="449483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15467" y="190840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6" name="Straight Connector 7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230533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90199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0" name="TextBox 89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3479655" y="207689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9" name="TextBox 98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10831401" y="180466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4015056B-8BDE-42A8-8B32-B19FB0AF1300}"/>
              </a:ext>
            </a:extLst>
          </p:cNvPr>
          <p:cNvSpPr txBox="1"/>
          <p:nvPr/>
        </p:nvSpPr>
        <p:spPr>
          <a:xfrm>
            <a:off x="8480039" y="207689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42CD07B1-0725-476C-A8F8-7B5F48AED938}"/>
              </a:ext>
            </a:extLst>
          </p:cNvPr>
          <p:cNvSpPr txBox="1"/>
          <p:nvPr/>
        </p:nvSpPr>
        <p:spPr>
          <a:xfrm>
            <a:off x="156562" y="4204219"/>
            <a:ext cx="133241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236A2171-2ED3-4165-B68B-504FACD05645}"/>
              </a:ext>
            </a:extLst>
          </p:cNvPr>
          <p:cNvSpPr txBox="1"/>
          <p:nvPr/>
        </p:nvSpPr>
        <p:spPr>
          <a:xfrm>
            <a:off x="1973688" y="4204219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7787363"/>
      </p:ext>
    </p:extLst>
  </p:cSld>
  <p:clrMapOvr>
    <a:masterClrMapping/>
  </p:clrMapOvr>
</p:sld>
</file>

<file path=ppt/slides/slide2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Decontamination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Chemical Battalion,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Decontamination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Vehicle Decontamination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Vehicle Decontamination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90532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Vehicle Decontamination 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6924" y="1664706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374096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072890" y="39979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Personnel Decontamination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>
            <a:cxnSpLocks/>
          </p:cNvCxnSpPr>
          <p:nvPr/>
        </p:nvCxnSpPr>
        <p:spPr>
          <a:xfrm>
            <a:off x="6096405" y="1702879"/>
            <a:ext cx="6438" cy="18284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4431956" y="353132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2" name="object 60">
            <a:extLst>
              <a:ext uri="{FF2B5EF4-FFF2-40B4-BE49-F238E27FC236}">
                <a16:creationId xmlns:a16="http://schemas.microsoft.com/office/drawing/2014/main" id="{76DC14C1-F4E1-429F-A1B5-E07F8C06B908}"/>
              </a:ext>
            </a:extLst>
          </p:cNvPr>
          <p:cNvSpPr/>
          <p:nvPr/>
        </p:nvSpPr>
        <p:spPr>
          <a:xfrm>
            <a:off x="6930392" y="39979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Personnel Decontamination Platoon</a:t>
            </a: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BC4A67B1-910C-4188-B20F-6EE78D3865FC}"/>
              </a:ext>
            </a:extLst>
          </p:cNvPr>
          <p:cNvSpPr txBox="1"/>
          <p:nvPr/>
        </p:nvSpPr>
        <p:spPr>
          <a:xfrm>
            <a:off x="7289458" y="353132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16A05A56-7B35-430B-BC2E-20AFC833B81A}"/>
              </a:ext>
            </a:extLst>
          </p:cNvPr>
          <p:cNvCxnSpPr>
            <a:cxnSpLocks/>
          </p:cNvCxnSpPr>
          <p:nvPr/>
        </p:nvCxnSpPr>
        <p:spPr>
          <a:xfrm flipH="1" flipV="1">
            <a:off x="4674092" y="3498968"/>
            <a:ext cx="2857502" cy="15515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7C4D7A78-44D5-4CBA-9B86-92FEE7C9354E}"/>
              </a:ext>
            </a:extLst>
          </p:cNvPr>
          <p:cNvCxnSpPr/>
          <p:nvPr/>
        </p:nvCxnSpPr>
        <p:spPr>
          <a:xfrm>
            <a:off x="4686046" y="349730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9AC7944D-5AC0-4044-9238-21FDBC7352C7}"/>
              </a:ext>
            </a:extLst>
          </p:cNvPr>
          <p:cNvCxnSpPr/>
          <p:nvPr/>
        </p:nvCxnSpPr>
        <p:spPr>
          <a:xfrm>
            <a:off x="7524752" y="353132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306191714"/>
      </p:ext>
    </p:extLst>
  </p:cSld>
  <p:clrMapOvr>
    <a:masterClrMapping/>
  </p:clrMapOvr>
</p:sld>
</file>

<file path=ppt/slides/slide2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Vehicle Decontamination Platoon, Decontamination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Chemical Battalion,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Vehicle Decontamination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Vehicle Decontamination</a:t>
            </a:r>
          </a:p>
          <a:p>
            <a:pPr algn="ctr"/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35506" y="223301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Vehicle Decontamination</a:t>
            </a:r>
          </a:p>
          <a:p>
            <a:pPr algn="ctr"/>
            <a:r>
              <a:rPr lang="en-US" sz="1200" dirty="0"/>
              <a:t>Squad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49220" y="2222490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802096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ZIL 131 ARS 14K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802096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ZIL 131 ARS 14K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5" name="object 60">
            <a:extLst>
              <a:ext uri="{FF2B5EF4-FFF2-40B4-BE49-F238E27FC236}">
                <a16:creationId xmlns:a16="http://schemas.microsoft.com/office/drawing/2014/main" id="{6CE0B420-4542-41BE-9E91-052AB2D50DE1}"/>
              </a:ext>
            </a:extLst>
          </p:cNvPr>
          <p:cNvSpPr/>
          <p:nvPr/>
        </p:nvSpPr>
        <p:spPr>
          <a:xfrm>
            <a:off x="5497794" y="271806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Vehicle Decontamination</a:t>
            </a:r>
          </a:p>
          <a:p>
            <a:pPr algn="ctr"/>
            <a:r>
              <a:rPr lang="en-US" sz="1200" dirty="0"/>
              <a:t>Squad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8B7838E5-F80E-45F5-9967-73E04DEEB3D2}"/>
              </a:ext>
            </a:extLst>
          </p:cNvPr>
          <p:cNvSpPr txBox="1"/>
          <p:nvPr/>
        </p:nvSpPr>
        <p:spPr>
          <a:xfrm>
            <a:off x="5947721" y="2247672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223538E2-3A53-4677-9E89-5252FED2B293}"/>
              </a:ext>
            </a:extLst>
          </p:cNvPr>
          <p:cNvCxnSpPr/>
          <p:nvPr/>
        </p:nvCxnSpPr>
        <p:spPr>
          <a:xfrm>
            <a:off x="6089514" y="227365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TextBox 17">
            <a:extLst>
              <a:ext uri="{FF2B5EF4-FFF2-40B4-BE49-F238E27FC236}">
                <a16:creationId xmlns:a16="http://schemas.microsoft.com/office/drawing/2014/main" id="{742BB14E-8DF1-4DBC-9501-E172ED6F3ABA}"/>
              </a:ext>
            </a:extLst>
          </p:cNvPr>
          <p:cNvSpPr txBox="1"/>
          <p:nvPr/>
        </p:nvSpPr>
        <p:spPr>
          <a:xfrm>
            <a:off x="5423947" y="3262932"/>
            <a:ext cx="1802096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ZIL 131 ARS 14K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491573960"/>
      </p:ext>
    </p:extLst>
  </p:cSld>
  <p:clrMapOvr>
    <a:masterClrMapping/>
  </p:clrMapOvr>
</p:sld>
</file>

<file path=ppt/slides/slide2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Personnel Decontamination Platoon, Decontamination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Chemical Battalion,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Personnel Decontamination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Personnel Decontamination</a:t>
            </a:r>
          </a:p>
          <a:p>
            <a:pPr algn="ctr"/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35506" y="223301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Personnel Decontamination</a:t>
            </a:r>
          </a:p>
          <a:p>
            <a:pPr algn="ctr"/>
            <a:r>
              <a:rPr lang="en-US" sz="1200" dirty="0"/>
              <a:t>Squad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49220" y="2222490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805302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DDA-66 Decontamination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Decontamination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805302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DDA-66 Decontamination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Decontamination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5" name="object 60">
            <a:extLst>
              <a:ext uri="{FF2B5EF4-FFF2-40B4-BE49-F238E27FC236}">
                <a16:creationId xmlns:a16="http://schemas.microsoft.com/office/drawing/2014/main" id="{6CE0B420-4542-41BE-9E91-052AB2D50DE1}"/>
              </a:ext>
            </a:extLst>
          </p:cNvPr>
          <p:cNvSpPr/>
          <p:nvPr/>
        </p:nvSpPr>
        <p:spPr>
          <a:xfrm>
            <a:off x="3663865" y="270592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Personnel Decontamination</a:t>
            </a:r>
          </a:p>
          <a:p>
            <a:pPr algn="ctr"/>
            <a:r>
              <a:rPr lang="en-US" sz="1200" dirty="0"/>
              <a:t>Squad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8B7838E5-F80E-45F5-9967-73E04DEEB3D2}"/>
              </a:ext>
            </a:extLst>
          </p:cNvPr>
          <p:cNvSpPr txBox="1"/>
          <p:nvPr/>
        </p:nvSpPr>
        <p:spPr>
          <a:xfrm>
            <a:off x="4113792" y="223552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223538E2-3A53-4677-9E89-5252FED2B293}"/>
              </a:ext>
            </a:extLst>
          </p:cNvPr>
          <p:cNvCxnSpPr/>
          <p:nvPr/>
        </p:nvCxnSpPr>
        <p:spPr>
          <a:xfrm>
            <a:off x="4255585" y="226150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TextBox 17">
            <a:extLst>
              <a:ext uri="{FF2B5EF4-FFF2-40B4-BE49-F238E27FC236}">
                <a16:creationId xmlns:a16="http://schemas.microsoft.com/office/drawing/2014/main" id="{742BB14E-8DF1-4DBC-9501-E172ED6F3ABA}"/>
              </a:ext>
            </a:extLst>
          </p:cNvPr>
          <p:cNvSpPr txBox="1"/>
          <p:nvPr/>
        </p:nvSpPr>
        <p:spPr>
          <a:xfrm>
            <a:off x="3590018" y="3250788"/>
            <a:ext cx="1805302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DDA-66 Decontamination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Decontamination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8E32DDBA-4F6E-4D40-B45C-615BE9A5CD28}"/>
              </a:ext>
            </a:extLst>
          </p:cNvPr>
          <p:cNvSpPr/>
          <p:nvPr/>
        </p:nvSpPr>
        <p:spPr>
          <a:xfrm>
            <a:off x="7336624" y="270879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Personnel Decontamination</a:t>
            </a:r>
          </a:p>
          <a:p>
            <a:pPr algn="ctr"/>
            <a:r>
              <a:rPr lang="en-US" sz="1200" dirty="0"/>
              <a:t>Squad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ECC2CF23-708B-4FDC-AF13-C42C61B3F6EC}"/>
              </a:ext>
            </a:extLst>
          </p:cNvPr>
          <p:cNvSpPr txBox="1"/>
          <p:nvPr/>
        </p:nvSpPr>
        <p:spPr>
          <a:xfrm>
            <a:off x="7786551" y="2238401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cxnSp>
        <p:nvCxnSpPr>
          <p:cNvPr id="22" name="Straight Connector 21">
            <a:extLst>
              <a:ext uri="{FF2B5EF4-FFF2-40B4-BE49-F238E27FC236}">
                <a16:creationId xmlns:a16="http://schemas.microsoft.com/office/drawing/2014/main" id="{69A5F4A4-4CA2-4BBE-BB1D-100F497FEB93}"/>
              </a:ext>
            </a:extLst>
          </p:cNvPr>
          <p:cNvCxnSpPr/>
          <p:nvPr/>
        </p:nvCxnSpPr>
        <p:spPr>
          <a:xfrm>
            <a:off x="7928344" y="226438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" name="TextBox 22">
            <a:extLst>
              <a:ext uri="{FF2B5EF4-FFF2-40B4-BE49-F238E27FC236}">
                <a16:creationId xmlns:a16="http://schemas.microsoft.com/office/drawing/2014/main" id="{D3B1FEF1-9BA5-4936-BBA4-B235B6AA7791}"/>
              </a:ext>
            </a:extLst>
          </p:cNvPr>
          <p:cNvSpPr txBox="1"/>
          <p:nvPr/>
        </p:nvSpPr>
        <p:spPr>
          <a:xfrm>
            <a:off x="7262777" y="3253661"/>
            <a:ext cx="1805302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DDA-66 Decontamination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Decontamination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598825308"/>
      </p:ext>
    </p:extLst>
  </p:cSld>
  <p:clrMapOvr>
    <a:masterClrMapping/>
  </p:clrMapOvr>
</p:sld>
</file>

<file path=ppt/slides/slide2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NBC Reconnaissance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Chemical Battalion,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NBC Reconnaissance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NBC Reconnaissance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NBC Reconnaissance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90532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NBC Reconnaissance 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6924" y="1664706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374096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8A15D564-C2E1-40BA-A92F-18D38B82943F}"/>
              </a:ext>
            </a:extLst>
          </p:cNvPr>
          <p:cNvSpPr txBox="1"/>
          <p:nvPr/>
        </p:nvSpPr>
        <p:spPr>
          <a:xfrm>
            <a:off x="2960222" y="2723242"/>
            <a:ext cx="112242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BTR-80 RKHM 4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2BA3C78F-37AE-44E7-A033-33F0AC8605B4}"/>
              </a:ext>
            </a:extLst>
          </p:cNvPr>
          <p:cNvSpPr txBox="1"/>
          <p:nvPr/>
        </p:nvSpPr>
        <p:spPr>
          <a:xfrm>
            <a:off x="10443109" y="2702093"/>
            <a:ext cx="112242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BTR-80 RKHM 4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24192E22-2AE0-41C6-AE4D-F318A7677EE2}"/>
              </a:ext>
            </a:extLst>
          </p:cNvPr>
          <p:cNvSpPr txBox="1"/>
          <p:nvPr/>
        </p:nvSpPr>
        <p:spPr>
          <a:xfrm>
            <a:off x="7862942" y="2694523"/>
            <a:ext cx="112242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BTR-80 RKHM 4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68916907"/>
      </p:ext>
    </p:extLst>
  </p:cSld>
  <p:clrMapOvr>
    <a:masterClrMapping/>
  </p:clrMapOvr>
</p:sld>
</file>

<file path=ppt/slides/slide2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Chemical Battalion,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640462" y="272571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055110" y="225532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lang="en-US" sz="1200" dirty="0"/>
          </a:p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236382" y="226831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759E6F7B-802A-45D4-B139-909527A1CA47}"/>
              </a:ext>
            </a:extLst>
          </p:cNvPr>
          <p:cNvSpPr txBox="1"/>
          <p:nvPr/>
        </p:nvSpPr>
        <p:spPr>
          <a:xfrm>
            <a:off x="10432273" y="3257434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F0353E43-6AE0-4F1F-9923-44F0FF7A61AF}"/>
              </a:ext>
            </a:extLst>
          </p:cNvPr>
          <p:cNvSpPr txBox="1"/>
          <p:nvPr/>
        </p:nvSpPr>
        <p:spPr>
          <a:xfrm>
            <a:off x="423162" y="3248278"/>
            <a:ext cx="134844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7FF63BC9-B48B-474F-B65D-E760A7B7C012}"/>
              </a:ext>
            </a:extLst>
          </p:cNvPr>
          <p:cNvSpPr txBox="1"/>
          <p:nvPr/>
        </p:nvSpPr>
        <p:spPr>
          <a:xfrm>
            <a:off x="7564679" y="3274353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55C75AAB-6AAE-4D6D-811E-E39C6496649B}"/>
              </a:ext>
            </a:extLst>
          </p:cNvPr>
          <p:cNvSpPr txBox="1"/>
          <p:nvPr/>
        </p:nvSpPr>
        <p:spPr>
          <a:xfrm>
            <a:off x="3308066" y="3262196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59156788"/>
      </p:ext>
    </p:extLst>
  </p:cSld>
  <p:clrMapOvr>
    <a:masterClrMapping/>
  </p:clrMapOvr>
</p:sld>
</file>

<file path=ppt/slides/slide2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Medical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389" cy="380145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190" y="64409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4694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3178943" y="23025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69" name="object 60">
            <a:extLst>
              <a:ext uri="{FF2B5EF4-FFF2-40B4-BE49-F238E27FC236}">
                <a16:creationId xmlns:a16="http://schemas.microsoft.com/office/drawing/2014/main" id="{6CB944C2-9388-41D9-967D-D1C47186E2B5}"/>
              </a:ext>
            </a:extLst>
          </p:cNvPr>
          <p:cNvSpPr/>
          <p:nvPr/>
        </p:nvSpPr>
        <p:spPr>
          <a:xfrm>
            <a:off x="7716998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Company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81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Company</a:t>
            </a:r>
          </a:p>
        </p:txBody>
      </p:sp>
      <p:sp>
        <p:nvSpPr>
          <p:cNvPr id="87" name="object 60">
            <a:extLst>
              <a:ext uri="{FF2B5EF4-FFF2-40B4-BE49-F238E27FC236}">
                <a16:creationId xmlns:a16="http://schemas.microsoft.com/office/drawing/2014/main" id="{6884C3F7-C906-4D04-BBFA-03B6F9F31984}"/>
              </a:ext>
            </a:extLst>
          </p:cNvPr>
          <p:cNvSpPr/>
          <p:nvPr/>
        </p:nvSpPr>
        <p:spPr>
          <a:xfrm>
            <a:off x="492675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Evacuation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8196402" y="207219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10996403" y="207219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3" name="object 60">
            <a:extLst>
              <a:ext uri="{FF2B5EF4-FFF2-40B4-BE49-F238E27FC236}">
                <a16:creationId xmlns:a16="http://schemas.microsoft.com/office/drawing/2014/main" id="{66F1F12B-68E3-441E-A4D8-30E9A2393C4A}"/>
              </a:ext>
            </a:extLst>
          </p:cNvPr>
          <p:cNvSpPr/>
          <p:nvPr/>
        </p:nvSpPr>
        <p:spPr>
          <a:xfrm>
            <a:off x="5507075" y="56115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Chemical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4" name="TextBox 93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5830344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2AC091A-8990-4C1B-A48B-D3EE9C25DE2A}"/>
              </a:ext>
            </a:extLst>
          </p:cNvPr>
          <p:cNvSpPr/>
          <p:nvPr/>
        </p:nvSpPr>
        <p:spPr>
          <a:xfrm>
            <a:off x="10503480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5149BB2E-240D-4B14-B16F-0516662D06A9}"/>
              </a:ext>
            </a:extLst>
          </p:cNvPr>
          <p:cNvSpPr txBox="1"/>
          <p:nvPr/>
        </p:nvSpPr>
        <p:spPr>
          <a:xfrm>
            <a:off x="10824533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469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774692" y="184098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" name="Straight Connector 121">
            <a:extLst>
              <a:ext uri="{FF2B5EF4-FFF2-40B4-BE49-F238E27FC236}">
                <a16:creationId xmlns:a16="http://schemas.microsoft.com/office/drawing/2014/main" id="{CE5B60CE-A550-477F-8408-109AE267E6C9}"/>
              </a:ext>
            </a:extLst>
          </p:cNvPr>
          <p:cNvCxnSpPr/>
          <p:nvPr/>
        </p:nvCxnSpPr>
        <p:spPr>
          <a:xfrm>
            <a:off x="8307170" y="184255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356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1" name="Straight Connector 130">
            <a:extLst>
              <a:ext uri="{FF2B5EF4-FFF2-40B4-BE49-F238E27FC236}">
                <a16:creationId xmlns:a16="http://schemas.microsoft.com/office/drawing/2014/main" id="{553762B7-D256-4E75-A67C-D8A7519362A3}"/>
              </a:ext>
            </a:extLst>
          </p:cNvPr>
          <p:cNvCxnSpPr/>
          <p:nvPr/>
        </p:nvCxnSpPr>
        <p:spPr>
          <a:xfrm>
            <a:off x="1092156" y="520165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2" name="Straight Connector 131">
            <a:extLst>
              <a:ext uri="{FF2B5EF4-FFF2-40B4-BE49-F238E27FC236}">
                <a16:creationId xmlns:a16="http://schemas.microsoft.com/office/drawing/2014/main" id="{358526AA-416E-4593-8B14-1668F1F64820}"/>
              </a:ext>
            </a:extLst>
          </p:cNvPr>
          <p:cNvCxnSpPr/>
          <p:nvPr/>
        </p:nvCxnSpPr>
        <p:spPr>
          <a:xfrm>
            <a:off x="1087162" y="5210090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5" name="Straight Connector 134">
            <a:extLst>
              <a:ext uri="{FF2B5EF4-FFF2-40B4-BE49-F238E27FC236}">
                <a16:creationId xmlns:a16="http://schemas.microsoft.com/office/drawing/2014/main" id="{A7141411-C0E1-4D5A-8DDE-DF669A3F3608}"/>
              </a:ext>
            </a:extLst>
          </p:cNvPr>
          <p:cNvCxnSpPr/>
          <p:nvPr/>
        </p:nvCxnSpPr>
        <p:spPr>
          <a:xfrm>
            <a:off x="6095566" y="521333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7" name="Straight Connector 136">
            <a:extLst>
              <a:ext uri="{FF2B5EF4-FFF2-40B4-BE49-F238E27FC236}">
                <a16:creationId xmlns:a16="http://schemas.microsoft.com/office/drawing/2014/main" id="{27EDB0D3-5FF7-4634-A7A7-C37AA246980D}"/>
              </a:ext>
            </a:extLst>
          </p:cNvPr>
          <p:cNvCxnSpPr/>
          <p:nvPr/>
        </p:nvCxnSpPr>
        <p:spPr>
          <a:xfrm>
            <a:off x="11089130" y="52079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15467" y="190840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6" name="Straight Connector 7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230533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90199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0" name="TextBox 79"/>
          <p:cNvSpPr txBox="1"/>
          <p:nvPr/>
        </p:nvSpPr>
        <p:spPr>
          <a:xfrm>
            <a:off x="156562" y="4204219"/>
            <a:ext cx="134844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TIGR 2330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9" name="TextBox 88"/>
          <p:cNvSpPr txBox="1"/>
          <p:nvPr/>
        </p:nvSpPr>
        <p:spPr>
          <a:xfrm>
            <a:off x="1973688" y="4204219"/>
            <a:ext cx="134844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0" name="TextBox 89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3666126" y="207689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09D1BE16-0CC0-461D-AEF5-1C35EA526EF5}"/>
              </a:ext>
            </a:extLst>
          </p:cNvPr>
          <p:cNvSpPr txBox="1"/>
          <p:nvPr/>
        </p:nvSpPr>
        <p:spPr>
          <a:xfrm>
            <a:off x="970945" y="5404704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</p:spTree>
    <p:extLst>
      <p:ext uri="{BB962C8B-B14F-4D97-AF65-F5344CB8AC3E}">
        <p14:creationId xmlns:p14="http://schemas.microsoft.com/office/powerpoint/2010/main" val="2080549516"/>
      </p:ext>
    </p:extLst>
  </p:cSld>
  <p:clrMapOvr>
    <a:masterClrMapping/>
  </p:clrMapOvr>
</p:sld>
</file>

<file path=ppt/slides/slide2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Medical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Medical Battalion,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Surgical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Intermediate Medical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90532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Recovery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20264" y="166470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374096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735580" y="36550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Dental</a:t>
            </a:r>
            <a:br>
              <a:rPr lang="en-US" sz="1200" dirty="0"/>
            </a:br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>
            <a:cxnSpLocks/>
          </p:cNvCxnSpPr>
          <p:nvPr/>
        </p:nvCxnSpPr>
        <p:spPr>
          <a:xfrm>
            <a:off x="6086803" y="1710499"/>
            <a:ext cx="4119" cy="146649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159416" y="318842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34844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4844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2" name="object 60">
            <a:extLst>
              <a:ext uri="{FF2B5EF4-FFF2-40B4-BE49-F238E27FC236}">
                <a16:creationId xmlns:a16="http://schemas.microsoft.com/office/drawing/2014/main" id="{76DC14C1-F4E1-429F-A1B5-E07F8C06B908}"/>
              </a:ext>
            </a:extLst>
          </p:cNvPr>
          <p:cNvSpPr/>
          <p:nvPr/>
        </p:nvSpPr>
        <p:spPr>
          <a:xfrm>
            <a:off x="5496562" y="363599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Pharmacy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BC4A67B1-910C-4188-B20F-6EE78D3865FC}"/>
              </a:ext>
            </a:extLst>
          </p:cNvPr>
          <p:cNvSpPr txBox="1"/>
          <p:nvPr/>
        </p:nvSpPr>
        <p:spPr>
          <a:xfrm>
            <a:off x="5908968" y="31693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16A05A56-7B35-430B-BC2E-20AFC833B81A}"/>
              </a:ext>
            </a:extLst>
          </p:cNvPr>
          <p:cNvCxnSpPr>
            <a:cxnSpLocks/>
          </p:cNvCxnSpPr>
          <p:nvPr/>
        </p:nvCxnSpPr>
        <p:spPr>
          <a:xfrm flipH="1">
            <a:off x="3341862" y="3156068"/>
            <a:ext cx="5475870" cy="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7C4D7A78-44D5-4CBA-9B86-92FEE7C9354E}"/>
              </a:ext>
            </a:extLst>
          </p:cNvPr>
          <p:cNvCxnSpPr/>
          <p:nvPr/>
        </p:nvCxnSpPr>
        <p:spPr>
          <a:xfrm>
            <a:off x="3348736" y="315440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9AC7944D-5AC0-4044-9238-21FDBC7352C7}"/>
              </a:ext>
            </a:extLst>
          </p:cNvPr>
          <p:cNvCxnSpPr/>
          <p:nvPr/>
        </p:nvCxnSpPr>
        <p:spPr>
          <a:xfrm>
            <a:off x="6090922" y="31693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object 60">
            <a:extLst>
              <a:ext uri="{FF2B5EF4-FFF2-40B4-BE49-F238E27FC236}">
                <a16:creationId xmlns:a16="http://schemas.microsoft.com/office/drawing/2014/main" id="{E49AFC8D-30EE-470A-8B62-18A847349707}"/>
              </a:ext>
            </a:extLst>
          </p:cNvPr>
          <p:cNvSpPr/>
          <p:nvPr/>
        </p:nvSpPr>
        <p:spPr>
          <a:xfrm>
            <a:off x="8214362" y="36169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Mortuary</a:t>
            </a:r>
            <a:br>
              <a:rPr lang="en-US" sz="1200" dirty="0"/>
            </a:br>
            <a:r>
              <a:rPr lang="en-US" sz="1200" dirty="0"/>
              <a:t>Section</a:t>
            </a: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F2B05ABD-3B3F-4F39-8801-8001161F5D71}"/>
              </a:ext>
            </a:extLst>
          </p:cNvPr>
          <p:cNvSpPr txBox="1"/>
          <p:nvPr/>
        </p:nvSpPr>
        <p:spPr>
          <a:xfrm>
            <a:off x="8649628" y="315032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5D8966D7-289E-40D0-85B7-AE2A9998E94A}"/>
              </a:ext>
            </a:extLst>
          </p:cNvPr>
          <p:cNvCxnSpPr/>
          <p:nvPr/>
        </p:nvCxnSpPr>
        <p:spPr>
          <a:xfrm>
            <a:off x="8808722" y="315032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" name="TextBox 48">
            <a:extLst>
              <a:ext uri="{FF2B5EF4-FFF2-40B4-BE49-F238E27FC236}">
                <a16:creationId xmlns:a16="http://schemas.microsoft.com/office/drawing/2014/main" id="{527709B1-FF9E-42BD-A5C7-E23610D19B30}"/>
              </a:ext>
            </a:extLst>
          </p:cNvPr>
          <p:cNvSpPr txBox="1"/>
          <p:nvPr/>
        </p:nvSpPr>
        <p:spPr>
          <a:xfrm>
            <a:off x="10425823" y="2730192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28531AC3-A8DD-4D3E-B818-492C4D76E73D}"/>
              </a:ext>
            </a:extLst>
          </p:cNvPr>
          <p:cNvSpPr txBox="1"/>
          <p:nvPr/>
        </p:nvSpPr>
        <p:spPr>
          <a:xfrm>
            <a:off x="2629091" y="4251767"/>
            <a:ext cx="171874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58356964-4488-4B89-B876-707791BDFFB7}"/>
              </a:ext>
            </a:extLst>
          </p:cNvPr>
          <p:cNvSpPr txBox="1"/>
          <p:nvPr/>
        </p:nvSpPr>
        <p:spPr>
          <a:xfrm>
            <a:off x="5414534" y="4203680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7C4B68D8-456A-4511-818B-E5C56DDBA3EB}"/>
              </a:ext>
            </a:extLst>
          </p:cNvPr>
          <p:cNvSpPr txBox="1"/>
          <p:nvPr/>
        </p:nvSpPr>
        <p:spPr>
          <a:xfrm>
            <a:off x="8131112" y="4207757"/>
            <a:ext cx="1718740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Medical Refrigerated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Refrigerator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097466115"/>
      </p:ext>
    </p:extLst>
  </p:cSld>
  <p:clrMapOvr>
    <a:masterClrMapping/>
  </p:clrMapOvr>
</p:sld>
</file>

<file path=ppt/slides/slide2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Surgical Platoon, Medical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Medical Battalion,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Surgical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Surgical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87881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Surgical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159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718740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6x6 hospital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718740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6x6 hospital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5" name="object 60">
            <a:extLst>
              <a:ext uri="{FF2B5EF4-FFF2-40B4-BE49-F238E27FC236}">
                <a16:creationId xmlns:a16="http://schemas.microsoft.com/office/drawing/2014/main" id="{6CE0B420-4542-41BE-9E91-052AB2D50DE1}"/>
              </a:ext>
            </a:extLst>
          </p:cNvPr>
          <p:cNvSpPr/>
          <p:nvPr/>
        </p:nvSpPr>
        <p:spPr>
          <a:xfrm>
            <a:off x="5497794" y="271806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Surgical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8B7838E5-F80E-45F5-9967-73E04DEEB3D2}"/>
              </a:ext>
            </a:extLst>
          </p:cNvPr>
          <p:cNvSpPr txBox="1"/>
          <p:nvPr/>
        </p:nvSpPr>
        <p:spPr>
          <a:xfrm>
            <a:off x="5900096" y="224767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223538E2-3A53-4677-9E89-5252FED2B293}"/>
              </a:ext>
            </a:extLst>
          </p:cNvPr>
          <p:cNvCxnSpPr/>
          <p:nvPr/>
        </p:nvCxnSpPr>
        <p:spPr>
          <a:xfrm>
            <a:off x="6089514" y="227365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TextBox 17">
            <a:extLst>
              <a:ext uri="{FF2B5EF4-FFF2-40B4-BE49-F238E27FC236}">
                <a16:creationId xmlns:a16="http://schemas.microsoft.com/office/drawing/2014/main" id="{742BB14E-8DF1-4DBC-9501-E172ED6F3ABA}"/>
              </a:ext>
            </a:extLst>
          </p:cNvPr>
          <p:cNvSpPr txBox="1"/>
          <p:nvPr/>
        </p:nvSpPr>
        <p:spPr>
          <a:xfrm>
            <a:off x="5423947" y="3262932"/>
            <a:ext cx="1718740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6x6 hospital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816415800"/>
      </p:ext>
    </p:extLst>
  </p:cSld>
  <p:clrMapOvr>
    <a:masterClrMapping/>
  </p:clrMapOvr>
</p:sld>
</file>

<file path=ppt/slides/slide2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Intermediate Medical Platoon, Medical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Medical Battalion,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Intermediate Medical 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Intermediate Medical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87881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Intermediate Medical 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159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718740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6x6 hospital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718740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6x6 hospital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5" name="object 60">
            <a:extLst>
              <a:ext uri="{FF2B5EF4-FFF2-40B4-BE49-F238E27FC236}">
                <a16:creationId xmlns:a16="http://schemas.microsoft.com/office/drawing/2014/main" id="{6CE0B420-4542-41BE-9E91-052AB2D50DE1}"/>
              </a:ext>
            </a:extLst>
          </p:cNvPr>
          <p:cNvSpPr/>
          <p:nvPr/>
        </p:nvSpPr>
        <p:spPr>
          <a:xfrm>
            <a:off x="5497794" y="271806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Intermediate Medical Section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8B7838E5-F80E-45F5-9967-73E04DEEB3D2}"/>
              </a:ext>
            </a:extLst>
          </p:cNvPr>
          <p:cNvSpPr txBox="1"/>
          <p:nvPr/>
        </p:nvSpPr>
        <p:spPr>
          <a:xfrm>
            <a:off x="5900096" y="224767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223538E2-3A53-4677-9E89-5252FED2B293}"/>
              </a:ext>
            </a:extLst>
          </p:cNvPr>
          <p:cNvCxnSpPr/>
          <p:nvPr/>
        </p:nvCxnSpPr>
        <p:spPr>
          <a:xfrm>
            <a:off x="6089514" y="227365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TextBox 17">
            <a:extLst>
              <a:ext uri="{FF2B5EF4-FFF2-40B4-BE49-F238E27FC236}">
                <a16:creationId xmlns:a16="http://schemas.microsoft.com/office/drawing/2014/main" id="{742BB14E-8DF1-4DBC-9501-E172ED6F3ABA}"/>
              </a:ext>
            </a:extLst>
          </p:cNvPr>
          <p:cNvSpPr txBox="1"/>
          <p:nvPr/>
        </p:nvSpPr>
        <p:spPr>
          <a:xfrm>
            <a:off x="5423947" y="3262932"/>
            <a:ext cx="1718740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6x6 hospital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210889150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2615" y="20013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Integrated Fires Command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632883"/>
            <a:ext cx="8827" cy="240229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108424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Integrated Fires Command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19535" y="876775"/>
            <a:ext cx="341760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++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4035179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447959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044" y="401825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449047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72625" y="402008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447959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 &amp; Headquarters Company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991023" y="427174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40351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40330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40238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" name="object 60">
            <a:extLst>
              <a:ext uri="{FF2B5EF4-FFF2-40B4-BE49-F238E27FC236}">
                <a16:creationId xmlns:a16="http://schemas.microsoft.com/office/drawing/2014/main" id="{D4E1A0FF-4014-4401-8595-4850617104B5}"/>
              </a:ext>
            </a:extLst>
          </p:cNvPr>
          <p:cNvSpPr/>
          <p:nvPr/>
        </p:nvSpPr>
        <p:spPr>
          <a:xfrm>
            <a:off x="5507676" y="45060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Military Intelligence Platoon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B3E8C1AC-002F-437E-85A3-576338836522}"/>
              </a:ext>
            </a:extLst>
          </p:cNvPr>
          <p:cNvSpPr txBox="1"/>
          <p:nvPr/>
        </p:nvSpPr>
        <p:spPr>
          <a:xfrm>
            <a:off x="5846124" y="403561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2" name="Straight Connector 21">
            <a:extLst>
              <a:ext uri="{FF2B5EF4-FFF2-40B4-BE49-F238E27FC236}">
                <a16:creationId xmlns:a16="http://schemas.microsoft.com/office/drawing/2014/main" id="{39A91E48-C3CB-45A2-9E12-F4D513D26459}"/>
              </a:ext>
            </a:extLst>
          </p:cNvPr>
          <p:cNvCxnSpPr/>
          <p:nvPr/>
        </p:nvCxnSpPr>
        <p:spPr>
          <a:xfrm>
            <a:off x="6103596" y="404861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" name="object 60">
            <a:extLst>
              <a:ext uri="{FF2B5EF4-FFF2-40B4-BE49-F238E27FC236}">
                <a16:creationId xmlns:a16="http://schemas.microsoft.com/office/drawing/2014/main" id="{41546C33-B4CB-4AFF-8EE9-BD28A52177AD}"/>
              </a:ext>
            </a:extLst>
          </p:cNvPr>
          <p:cNvSpPr/>
          <p:nvPr/>
        </p:nvSpPr>
        <p:spPr>
          <a:xfrm>
            <a:off x="3081175" y="447959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Operations Platoon</a:t>
            </a: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A7113F5C-61B5-47AC-97EC-EA46F8DD047D}"/>
              </a:ext>
            </a:extLst>
          </p:cNvPr>
          <p:cNvSpPr txBox="1"/>
          <p:nvPr/>
        </p:nvSpPr>
        <p:spPr>
          <a:xfrm>
            <a:off x="3419623" y="400919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E1529F58-1B57-42A0-A1AB-2056B2D3DAA6}"/>
              </a:ext>
            </a:extLst>
          </p:cNvPr>
          <p:cNvCxnSpPr/>
          <p:nvPr/>
        </p:nvCxnSpPr>
        <p:spPr>
          <a:xfrm>
            <a:off x="3677095" y="402219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" name="TextBox 25">
            <a:extLst>
              <a:ext uri="{FF2B5EF4-FFF2-40B4-BE49-F238E27FC236}">
                <a16:creationId xmlns:a16="http://schemas.microsoft.com/office/drawing/2014/main" id="{60037299-167E-446F-81B9-261AB5714EC5}"/>
              </a:ext>
            </a:extLst>
          </p:cNvPr>
          <p:cNvSpPr txBox="1"/>
          <p:nvPr/>
        </p:nvSpPr>
        <p:spPr>
          <a:xfrm>
            <a:off x="394663" y="5054652"/>
            <a:ext cx="77457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BTR-80A</a:t>
            </a:r>
          </a:p>
        </p:txBody>
      </p:sp>
    </p:spTree>
    <p:extLst>
      <p:ext uri="{BB962C8B-B14F-4D97-AF65-F5344CB8AC3E}">
        <p14:creationId xmlns:p14="http://schemas.microsoft.com/office/powerpoint/2010/main" val="2391679808"/>
      </p:ext>
    </p:extLst>
  </p:cSld>
  <p:clrMapOvr>
    <a:masterClrMapping/>
  </p:clrMapOvr>
</p:sld>
</file>

<file path=ppt/slides/slide2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Evacuation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Medical Battalion,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Evacuation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Evacuation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Evacuation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90532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Evacuation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44064" y="166470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374096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49363" y="2703491"/>
            <a:ext cx="0" cy="127795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53617" y="429297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52355" y="3961655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45331" y="395890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40732" y="395890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98322" y="395890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09519" y="429551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6372" y="42999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47307" y="4841619"/>
            <a:ext cx="134844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325253" y="4841619"/>
            <a:ext cx="134844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84149" y="4841619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</p:spTree>
    <p:extLst>
      <p:ext uri="{BB962C8B-B14F-4D97-AF65-F5344CB8AC3E}">
        <p14:creationId xmlns:p14="http://schemas.microsoft.com/office/powerpoint/2010/main" val="3960201045"/>
      </p:ext>
    </p:extLst>
  </p:cSld>
  <p:clrMapOvr>
    <a:masterClrMapping/>
  </p:clrMapOvr>
</p:sld>
</file>

<file path=ppt/slides/slide2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Evacuation Platoon, Evacuation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Medical Battalion,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Evacuation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Evacuation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87881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Evacuation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159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7730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UAZ 452D Ambulance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7730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UAZ 452D Ambulance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5" name="object 60">
            <a:extLst>
              <a:ext uri="{FF2B5EF4-FFF2-40B4-BE49-F238E27FC236}">
                <a16:creationId xmlns:a16="http://schemas.microsoft.com/office/drawing/2014/main" id="{6CE0B420-4542-41BE-9E91-052AB2D50DE1}"/>
              </a:ext>
            </a:extLst>
          </p:cNvPr>
          <p:cNvSpPr/>
          <p:nvPr/>
        </p:nvSpPr>
        <p:spPr>
          <a:xfrm>
            <a:off x="5497794" y="271806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Evacuation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8B7838E5-F80E-45F5-9967-73E04DEEB3D2}"/>
              </a:ext>
            </a:extLst>
          </p:cNvPr>
          <p:cNvSpPr txBox="1"/>
          <p:nvPr/>
        </p:nvSpPr>
        <p:spPr>
          <a:xfrm>
            <a:off x="5900096" y="224767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223538E2-3A53-4677-9E89-5252FED2B293}"/>
              </a:ext>
            </a:extLst>
          </p:cNvPr>
          <p:cNvCxnSpPr/>
          <p:nvPr/>
        </p:nvCxnSpPr>
        <p:spPr>
          <a:xfrm>
            <a:off x="6099039" y="226412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TextBox 17">
            <a:extLst>
              <a:ext uri="{FF2B5EF4-FFF2-40B4-BE49-F238E27FC236}">
                <a16:creationId xmlns:a16="http://schemas.microsoft.com/office/drawing/2014/main" id="{742BB14E-8DF1-4DBC-9501-E172ED6F3ABA}"/>
              </a:ext>
            </a:extLst>
          </p:cNvPr>
          <p:cNvSpPr txBox="1"/>
          <p:nvPr/>
        </p:nvSpPr>
        <p:spPr>
          <a:xfrm>
            <a:off x="5423947" y="3262932"/>
            <a:ext cx="137730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UAZ 452D Ambulance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61356229"/>
      </p:ext>
    </p:extLst>
  </p:cSld>
  <p:clrMapOvr>
    <a:masterClrMapping/>
  </p:clrMapOvr>
</p:sld>
</file>

<file path=ppt/slides/slide2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Chemical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Medical Battalion,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Chemical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666652" y="2267803"/>
            <a:ext cx="8980160" cy="11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86094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NBC Reconnaissance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490301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055073" y="271220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Personnel Decontamination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677814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0651465" y="225646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455093" y="223128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1244093" y="5341108"/>
            <a:ext cx="112242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BTR-80 RKHM 4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9714" y="27256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Vehicle Decontamination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4479" y="22736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07929" y="225899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338436" y="476668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20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210945" y="456350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22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83454" y="436032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NBC Reconnaissance Squad</a:t>
            </a:r>
            <a:endParaRPr sz="1200" dirty="0"/>
          </a:p>
        </p:txBody>
      </p:sp>
      <p:sp>
        <p:nvSpPr>
          <p:cNvPr id="23" name="TextBox 22"/>
          <p:cNvSpPr txBox="1"/>
          <p:nvPr/>
        </p:nvSpPr>
        <p:spPr>
          <a:xfrm>
            <a:off x="5668316" y="5341126"/>
            <a:ext cx="115608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ZIL 131 ARS 14K</a:t>
            </a: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5762659" y="476669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30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5635168" y="45635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31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5507677" y="43603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Vehicle Decontamination</a:t>
            </a:r>
          </a:p>
          <a:p>
            <a:pPr algn="ctr"/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32" name="TextBox 31"/>
          <p:cNvSpPr txBox="1"/>
          <p:nvPr/>
        </p:nvSpPr>
        <p:spPr>
          <a:xfrm>
            <a:off x="10215712" y="5335248"/>
            <a:ext cx="180209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3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310055" y="476082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34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182564" y="4557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35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055073" y="43544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Personnel Decontamination</a:t>
            </a:r>
          </a:p>
          <a:p>
            <a:pPr algn="ctr"/>
            <a:r>
              <a:rPr lang="en-US" sz="1200" dirty="0"/>
              <a:t>Squad</a:t>
            </a:r>
            <a:endParaRPr sz="1200" dirty="0"/>
          </a:p>
        </p:txBody>
      </p: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663861" y="3249800"/>
            <a:ext cx="2791" cy="112390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7" name="Straight Connector 36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0417" y="3277556"/>
            <a:ext cx="2791" cy="109615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648558" y="3252051"/>
            <a:ext cx="2791" cy="112390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872560112"/>
      </p:ext>
    </p:extLst>
  </p:cSld>
  <p:clrMapOvr>
    <a:masterClrMapping/>
  </p:clrMapOvr>
</p:sld>
</file>

<file path=ppt/slides/slide2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Medical Battalion,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640462" y="272571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055110" y="225532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lang="en-US" sz="1200" dirty="0"/>
          </a:p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236382" y="226831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759E6F7B-802A-45D4-B139-909527A1CA47}"/>
              </a:ext>
            </a:extLst>
          </p:cNvPr>
          <p:cNvSpPr txBox="1"/>
          <p:nvPr/>
        </p:nvSpPr>
        <p:spPr>
          <a:xfrm>
            <a:off x="10432273" y="3257434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F0353E43-6AE0-4F1F-9923-44F0FF7A61AF}"/>
              </a:ext>
            </a:extLst>
          </p:cNvPr>
          <p:cNvSpPr txBox="1"/>
          <p:nvPr/>
        </p:nvSpPr>
        <p:spPr>
          <a:xfrm>
            <a:off x="423162" y="3248278"/>
            <a:ext cx="134844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7FF63BC9-B48B-474F-B65D-E760A7B7C012}"/>
              </a:ext>
            </a:extLst>
          </p:cNvPr>
          <p:cNvSpPr txBox="1"/>
          <p:nvPr/>
        </p:nvSpPr>
        <p:spPr>
          <a:xfrm>
            <a:off x="7564679" y="3274353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55C75AAB-6AAE-4D6D-811E-E39C6496649B}"/>
              </a:ext>
            </a:extLst>
          </p:cNvPr>
          <p:cNvSpPr txBox="1"/>
          <p:nvPr/>
        </p:nvSpPr>
        <p:spPr>
          <a:xfrm>
            <a:off x="2965166" y="3274896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038083505"/>
      </p:ext>
    </p:extLst>
  </p:cSld>
  <p:clrMapOvr>
    <a:masterClrMapping/>
  </p:clrMapOvr>
</p:sld>
</file>

<file path=ppt/slides/slide2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0"/>
            <a:ext cx="10515600" cy="510774"/>
          </a:xfrm>
        </p:spPr>
        <p:txBody>
          <a:bodyPr>
            <a:normAutofit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60 Mechanized Infantry (IFV)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295425"/>
            <a:ext cx="389" cy="380145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7467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60 Mech</a:t>
            </a:r>
          </a:p>
          <a:p>
            <a:pPr algn="ctr"/>
            <a:r>
              <a:rPr lang="en-US" sz="1200" dirty="0"/>
              <a:t>Inf </a:t>
            </a:r>
            <a:r>
              <a:rPr lang="en-US" sz="1200" dirty="0" err="1"/>
              <a:t>Div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19535" y="539317"/>
            <a:ext cx="364202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XX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42173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8658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60 Mech</a:t>
            </a:r>
          </a:p>
          <a:p>
            <a:pPr algn="ctr"/>
            <a:r>
              <a:rPr lang="en-US" sz="1200" dirty="0"/>
              <a:t>Inf </a:t>
            </a:r>
            <a:r>
              <a:rPr lang="en-US" sz="1200" dirty="0" err="1"/>
              <a:t>Div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53946" y="197874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1873827" y="218658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60 Integrated</a:t>
            </a:r>
          </a:p>
          <a:p>
            <a:pPr algn="ctr"/>
            <a:r>
              <a:rPr lang="en-US" sz="1200" dirty="0"/>
              <a:t>Fires Command</a:t>
            </a:r>
            <a:endParaRPr sz="1200" dirty="0"/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2339019" y="1978742"/>
            <a:ext cx="341760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++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9A89BBAF-B244-4635-BB3A-EE4E6C4C7EC1}"/>
              </a:ext>
            </a:extLst>
          </p:cNvPr>
          <p:cNvSpPr/>
          <p:nvPr/>
        </p:nvSpPr>
        <p:spPr>
          <a:xfrm>
            <a:off x="3250645" y="218658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60 Integrated </a:t>
            </a:r>
            <a:br>
              <a:rPr lang="en-US" sz="1200" dirty="0"/>
            </a:br>
            <a:r>
              <a:rPr lang="en-US" sz="1200" dirty="0"/>
              <a:t>Support Command</a:t>
            </a:r>
            <a:endParaRPr sz="1200" dirty="0"/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4BD9400B-F589-4279-AD5E-60332F5DE2A8}"/>
              </a:ext>
            </a:extLst>
          </p:cNvPr>
          <p:cNvSpPr txBox="1"/>
          <p:nvPr/>
        </p:nvSpPr>
        <p:spPr>
          <a:xfrm>
            <a:off x="3715837" y="1978742"/>
            <a:ext cx="341760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++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625792" y="218658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601 Mechanized Infantry Brigade (IFV)</a:t>
            </a:r>
            <a:endParaRPr sz="1200" dirty="0"/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5090984" y="1978742"/>
            <a:ext cx="27443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X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6374697" y="218658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602 Mechanized Infantry Brigade (IFV)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6839889" y="1978742"/>
            <a:ext cx="27443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X</a:t>
            </a:r>
          </a:p>
        </p:txBody>
      </p:sp>
      <p:sp>
        <p:nvSpPr>
          <p:cNvPr id="67" name="object 60">
            <a:extLst>
              <a:ext uri="{FF2B5EF4-FFF2-40B4-BE49-F238E27FC236}">
                <a16:creationId xmlns:a16="http://schemas.microsoft.com/office/drawing/2014/main" id="{D576C08F-F0D8-4233-93FB-C028CB9730F7}"/>
              </a:ext>
            </a:extLst>
          </p:cNvPr>
          <p:cNvSpPr/>
          <p:nvPr/>
        </p:nvSpPr>
        <p:spPr>
          <a:xfrm>
            <a:off x="7751515" y="218658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603 Mechanized Infantry Brigade (IFV)</a:t>
            </a:r>
            <a:endParaRPr sz="1200" dirty="0"/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331D7C80-462A-455C-98B5-3D005060109E}"/>
              </a:ext>
            </a:extLst>
          </p:cNvPr>
          <p:cNvSpPr txBox="1"/>
          <p:nvPr/>
        </p:nvSpPr>
        <p:spPr>
          <a:xfrm>
            <a:off x="8163774" y="1978742"/>
            <a:ext cx="27443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X</a:t>
            </a:r>
          </a:p>
        </p:txBody>
      </p:sp>
      <p:sp>
        <p:nvSpPr>
          <p:cNvPr id="69" name="object 60">
            <a:extLst>
              <a:ext uri="{FF2B5EF4-FFF2-40B4-BE49-F238E27FC236}">
                <a16:creationId xmlns:a16="http://schemas.microsoft.com/office/drawing/2014/main" id="{6CB944C2-9388-41D9-967D-D1C47186E2B5}"/>
              </a:ext>
            </a:extLst>
          </p:cNvPr>
          <p:cNvSpPr/>
          <p:nvPr/>
        </p:nvSpPr>
        <p:spPr>
          <a:xfrm>
            <a:off x="9128333" y="218658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604 Tank</a:t>
            </a:r>
          </a:p>
          <a:p>
            <a:pPr algn="ctr"/>
            <a:r>
              <a:rPr lang="en-US" sz="1200" dirty="0"/>
              <a:t>Brigade</a:t>
            </a: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8636FCD9-5D82-4416-99AE-35DAE638FB74}"/>
              </a:ext>
            </a:extLst>
          </p:cNvPr>
          <p:cNvSpPr txBox="1"/>
          <p:nvPr/>
        </p:nvSpPr>
        <p:spPr>
          <a:xfrm>
            <a:off x="9537318" y="1978742"/>
            <a:ext cx="27443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X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8658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605 Field</a:t>
            </a:r>
            <a:br>
              <a:rPr lang="en-US" sz="1200" dirty="0"/>
            </a:br>
            <a:r>
              <a:rPr lang="en-US" sz="1200" dirty="0"/>
              <a:t>Artillery Brigade</a:t>
            </a:r>
            <a:endParaRPr sz="1200" dirty="0"/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915739" y="1978742"/>
            <a:ext cx="27443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X</a:t>
            </a:r>
          </a:p>
        </p:txBody>
      </p:sp>
      <p:sp>
        <p:nvSpPr>
          <p:cNvPr id="73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500144" y="38486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606 Air Defense</a:t>
            </a:r>
          </a:p>
          <a:p>
            <a:pPr algn="ctr"/>
            <a:r>
              <a:rPr lang="en-US" sz="1200" dirty="0"/>
              <a:t>Artillery Brigade</a:t>
            </a:r>
            <a:endParaRPr sz="1200" dirty="0"/>
          </a:p>
        </p:txBody>
      </p:sp>
      <p:sp>
        <p:nvSpPr>
          <p:cNvPr id="74" name="TextBox 73">
            <a:extLst>
              <a:ext uri="{FF2B5EF4-FFF2-40B4-BE49-F238E27FC236}">
                <a16:creationId xmlns:a16="http://schemas.microsoft.com/office/drawing/2014/main" id="{61D16797-20A4-43C5-A45C-BD62C451772D}"/>
              </a:ext>
            </a:extLst>
          </p:cNvPr>
          <p:cNvSpPr txBox="1"/>
          <p:nvPr/>
        </p:nvSpPr>
        <p:spPr>
          <a:xfrm>
            <a:off x="965336" y="3640815"/>
            <a:ext cx="27443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X</a:t>
            </a:r>
          </a:p>
        </p:txBody>
      </p:sp>
      <p:sp>
        <p:nvSpPr>
          <p:cNvPr id="77" name="object 60">
            <a:extLst>
              <a:ext uri="{FF2B5EF4-FFF2-40B4-BE49-F238E27FC236}">
                <a16:creationId xmlns:a16="http://schemas.microsoft.com/office/drawing/2014/main" id="{E426BBA5-2ECC-4738-817C-246FBC4547BB}"/>
              </a:ext>
            </a:extLst>
          </p:cNvPr>
          <p:cNvSpPr/>
          <p:nvPr/>
        </p:nvSpPr>
        <p:spPr>
          <a:xfrm>
            <a:off x="2994245" y="385904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607 Support</a:t>
            </a:r>
            <a:br>
              <a:rPr lang="en-US" sz="1200" dirty="0"/>
            </a:br>
            <a:r>
              <a:rPr lang="en-US" sz="1200" dirty="0"/>
              <a:t>Brigade</a:t>
            </a:r>
            <a:endParaRPr sz="1200" dirty="0"/>
          </a:p>
        </p:txBody>
      </p:sp>
      <p:sp>
        <p:nvSpPr>
          <p:cNvPr id="78" name="TextBox 77">
            <a:extLst>
              <a:ext uri="{FF2B5EF4-FFF2-40B4-BE49-F238E27FC236}">
                <a16:creationId xmlns:a16="http://schemas.microsoft.com/office/drawing/2014/main" id="{085E1DB8-A27F-40ED-9267-207F44EBAC45}"/>
              </a:ext>
            </a:extLst>
          </p:cNvPr>
          <p:cNvSpPr txBox="1"/>
          <p:nvPr/>
        </p:nvSpPr>
        <p:spPr>
          <a:xfrm>
            <a:off x="3462260" y="3647218"/>
            <a:ext cx="27443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X</a:t>
            </a:r>
          </a:p>
        </p:txBody>
      </p:sp>
      <p:sp>
        <p:nvSpPr>
          <p:cNvPr id="81" name="object 60">
            <a:extLst>
              <a:ext uri="{FF2B5EF4-FFF2-40B4-BE49-F238E27FC236}">
                <a16:creationId xmlns:a16="http://schemas.microsoft.com/office/drawing/2014/main" id="{45D52A1E-AE54-45BC-A01B-E25A206BEFF5}"/>
              </a:ext>
            </a:extLst>
          </p:cNvPr>
          <p:cNvSpPr/>
          <p:nvPr/>
        </p:nvSpPr>
        <p:spPr>
          <a:xfrm>
            <a:off x="8067379" y="38484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60 Reconnaissance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82" name="TextBox 81">
            <a:extLst>
              <a:ext uri="{FF2B5EF4-FFF2-40B4-BE49-F238E27FC236}">
                <a16:creationId xmlns:a16="http://schemas.microsoft.com/office/drawing/2014/main" id="{22EEC7CF-531C-4252-BA0A-171997BFBFC2}"/>
              </a:ext>
            </a:extLst>
          </p:cNvPr>
          <p:cNvSpPr txBox="1"/>
          <p:nvPr/>
        </p:nvSpPr>
        <p:spPr>
          <a:xfrm>
            <a:off x="8527401" y="3648444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83" name="object 60">
            <a:extLst>
              <a:ext uri="{FF2B5EF4-FFF2-40B4-BE49-F238E27FC236}">
                <a16:creationId xmlns:a16="http://schemas.microsoft.com/office/drawing/2014/main" id="{7801212E-E563-45A8-BE47-E51BC0001469}"/>
              </a:ext>
            </a:extLst>
          </p:cNvPr>
          <p:cNvSpPr/>
          <p:nvPr/>
        </p:nvSpPr>
        <p:spPr>
          <a:xfrm>
            <a:off x="10510949" y="38486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60 Sniper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84" name="TextBox 83">
            <a:extLst>
              <a:ext uri="{FF2B5EF4-FFF2-40B4-BE49-F238E27FC236}">
                <a16:creationId xmlns:a16="http://schemas.microsoft.com/office/drawing/2014/main" id="{AAC108ED-2E79-4A7D-B158-235511B997D2}"/>
              </a:ext>
            </a:extLst>
          </p:cNvPr>
          <p:cNvSpPr txBox="1"/>
          <p:nvPr/>
        </p:nvSpPr>
        <p:spPr>
          <a:xfrm>
            <a:off x="10943972" y="3640815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85" name="object 60">
            <a:extLst>
              <a:ext uri="{FF2B5EF4-FFF2-40B4-BE49-F238E27FC236}">
                <a16:creationId xmlns:a16="http://schemas.microsoft.com/office/drawing/2014/main" id="{285CFD51-242C-414A-972C-E19FC4FF4C2C}"/>
              </a:ext>
            </a:extLst>
          </p:cNvPr>
          <p:cNvSpPr/>
          <p:nvPr/>
        </p:nvSpPr>
        <p:spPr>
          <a:xfrm>
            <a:off x="5488346" y="384519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60 Anti-Tank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87" name="object 60">
            <a:extLst>
              <a:ext uri="{FF2B5EF4-FFF2-40B4-BE49-F238E27FC236}">
                <a16:creationId xmlns:a16="http://schemas.microsoft.com/office/drawing/2014/main" id="{6884C3F7-C906-4D04-BBFA-03B6F9F31984}"/>
              </a:ext>
            </a:extLst>
          </p:cNvPr>
          <p:cNvSpPr/>
          <p:nvPr/>
        </p:nvSpPr>
        <p:spPr>
          <a:xfrm>
            <a:off x="492675" y="55027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60 Engineer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957867" y="52949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91" name="object 60">
            <a:extLst>
              <a:ext uri="{FF2B5EF4-FFF2-40B4-BE49-F238E27FC236}">
                <a16:creationId xmlns:a16="http://schemas.microsoft.com/office/drawing/2014/main" id="{B8F41D20-0B04-4042-83D7-4D5FBC21619E}"/>
              </a:ext>
            </a:extLst>
          </p:cNvPr>
          <p:cNvSpPr/>
          <p:nvPr/>
        </p:nvSpPr>
        <p:spPr>
          <a:xfrm>
            <a:off x="3827332" y="550674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60 Signals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4295347" y="52949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93" name="object 60">
            <a:extLst>
              <a:ext uri="{FF2B5EF4-FFF2-40B4-BE49-F238E27FC236}">
                <a16:creationId xmlns:a16="http://schemas.microsoft.com/office/drawing/2014/main" id="{66F1F12B-68E3-441E-A4D8-30E9A2393C4A}"/>
              </a:ext>
            </a:extLst>
          </p:cNvPr>
          <p:cNvSpPr/>
          <p:nvPr/>
        </p:nvSpPr>
        <p:spPr>
          <a:xfrm>
            <a:off x="7161699" y="550674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60 Chemical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94" name="TextBox 93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7618948" y="5298903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2AC091A-8990-4C1B-A48B-D3EE9C25DE2A}"/>
              </a:ext>
            </a:extLst>
          </p:cNvPr>
          <p:cNvSpPr/>
          <p:nvPr/>
        </p:nvSpPr>
        <p:spPr>
          <a:xfrm>
            <a:off x="10503480" y="55027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60 Medical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5149BB2E-240D-4B14-B16F-0516662D06A9}"/>
              </a:ext>
            </a:extLst>
          </p:cNvPr>
          <p:cNvSpPr txBox="1"/>
          <p:nvPr/>
        </p:nvSpPr>
        <p:spPr>
          <a:xfrm>
            <a:off x="10936503" y="52949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4217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2516231" y="173437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7" name="Straight Connector 11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3897938" y="174790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5272201" y="173429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7016284" y="173152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1" name="Straight Connector 120">
            <a:extLst>
              <a:ext uri="{FF2B5EF4-FFF2-40B4-BE49-F238E27FC236}">
                <a16:creationId xmlns:a16="http://schemas.microsoft.com/office/drawing/2014/main" id="{C25D53DF-DB09-4C20-9566-1A8035555AC8}"/>
              </a:ext>
            </a:extLst>
          </p:cNvPr>
          <p:cNvCxnSpPr/>
          <p:nvPr/>
        </p:nvCxnSpPr>
        <p:spPr>
          <a:xfrm>
            <a:off x="8343201" y="172005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" name="Straight Connector 121">
            <a:extLst>
              <a:ext uri="{FF2B5EF4-FFF2-40B4-BE49-F238E27FC236}">
                <a16:creationId xmlns:a16="http://schemas.microsoft.com/office/drawing/2014/main" id="{CE5B60CE-A550-477F-8408-109AE267E6C9}"/>
              </a:ext>
            </a:extLst>
          </p:cNvPr>
          <p:cNvCxnSpPr/>
          <p:nvPr/>
        </p:nvCxnSpPr>
        <p:spPr>
          <a:xfrm>
            <a:off x="9690512" y="173778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73084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4" name="Straight Connector 123">
            <a:extLst>
              <a:ext uri="{FF2B5EF4-FFF2-40B4-BE49-F238E27FC236}">
                <a16:creationId xmlns:a16="http://schemas.microsoft.com/office/drawing/2014/main" id="{E8E2C687-8F55-4AA9-87AF-313368FB2932}"/>
              </a:ext>
            </a:extLst>
          </p:cNvPr>
          <p:cNvCxnSpPr/>
          <p:nvPr/>
        </p:nvCxnSpPr>
        <p:spPr>
          <a:xfrm>
            <a:off x="1098487" y="34382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1093493" y="3446710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6" name="Straight Connector 125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3579712" y="34542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EC20E863-413F-48FC-993B-A2524972F2F4}"/>
              </a:ext>
            </a:extLst>
          </p:cNvPr>
          <p:cNvCxnSpPr/>
          <p:nvPr/>
        </p:nvCxnSpPr>
        <p:spPr>
          <a:xfrm>
            <a:off x="8660330" y="343807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0" name="Straight Connector 129">
            <a:extLst>
              <a:ext uri="{FF2B5EF4-FFF2-40B4-BE49-F238E27FC236}">
                <a16:creationId xmlns:a16="http://schemas.microsoft.com/office/drawing/2014/main" id="{5954BBA4-D4DF-4BB1-AF39-FA119786AB0D}"/>
              </a:ext>
            </a:extLst>
          </p:cNvPr>
          <p:cNvCxnSpPr/>
          <p:nvPr/>
        </p:nvCxnSpPr>
        <p:spPr>
          <a:xfrm>
            <a:off x="11095461" y="344453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1" name="Straight Connector 130">
            <a:extLst>
              <a:ext uri="{FF2B5EF4-FFF2-40B4-BE49-F238E27FC236}">
                <a16:creationId xmlns:a16="http://schemas.microsoft.com/office/drawing/2014/main" id="{553762B7-D256-4E75-A67C-D8A7519362A3}"/>
              </a:ext>
            </a:extLst>
          </p:cNvPr>
          <p:cNvCxnSpPr/>
          <p:nvPr/>
        </p:nvCxnSpPr>
        <p:spPr>
          <a:xfrm>
            <a:off x="1092156" y="509688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2" name="Straight Connector 131">
            <a:extLst>
              <a:ext uri="{FF2B5EF4-FFF2-40B4-BE49-F238E27FC236}">
                <a16:creationId xmlns:a16="http://schemas.microsoft.com/office/drawing/2014/main" id="{358526AA-416E-4593-8B14-1668F1F64820}"/>
              </a:ext>
            </a:extLst>
          </p:cNvPr>
          <p:cNvCxnSpPr/>
          <p:nvPr/>
        </p:nvCxnSpPr>
        <p:spPr>
          <a:xfrm>
            <a:off x="1087162" y="5105315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4" name="Straight Connector 133">
            <a:extLst>
              <a:ext uri="{FF2B5EF4-FFF2-40B4-BE49-F238E27FC236}">
                <a16:creationId xmlns:a16="http://schemas.microsoft.com/office/drawing/2014/main" id="{213CDB34-7CA4-4C13-A5B9-4224E9CAA58E}"/>
              </a:ext>
            </a:extLst>
          </p:cNvPr>
          <p:cNvCxnSpPr/>
          <p:nvPr/>
        </p:nvCxnSpPr>
        <p:spPr>
          <a:xfrm>
            <a:off x="4431495" y="511127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5" name="Straight Connector 134">
            <a:extLst>
              <a:ext uri="{FF2B5EF4-FFF2-40B4-BE49-F238E27FC236}">
                <a16:creationId xmlns:a16="http://schemas.microsoft.com/office/drawing/2014/main" id="{A7141411-C0E1-4D5A-8DDE-DF669A3F3608}"/>
              </a:ext>
            </a:extLst>
          </p:cNvPr>
          <p:cNvCxnSpPr/>
          <p:nvPr/>
        </p:nvCxnSpPr>
        <p:spPr>
          <a:xfrm>
            <a:off x="7750190" y="510856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7" name="Straight Connector 136">
            <a:extLst>
              <a:ext uri="{FF2B5EF4-FFF2-40B4-BE49-F238E27FC236}">
                <a16:creationId xmlns:a16="http://schemas.microsoft.com/office/drawing/2014/main" id="{27EDB0D3-5FF7-4634-A7A7-C37AA246980D}"/>
              </a:ext>
            </a:extLst>
          </p:cNvPr>
          <p:cNvCxnSpPr/>
          <p:nvPr/>
        </p:nvCxnSpPr>
        <p:spPr>
          <a:xfrm>
            <a:off x="11089130" y="510313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6" name="TextBox 85">
            <a:extLst>
              <a:ext uri="{FF2B5EF4-FFF2-40B4-BE49-F238E27FC236}">
                <a16:creationId xmlns:a16="http://schemas.microsoft.com/office/drawing/2014/main" id="{797FBB6A-B5BF-4669-AAF9-3FB030696A93}"/>
              </a:ext>
            </a:extLst>
          </p:cNvPr>
          <p:cNvSpPr txBox="1"/>
          <p:nvPr/>
        </p:nvSpPr>
        <p:spPr>
          <a:xfrm>
            <a:off x="5958249" y="3636940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</p:spTree>
    <p:extLst>
      <p:ext uri="{BB962C8B-B14F-4D97-AF65-F5344CB8AC3E}">
        <p14:creationId xmlns:p14="http://schemas.microsoft.com/office/powerpoint/2010/main" val="1940900820"/>
      </p:ext>
    </p:extLst>
  </p:cSld>
  <p:clrMapOvr>
    <a:masterClrMapping/>
  </p:clrMapOvr>
</p:sld>
</file>

<file path=ppt/slides/slide2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14300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Headquarters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60 Mechanized Infantry (IFV)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4002" y="1568733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102009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 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4800" y="812625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89146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520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72379" y="218449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Operations Company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3537571" y="1976654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520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 Staff 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30639" y="217016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 &amp; Headquarters Company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991023" y="196232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891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7778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77616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77782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object 60">
            <a:extLst>
              <a:ext uri="{FF2B5EF4-FFF2-40B4-BE49-F238E27FC236}">
                <a16:creationId xmlns:a16="http://schemas.microsoft.com/office/drawing/2014/main" id="{DD8AF79A-6A15-4294-8618-D792E6C1658B}"/>
              </a:ext>
            </a:extLst>
          </p:cNvPr>
          <p:cNvSpPr/>
          <p:nvPr/>
        </p:nvSpPr>
        <p:spPr>
          <a:xfrm>
            <a:off x="5493335" y="21544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Military Intelligence Platoon</a:t>
            </a:r>
          </a:p>
        </p:txBody>
      </p: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8CD90A9A-2C86-4FFE-8C97-78A95DDD3056}"/>
              </a:ext>
            </a:extLst>
          </p:cNvPr>
          <p:cNvCxnSpPr/>
          <p:nvPr/>
        </p:nvCxnSpPr>
        <p:spPr>
          <a:xfrm>
            <a:off x="6089255" y="177856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97010" y="172064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67821" y="171824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26324" y="172851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383087" y="2739266"/>
            <a:ext cx="84350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BMP-1Ksh</a:t>
            </a:r>
          </a:p>
        </p:txBody>
      </p:sp>
    </p:spTree>
    <p:extLst>
      <p:ext uri="{BB962C8B-B14F-4D97-AF65-F5344CB8AC3E}">
        <p14:creationId xmlns:p14="http://schemas.microsoft.com/office/powerpoint/2010/main" val="3564119938"/>
      </p:ext>
    </p:extLst>
  </p:cSld>
  <p:clrMapOvr>
    <a:masterClrMapping/>
  </p:clrMapOvr>
</p:sld>
</file>

<file path=ppt/slides/slide2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90533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Operations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60 Mechanized Infantry (IFV)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4002" y="1548940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100030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Operations Company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93375" y="792832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69353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3226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Current</a:t>
            </a:r>
          </a:p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3453" y="214914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Future</a:t>
            </a:r>
          </a:p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3456094" y="170337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3226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</a:t>
            </a:r>
          </a:p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4107" y="214355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Functional</a:t>
            </a:r>
          </a:p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693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75802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7563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75802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97010" y="17008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340247" y="169845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383087" y="2719473"/>
            <a:ext cx="1359668" cy="120032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BMP-1KsH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2967979" y="2713345"/>
            <a:ext cx="109677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4" name="TextBox 43"/>
          <p:cNvSpPr txBox="1"/>
          <p:nvPr/>
        </p:nvSpPr>
        <p:spPr>
          <a:xfrm>
            <a:off x="7850365" y="2713345"/>
            <a:ext cx="109677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870844" y="1698253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1098467" y="2692197"/>
            <a:ext cx="1998" cy="102877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6467475" y="3720974"/>
            <a:ext cx="4640516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467475" y="3720974"/>
            <a:ext cx="1998" cy="7571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981075" y="4457026"/>
            <a:ext cx="10126916" cy="4215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1" name="Straight Connector 4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979077" y="4447501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1107991" y="4496001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9241936" y="4489650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3051455" y="4447500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9" name="Straight Connector 4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7369597" y="4479819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50" name="Straight Connector 49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5168652" y="4467474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1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375295" y="487539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Integral Fires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777795" y="4394629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8" name="TextBox 57"/>
          <p:cNvSpPr txBox="1"/>
          <p:nvPr/>
        </p:nvSpPr>
        <p:spPr>
          <a:xfrm>
            <a:off x="261373" y="5462602"/>
            <a:ext cx="109677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2452130" y="487539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Force Protection Section</a:t>
            </a:r>
            <a:endParaRPr sz="1200" dirty="0"/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846462" y="44067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1" name="TextBox 60"/>
          <p:cNvSpPr txBox="1"/>
          <p:nvPr/>
        </p:nvSpPr>
        <p:spPr>
          <a:xfrm>
            <a:off x="2338208" y="5462602"/>
            <a:ext cx="109677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2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576969" y="487539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Special Operations Force Section</a:t>
            </a:r>
            <a:endParaRPr sz="1200" dirty="0"/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972198" y="440401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7" name="TextBox 66"/>
          <p:cNvSpPr txBox="1"/>
          <p:nvPr/>
        </p:nvSpPr>
        <p:spPr>
          <a:xfrm>
            <a:off x="4463047" y="5462602"/>
            <a:ext cx="109677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8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6783519" y="487539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Chemical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9" name="TextBox 6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7173143" y="44067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0" name="TextBox 69"/>
          <p:cNvSpPr txBox="1"/>
          <p:nvPr/>
        </p:nvSpPr>
        <p:spPr>
          <a:xfrm>
            <a:off x="6669597" y="5462602"/>
            <a:ext cx="109677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3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8657640" y="487757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Civil Affairs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4" name="TextBox 7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38810" y="44129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5" name="TextBox 74"/>
          <p:cNvSpPr txBox="1"/>
          <p:nvPr/>
        </p:nvSpPr>
        <p:spPr>
          <a:xfrm>
            <a:off x="8543718" y="5464782"/>
            <a:ext cx="109677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6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525839" y="487539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7" name="TextBox 7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11537" y="44139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8" name="TextBox 77"/>
          <p:cNvSpPr txBox="1"/>
          <p:nvPr/>
        </p:nvSpPr>
        <p:spPr>
          <a:xfrm>
            <a:off x="10411917" y="5462602"/>
            <a:ext cx="109677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674764726"/>
      </p:ext>
    </p:extLst>
  </p:cSld>
  <p:clrMapOvr>
    <a:masterClrMapping/>
  </p:clrMapOvr>
</p:sld>
</file>

<file path=ppt/slides/slide2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8640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Military Intelligence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Headquarters Battalion, 60 Mechanized Infantry (IFV)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4002" y="1811474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12628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Military Intelligence Platoon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829005" y="819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031887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9480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 Management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30639" y="241290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918599" y="19877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03188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02056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object 60">
            <a:extLst>
              <a:ext uri="{FF2B5EF4-FFF2-40B4-BE49-F238E27FC236}">
                <a16:creationId xmlns:a16="http://schemas.microsoft.com/office/drawing/2014/main" id="{DD8AF79A-6A15-4294-8618-D792E6C1658B}"/>
              </a:ext>
            </a:extLst>
          </p:cNvPr>
          <p:cNvSpPr/>
          <p:nvPr/>
        </p:nvSpPr>
        <p:spPr>
          <a:xfrm>
            <a:off x="5493335" y="239719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Information Operations Section</a:t>
            </a:r>
          </a:p>
        </p:txBody>
      </p: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8CD90A9A-2C86-4FFE-8C97-78A95DDD3056}"/>
              </a:ext>
            </a:extLst>
          </p:cNvPr>
          <p:cNvCxnSpPr/>
          <p:nvPr/>
        </p:nvCxnSpPr>
        <p:spPr>
          <a:xfrm>
            <a:off x="6089255" y="20213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97010" y="196338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07801" y="197125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TextBox 18"/>
          <p:cNvSpPr txBox="1"/>
          <p:nvPr/>
        </p:nvSpPr>
        <p:spPr>
          <a:xfrm>
            <a:off x="408895" y="2948760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BMP-1Ksh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0" name="TextBox 19"/>
          <p:cNvSpPr txBox="1"/>
          <p:nvPr/>
        </p:nvSpPr>
        <p:spPr>
          <a:xfrm>
            <a:off x="5413472" y="2939616"/>
            <a:ext cx="134844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10436095" y="2943440"/>
            <a:ext cx="134844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541945562"/>
      </p:ext>
    </p:extLst>
  </p:cSld>
  <p:clrMapOvr>
    <a:masterClrMapping/>
  </p:clrMapOvr>
</p:sld>
</file>

<file path=ppt/slides/slide2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8640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Staff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Headquarters Battalion, 60 Mechanized Infantry (IFV)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4002" y="1811474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12628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 Staff Platoon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829005" y="819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031887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9480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Logistics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30639" y="241290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Administration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918599" y="19877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03188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02056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97010" y="196338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5" name="TextBox 14"/>
          <p:cNvSpPr txBox="1"/>
          <p:nvPr/>
        </p:nvSpPr>
        <p:spPr>
          <a:xfrm>
            <a:off x="383087" y="2982007"/>
            <a:ext cx="1348446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10453788" y="2985658"/>
            <a:ext cx="140625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088344233"/>
      </p:ext>
    </p:extLst>
  </p:cSld>
  <p:clrMapOvr>
    <a:masterClrMapping/>
  </p:clrMapOvr>
</p:sld>
</file>

<file path=ppt/slides/slide2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8636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Headquarters &amp; Headquarters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Headquarters Battalion, 60 Mechanized Infantry (IFV)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89240" y="1449344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9007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 &amp; Headquarters Company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91959" y="69323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669757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03267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72379" y="206510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Tactical Security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3383667" y="162187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03267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533" y="20507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 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66975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5842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5677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584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object 60">
            <a:extLst>
              <a:ext uri="{FF2B5EF4-FFF2-40B4-BE49-F238E27FC236}">
                <a16:creationId xmlns:a16="http://schemas.microsoft.com/office/drawing/2014/main" id="{DD8AF79A-6A15-4294-8618-D792E6C1658B}"/>
              </a:ext>
            </a:extLst>
          </p:cNvPr>
          <p:cNvSpPr/>
          <p:nvPr/>
        </p:nvSpPr>
        <p:spPr>
          <a:xfrm>
            <a:off x="5493335" y="203506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 Platoon</a:t>
            </a:r>
          </a:p>
        </p:txBody>
      </p: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8CD90A9A-2C86-4FFE-8C97-78A95DDD3056}"/>
              </a:ext>
            </a:extLst>
          </p:cNvPr>
          <p:cNvCxnSpPr/>
          <p:nvPr/>
        </p:nvCxnSpPr>
        <p:spPr>
          <a:xfrm>
            <a:off x="6089255" y="16591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97010" y="160125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344021" y="159886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26324" y="1609122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383087" y="2619877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4" name="TextBox 43"/>
          <p:cNvSpPr txBox="1"/>
          <p:nvPr/>
        </p:nvSpPr>
        <p:spPr>
          <a:xfrm>
            <a:off x="7850365" y="2613749"/>
            <a:ext cx="134844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5" name="TextBox 44"/>
          <p:cNvSpPr txBox="1"/>
          <p:nvPr/>
        </p:nvSpPr>
        <p:spPr>
          <a:xfrm>
            <a:off x="10453788" y="2623528"/>
            <a:ext cx="1654392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15174" y="163173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5736" y="3527698"/>
            <a:ext cx="668" cy="38491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91131" y="3912201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640" y="430755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505018" y="427511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37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4935" y="429322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1131" y="39122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6094588" y="389921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102274" y="390087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0" name="TextBox 4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99412" y="384370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11687" y="383910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9" name="TextBox 58"/>
          <p:cNvSpPr txBox="1"/>
          <p:nvPr/>
        </p:nvSpPr>
        <p:spPr>
          <a:xfrm>
            <a:off x="416538" y="4865972"/>
            <a:ext cx="127470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1" name="TextBox 60"/>
          <p:cNvSpPr txBox="1"/>
          <p:nvPr/>
        </p:nvSpPr>
        <p:spPr>
          <a:xfrm>
            <a:off x="5414856" y="4856193"/>
            <a:ext cx="130356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 Ambulance</a:t>
            </a:r>
          </a:p>
        </p:txBody>
      </p:sp>
      <p:sp>
        <p:nvSpPr>
          <p:cNvPr id="62" name="TextBox 61"/>
          <p:cNvSpPr txBox="1"/>
          <p:nvPr/>
        </p:nvSpPr>
        <p:spPr>
          <a:xfrm>
            <a:off x="10456190" y="4865972"/>
            <a:ext cx="173581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17576" y="387417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67" name="Straight Connector 66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86058" y="3519114"/>
            <a:ext cx="1138607" cy="798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8" name="Straight Connector 6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7224665" y="1667809"/>
            <a:ext cx="668" cy="18600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616305266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90533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Operations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Integrated Fires Command,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4002" y="1548940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100030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Operations 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69353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3226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 Support 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3453" y="214914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Future</a:t>
            </a:r>
          </a:p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3456094" y="170337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3226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</a:t>
            </a:r>
          </a:p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4107" y="214355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Functional</a:t>
            </a:r>
          </a:p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693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75802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7563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75802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97010" y="17008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340247" y="169845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383087" y="2719473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2967979" y="2713345"/>
            <a:ext cx="134844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4" name="TextBox 43"/>
          <p:cNvSpPr txBox="1"/>
          <p:nvPr/>
        </p:nvSpPr>
        <p:spPr>
          <a:xfrm>
            <a:off x="7850365" y="2713345"/>
            <a:ext cx="109677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07310" y="16982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8EA3C169-39D7-43F6-AE8B-BFA633FAD0BE}"/>
              </a:ext>
            </a:extLst>
          </p:cNvPr>
          <p:cNvSpPr txBox="1"/>
          <p:nvPr/>
        </p:nvSpPr>
        <p:spPr>
          <a:xfrm>
            <a:off x="5833299" y="521153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9" name="TextBox 78">
            <a:extLst>
              <a:ext uri="{FF2B5EF4-FFF2-40B4-BE49-F238E27FC236}">
                <a16:creationId xmlns:a16="http://schemas.microsoft.com/office/drawing/2014/main" id="{EA24770F-7B4C-41A6-896A-08F85EE27E3F}"/>
              </a:ext>
            </a:extLst>
          </p:cNvPr>
          <p:cNvSpPr txBox="1"/>
          <p:nvPr/>
        </p:nvSpPr>
        <p:spPr>
          <a:xfrm>
            <a:off x="10438122" y="2713345"/>
            <a:ext cx="106150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120758694"/>
      </p:ext>
    </p:extLst>
  </p:cSld>
  <p:clrMapOvr>
    <a:masterClrMapping/>
  </p:clrMapOvr>
</p:sld>
</file>

<file path=ppt/slides/slide2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8640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Tactical Security Platoon, HQ &amp; HQ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Headquarters Battalion, 60 Mechanized Infantry (IFV)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4002" y="1811474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12628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Tactical Security Platoon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829005" y="819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031887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9480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Tactical Security Section</a:t>
            </a:r>
            <a:endParaRPr sz="1200" dirty="0"/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30639" y="241290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High Mobility Reconnaissance Section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918599" y="19877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03188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02056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object 60">
            <a:extLst>
              <a:ext uri="{FF2B5EF4-FFF2-40B4-BE49-F238E27FC236}">
                <a16:creationId xmlns:a16="http://schemas.microsoft.com/office/drawing/2014/main" id="{DD8AF79A-6A15-4294-8618-D792E6C1658B}"/>
              </a:ext>
            </a:extLst>
          </p:cNvPr>
          <p:cNvSpPr/>
          <p:nvPr/>
        </p:nvSpPr>
        <p:spPr>
          <a:xfrm>
            <a:off x="5493335" y="239719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Tactical Security Section</a:t>
            </a:r>
          </a:p>
        </p:txBody>
      </p: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8CD90A9A-2C86-4FFE-8C97-78A95DDD3056}"/>
              </a:ext>
            </a:extLst>
          </p:cNvPr>
          <p:cNvCxnSpPr/>
          <p:nvPr/>
        </p:nvCxnSpPr>
        <p:spPr>
          <a:xfrm>
            <a:off x="6089255" y="20213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97010" y="196338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07801" y="197125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383087" y="2982007"/>
            <a:ext cx="133241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AGS-17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2" name="TextBox 41"/>
          <p:cNvSpPr txBox="1"/>
          <p:nvPr/>
        </p:nvSpPr>
        <p:spPr>
          <a:xfrm>
            <a:off x="5418438" y="2975879"/>
            <a:ext cx="133241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AGS-17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5" name="TextBox 44"/>
          <p:cNvSpPr txBox="1"/>
          <p:nvPr/>
        </p:nvSpPr>
        <p:spPr>
          <a:xfrm>
            <a:off x="10453788" y="2985658"/>
            <a:ext cx="1406252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IMZ-8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Gaz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 66 AGS-17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116588040"/>
      </p:ext>
    </p:extLst>
  </p:cSld>
  <p:clrMapOvr>
    <a:masterClrMapping/>
  </p:clrMapOvr>
</p:sld>
</file>

<file path=ppt/slides/slide2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96712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HQ &amp; HQ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Headquarters Battalion, 60 Mechanized Infantry (IFV)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4002" y="1617090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10684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 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37503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004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 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72379" y="22328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42969" y="2200416"/>
            <a:ext cx="1188721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30639" y="22185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3750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8261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82452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2617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40970" y="1769003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383087" y="2787623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  <p:sp>
        <p:nvSpPr>
          <p:cNvPr id="39" name="TextBox 38"/>
          <p:cNvSpPr txBox="1"/>
          <p:nvPr/>
        </p:nvSpPr>
        <p:spPr>
          <a:xfrm>
            <a:off x="2990277" y="2791274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4" name="TextBox 43"/>
          <p:cNvSpPr txBox="1"/>
          <p:nvPr/>
        </p:nvSpPr>
        <p:spPr>
          <a:xfrm>
            <a:off x="7859157" y="2781495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5" name="TextBox 44"/>
          <p:cNvSpPr txBox="1"/>
          <p:nvPr/>
        </p:nvSpPr>
        <p:spPr>
          <a:xfrm>
            <a:off x="10453788" y="2791274"/>
            <a:ext cx="1406252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21728" y="615470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71262" y="1770063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831537" y="1766403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</p:spTree>
    <p:extLst>
      <p:ext uri="{BB962C8B-B14F-4D97-AF65-F5344CB8AC3E}">
        <p14:creationId xmlns:p14="http://schemas.microsoft.com/office/powerpoint/2010/main" val="1839896115"/>
      </p:ext>
    </p:extLst>
  </p:cSld>
  <p:clrMapOvr>
    <a:masterClrMapping/>
  </p:clrMapOvr>
</p:sld>
</file>

<file path=ppt/slides/slide2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82880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60 Integrated Fires Command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60 Mechanized Infantry (IFV)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78305"/>
            <a:ext cx="8827" cy="240229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92966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60 Integrated Fires Command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19535" y="722197"/>
            <a:ext cx="341760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++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3880601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432501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044" y="386368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432124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 Company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3537571" y="411339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432501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 Staff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72625" y="385462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432501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 &amp; Headquarters Company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991023" y="4117170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38806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386926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386761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386927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445931" y="4912221"/>
            <a:ext cx="66556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BMP-2</a:t>
            </a:r>
          </a:p>
        </p:txBody>
      </p:sp>
    </p:spTree>
    <p:extLst>
      <p:ext uri="{BB962C8B-B14F-4D97-AF65-F5344CB8AC3E}">
        <p14:creationId xmlns:p14="http://schemas.microsoft.com/office/powerpoint/2010/main" val="3040806986"/>
      </p:ext>
    </p:extLst>
  </p:cSld>
  <p:clrMapOvr>
    <a:masterClrMapping/>
  </p:clrMapOvr>
</p:sld>
</file>

<file path=ppt/slides/slide2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44632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Staff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60 Integrated Fires Command, 60 Mechanized Infantry (IFV)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84858" y="1326842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492496" y="77820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 Company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89204" y="552960"/>
            <a:ext cx="27777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1050" b="1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79585" y="1547255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87865" y="191016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21495" y="192827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Military Intelligence Platoon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852305" y="150315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79585" y="15472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0728" y="153592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11666" y="147875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5" name="Straight Connector 14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39838" y="2458613"/>
            <a:ext cx="8293" cy="2352655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656400" y="4809692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1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73824" y="52449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Fire Support Section</a:t>
            </a:r>
            <a:endParaRPr sz="1200" dirty="0"/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77859" y="478362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621944" y="525033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Future Operations Team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3105242" y="504248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21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501848" y="525410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 Operations Team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7840296" y="4783712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3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071151" y="525410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Functional </a:t>
            </a:r>
            <a:r>
              <a:rPr lang="en-US" sz="1200"/>
              <a:t>Staff Section</a:t>
            </a:r>
            <a:endParaRPr lang="en-US" sz="1200" dirty="0"/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558694" y="504626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665544" y="48005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216709" y="479836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Straight Connector 26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097768" y="480432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0667543" y="480154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" name="TextBox 28"/>
          <p:cNvSpPr txBox="1"/>
          <p:nvPr/>
        </p:nvSpPr>
        <p:spPr>
          <a:xfrm>
            <a:off x="-1998" y="583216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BMP-1Ksh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1122650" y="2477605"/>
            <a:ext cx="0" cy="27473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5797890" y="2715526"/>
            <a:ext cx="5332594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6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5215696" y="31456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 Management Section</a:t>
            </a:r>
            <a:endParaRPr sz="1200" dirty="0"/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619731" y="268431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8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763434" y="315616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Information Operations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8246732" y="2948322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2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26258" y="317013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1013801" y="2962293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5807416" y="271076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358199" y="270419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122650" y="272574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" name="TextBox 48"/>
          <p:cNvSpPr txBox="1"/>
          <p:nvPr/>
        </p:nvSpPr>
        <p:spPr>
          <a:xfrm>
            <a:off x="5139874" y="3732857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BMP-1Ksh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/>
          <p:cNvSpPr txBox="1"/>
          <p:nvPr/>
        </p:nvSpPr>
        <p:spPr>
          <a:xfrm>
            <a:off x="2536176" y="5832168"/>
            <a:ext cx="134844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5" name="TextBox 44"/>
          <p:cNvSpPr txBox="1"/>
          <p:nvPr/>
        </p:nvSpPr>
        <p:spPr>
          <a:xfrm>
            <a:off x="7416374" y="5829385"/>
            <a:ext cx="134844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7" name="TextBox 46"/>
          <p:cNvSpPr txBox="1"/>
          <p:nvPr/>
        </p:nvSpPr>
        <p:spPr>
          <a:xfrm>
            <a:off x="9994132" y="5829384"/>
            <a:ext cx="106150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375D C3</a:t>
            </a:r>
          </a:p>
        </p:txBody>
      </p:sp>
      <p:sp>
        <p:nvSpPr>
          <p:cNvPr id="50" name="TextBox 49"/>
          <p:cNvSpPr txBox="1"/>
          <p:nvPr/>
        </p:nvSpPr>
        <p:spPr>
          <a:xfrm>
            <a:off x="7677666" y="3730121"/>
            <a:ext cx="134844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1" name="TextBox 50"/>
          <p:cNvSpPr txBox="1"/>
          <p:nvPr/>
        </p:nvSpPr>
        <p:spPr>
          <a:xfrm>
            <a:off x="10415100" y="3726928"/>
            <a:ext cx="134844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401763083"/>
      </p:ext>
    </p:extLst>
  </p:cSld>
  <p:clrMapOvr>
    <a:masterClrMapping/>
  </p:clrMapOvr>
</p:sld>
</file>

<file path=ppt/slides/slide2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8640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Staff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60 Integrated Fires Command, 60 Mechanized Infantry (IFV)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4002" y="1811474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12628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 Staff Platoon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829005" y="819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031887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9480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Logistics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30639" y="241290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Administration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918599" y="19877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03188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02056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97010" y="196338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383087" y="2982007"/>
            <a:ext cx="1348446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5" name="TextBox 44"/>
          <p:cNvSpPr txBox="1"/>
          <p:nvPr/>
        </p:nvSpPr>
        <p:spPr>
          <a:xfrm>
            <a:off x="10453788" y="2985658"/>
            <a:ext cx="140625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041387160"/>
      </p:ext>
    </p:extLst>
  </p:cSld>
  <p:clrMapOvr>
    <a:masterClrMapping/>
  </p:clrMapOvr>
</p:sld>
</file>

<file path=ppt/slides/slide2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8636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Headquarters &amp; Headquarters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60 Integrated Fires Command, 60 Mechanized Infantry (IFV)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89240" y="1449344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9007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 &amp; Headquarters Company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91959" y="69323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669757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03267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72379" y="206510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Tactical Security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3383667" y="162187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03267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533" y="20507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 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66975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5842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5677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584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object 60">
            <a:extLst>
              <a:ext uri="{FF2B5EF4-FFF2-40B4-BE49-F238E27FC236}">
                <a16:creationId xmlns:a16="http://schemas.microsoft.com/office/drawing/2014/main" id="{DD8AF79A-6A15-4294-8618-D792E6C1658B}"/>
              </a:ext>
            </a:extLst>
          </p:cNvPr>
          <p:cNvSpPr/>
          <p:nvPr/>
        </p:nvSpPr>
        <p:spPr>
          <a:xfrm>
            <a:off x="5493335" y="203506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 Platoon</a:t>
            </a:r>
          </a:p>
        </p:txBody>
      </p: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8CD90A9A-2C86-4FFE-8C97-78A95DDD3056}"/>
              </a:ext>
            </a:extLst>
          </p:cNvPr>
          <p:cNvCxnSpPr/>
          <p:nvPr/>
        </p:nvCxnSpPr>
        <p:spPr>
          <a:xfrm>
            <a:off x="6089255" y="16591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97010" y="160125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67821" y="1598860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26324" y="1609122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383087" y="2619877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4" name="TextBox 43"/>
          <p:cNvSpPr txBox="1"/>
          <p:nvPr/>
        </p:nvSpPr>
        <p:spPr>
          <a:xfrm>
            <a:off x="7850365" y="2613749"/>
            <a:ext cx="134844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5" name="TextBox 44"/>
          <p:cNvSpPr txBox="1"/>
          <p:nvPr/>
        </p:nvSpPr>
        <p:spPr>
          <a:xfrm>
            <a:off x="10453788" y="2623528"/>
            <a:ext cx="1654392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375D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15174" y="163173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5736" y="3527698"/>
            <a:ext cx="668" cy="38491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91131" y="3912201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640" y="430755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505018" y="427511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37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4935" y="429322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1131" y="39122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6094588" y="389921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102274" y="390087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0" name="TextBox 4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99412" y="384370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11687" y="383910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9" name="TextBox 58"/>
          <p:cNvSpPr txBox="1"/>
          <p:nvPr/>
        </p:nvSpPr>
        <p:spPr>
          <a:xfrm>
            <a:off x="416538" y="4865972"/>
            <a:ext cx="127470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1" name="TextBox 60"/>
          <p:cNvSpPr txBox="1"/>
          <p:nvPr/>
        </p:nvSpPr>
        <p:spPr>
          <a:xfrm>
            <a:off x="5414856" y="4856193"/>
            <a:ext cx="130356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 Ambulance</a:t>
            </a:r>
          </a:p>
        </p:txBody>
      </p:sp>
      <p:sp>
        <p:nvSpPr>
          <p:cNvPr id="62" name="TextBox 61"/>
          <p:cNvSpPr txBox="1"/>
          <p:nvPr/>
        </p:nvSpPr>
        <p:spPr>
          <a:xfrm>
            <a:off x="10456190" y="4865972"/>
            <a:ext cx="173581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17576" y="387417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67" name="Straight Connector 66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86058" y="3519114"/>
            <a:ext cx="1138607" cy="798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8" name="Straight Connector 6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7224665" y="1667809"/>
            <a:ext cx="668" cy="18600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949965228"/>
      </p:ext>
    </p:extLst>
  </p:cSld>
  <p:clrMapOvr>
    <a:masterClrMapping/>
  </p:clrMapOvr>
</p:sld>
</file>

<file path=ppt/slides/slide2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96712"/>
            <a:ext cx="10515600" cy="510774"/>
          </a:xfrm>
        </p:spPr>
        <p:txBody>
          <a:bodyPr>
            <a:normAutofit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60 Integrated Support Command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4002" y="1617090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10684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60 Integrated Support Command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37503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004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72379" y="22328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Operations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42969" y="2200416"/>
            <a:ext cx="1188721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 Staff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30639" y="22185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 &amp; Headquarters Company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991022" y="2019474"/>
            <a:ext cx="223138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3750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8261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82452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2617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40970" y="1769003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383087" y="2787623"/>
            <a:ext cx="66556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BMP-2</a:t>
            </a:r>
          </a:p>
        </p:txBody>
      </p:sp>
      <p:sp>
        <p:nvSpPr>
          <p:cNvPr id="44" name="TextBox 43"/>
          <p:cNvSpPr txBox="1"/>
          <p:nvPr/>
        </p:nvSpPr>
        <p:spPr>
          <a:xfrm>
            <a:off x="7859157" y="2781495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24366" y="848739"/>
            <a:ext cx="341760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++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55959" y="177675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752591" y="4641527"/>
            <a:ext cx="401284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66450" y="50344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 Operations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37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2176993" y="501922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Future</a:t>
            </a:r>
          </a:p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38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4176212" y="502834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 Operations Section</a:t>
            </a:r>
          </a:p>
        </p:txBody>
      </p:sp>
      <p:cxnSp>
        <p:nvCxnSpPr>
          <p:cNvPr id="41" name="Straight Connector 4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758941" y="463910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2766563" y="464332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4763551" y="46360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8" name="TextBox 4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67222" y="457060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583662" y="458321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0" name="TextBox 49"/>
          <p:cNvSpPr txBox="1"/>
          <p:nvPr/>
        </p:nvSpPr>
        <p:spPr>
          <a:xfrm>
            <a:off x="84348" y="5592879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1" name="TextBox 50"/>
          <p:cNvSpPr txBox="1"/>
          <p:nvPr/>
        </p:nvSpPr>
        <p:spPr>
          <a:xfrm>
            <a:off x="2086831" y="5600299"/>
            <a:ext cx="134844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2" name="TextBox 51"/>
          <p:cNvSpPr txBox="1"/>
          <p:nvPr/>
        </p:nvSpPr>
        <p:spPr>
          <a:xfrm>
            <a:off x="4117467" y="5601097"/>
            <a:ext cx="173581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578853" y="460930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3647671" y="2781495"/>
            <a:ext cx="668" cy="18600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7038975" y="4598452"/>
            <a:ext cx="3056303" cy="1085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6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6457253" y="50115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Logistics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7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9505443" y="499543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Administration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68" name="Straight Connector 6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7049744" y="461615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Straight Connector 69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0092782" y="460308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3" name="TextBox 7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858025" y="454765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5" name="TextBox 74"/>
          <p:cNvSpPr txBox="1"/>
          <p:nvPr/>
        </p:nvSpPr>
        <p:spPr>
          <a:xfrm>
            <a:off x="6375151" y="5569929"/>
            <a:ext cx="1348446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7" name="TextBox 76"/>
          <p:cNvSpPr txBox="1"/>
          <p:nvPr/>
        </p:nvSpPr>
        <p:spPr>
          <a:xfrm>
            <a:off x="9446698" y="5568183"/>
            <a:ext cx="173581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8" name="TextBox 7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908084" y="457638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8545607" y="2759958"/>
            <a:ext cx="668" cy="18600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80" name="TextBox 7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83953" y="179199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</p:spTree>
    <p:extLst>
      <p:ext uri="{BB962C8B-B14F-4D97-AF65-F5344CB8AC3E}">
        <p14:creationId xmlns:p14="http://schemas.microsoft.com/office/powerpoint/2010/main" val="2255572296"/>
      </p:ext>
    </p:extLst>
  </p:cSld>
  <p:clrMapOvr>
    <a:masterClrMapping/>
  </p:clrMapOvr>
</p:sld>
</file>

<file path=ppt/slides/slide2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8636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Headquarters &amp; Headquarters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60 Integrated Support Command</a:t>
            </a:r>
            <a:endParaRPr lang="en-GB" sz="2400" dirty="0"/>
          </a:p>
        </p:txBody>
      </p: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89240" y="1449344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49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9007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 &amp; Headquarters Company</a:t>
            </a:r>
            <a:endParaRPr sz="1200" dirty="0"/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91959" y="69323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8" name="Straight Connector 57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669757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60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03267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9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72379" y="206510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Tactical Security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3383667" y="162187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03267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3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533" y="20507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 Section</a:t>
            </a:r>
          </a:p>
        </p:txBody>
      </p:sp>
      <p:cxnSp>
        <p:nvCxnSpPr>
          <p:cNvPr id="74" name="Straight Connector 7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66975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5" name="Straight Connector 74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5842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6" name="Straight Connector 75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5677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584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8" name="object 60">
            <a:extLst>
              <a:ext uri="{FF2B5EF4-FFF2-40B4-BE49-F238E27FC236}">
                <a16:creationId xmlns:a16="http://schemas.microsoft.com/office/drawing/2014/main" id="{DD8AF79A-6A15-4294-8618-D792E6C1658B}"/>
              </a:ext>
            </a:extLst>
          </p:cNvPr>
          <p:cNvSpPr/>
          <p:nvPr/>
        </p:nvSpPr>
        <p:spPr>
          <a:xfrm>
            <a:off x="5493335" y="203506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 Platoon</a:t>
            </a:r>
          </a:p>
        </p:txBody>
      </p: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CD90A9A-2C86-4FFE-8C97-78A95DDD3056}"/>
              </a:ext>
            </a:extLst>
          </p:cNvPr>
          <p:cNvCxnSpPr/>
          <p:nvPr/>
        </p:nvCxnSpPr>
        <p:spPr>
          <a:xfrm>
            <a:off x="6089255" y="16591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0" name="TextBox 7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97010" y="160125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81" name="TextBox 8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67821" y="1598860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82" name="TextBox 8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26324" y="1609122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83" name="TextBox 82"/>
          <p:cNvSpPr txBox="1"/>
          <p:nvPr/>
        </p:nvSpPr>
        <p:spPr>
          <a:xfrm>
            <a:off x="383087" y="2619877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4" name="TextBox 83"/>
          <p:cNvSpPr txBox="1"/>
          <p:nvPr/>
        </p:nvSpPr>
        <p:spPr>
          <a:xfrm>
            <a:off x="7850365" y="2613749"/>
            <a:ext cx="134844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5" name="TextBox 84"/>
          <p:cNvSpPr txBox="1"/>
          <p:nvPr/>
        </p:nvSpPr>
        <p:spPr>
          <a:xfrm>
            <a:off x="10453788" y="2623528"/>
            <a:ext cx="1654392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375D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6" name="TextBox 8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15174" y="163173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87" name="Straight Connector 86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5736" y="3527698"/>
            <a:ext cx="668" cy="38491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88" name="Straight Connector 87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91131" y="3912201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89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640" y="430755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90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505018" y="427511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9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4935" y="429322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92" name="Straight Connector 9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1131" y="39122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3" name="Straight Connector 92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6094588" y="389921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4" name="Straight Connector 93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102274" y="390087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5" name="TextBox 9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99412" y="384370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96" name="TextBox 9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11687" y="383910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97" name="TextBox 96"/>
          <p:cNvSpPr txBox="1"/>
          <p:nvPr/>
        </p:nvSpPr>
        <p:spPr>
          <a:xfrm>
            <a:off x="416538" y="4865972"/>
            <a:ext cx="127470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8" name="TextBox 97"/>
          <p:cNvSpPr txBox="1"/>
          <p:nvPr/>
        </p:nvSpPr>
        <p:spPr>
          <a:xfrm>
            <a:off x="5414856" y="4856193"/>
            <a:ext cx="130356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 Ambulance</a:t>
            </a:r>
          </a:p>
        </p:txBody>
      </p:sp>
      <p:sp>
        <p:nvSpPr>
          <p:cNvPr id="99" name="TextBox 98"/>
          <p:cNvSpPr txBox="1"/>
          <p:nvPr/>
        </p:nvSpPr>
        <p:spPr>
          <a:xfrm>
            <a:off x="10456190" y="4865972"/>
            <a:ext cx="173581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17576" y="387417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101" name="Straight Connector 10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86058" y="3519114"/>
            <a:ext cx="1138607" cy="798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02" name="Straight Connector 101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7224665" y="1667809"/>
            <a:ext cx="668" cy="18600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301594530"/>
      </p:ext>
    </p:extLst>
  </p:cSld>
  <p:clrMapOvr>
    <a:masterClrMapping/>
  </p:clrMapOvr>
</p:sld>
</file>

<file path=ppt/slides/slide2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8640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Tactical Security Platoon, Headquarters &amp; Headquarters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60 Integrated Support Command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4002" y="1811474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12628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Tactical Security Platoon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829005" y="819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031887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9480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Tactical Security Section</a:t>
            </a:r>
            <a:endParaRPr sz="1200" dirty="0"/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30639" y="241290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High Mobility Reconnaissance Section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918599" y="19877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03188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02056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object 60">
            <a:extLst>
              <a:ext uri="{FF2B5EF4-FFF2-40B4-BE49-F238E27FC236}">
                <a16:creationId xmlns:a16="http://schemas.microsoft.com/office/drawing/2014/main" id="{DD8AF79A-6A15-4294-8618-D792E6C1658B}"/>
              </a:ext>
            </a:extLst>
          </p:cNvPr>
          <p:cNvSpPr/>
          <p:nvPr/>
        </p:nvSpPr>
        <p:spPr>
          <a:xfrm>
            <a:off x="5493335" y="239719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Tactical Security Section</a:t>
            </a:r>
          </a:p>
        </p:txBody>
      </p: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8CD90A9A-2C86-4FFE-8C97-78A95DDD3056}"/>
              </a:ext>
            </a:extLst>
          </p:cNvPr>
          <p:cNvCxnSpPr/>
          <p:nvPr/>
        </p:nvCxnSpPr>
        <p:spPr>
          <a:xfrm>
            <a:off x="6089255" y="20213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97010" y="196338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07801" y="197125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383087" y="2982007"/>
            <a:ext cx="133241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AGS-17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2" name="TextBox 41"/>
          <p:cNvSpPr txBox="1"/>
          <p:nvPr/>
        </p:nvSpPr>
        <p:spPr>
          <a:xfrm>
            <a:off x="5418438" y="2975879"/>
            <a:ext cx="133241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AGS-17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5" name="TextBox 44"/>
          <p:cNvSpPr txBox="1"/>
          <p:nvPr/>
        </p:nvSpPr>
        <p:spPr>
          <a:xfrm>
            <a:off x="10453788" y="2985658"/>
            <a:ext cx="1406252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10 x IMZ-8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Gaz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 66 AGS-17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9" name="TextBox 18"/>
          <p:cNvSpPr txBox="1"/>
          <p:nvPr/>
        </p:nvSpPr>
        <p:spPr>
          <a:xfrm>
            <a:off x="6682055" y="1235484"/>
            <a:ext cx="109837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AGS-17</a:t>
            </a:r>
          </a:p>
        </p:txBody>
      </p:sp>
    </p:spTree>
    <p:extLst>
      <p:ext uri="{BB962C8B-B14F-4D97-AF65-F5344CB8AC3E}">
        <p14:creationId xmlns:p14="http://schemas.microsoft.com/office/powerpoint/2010/main" val="683472101"/>
      </p:ext>
    </p:extLst>
  </p:cSld>
  <p:clrMapOvr>
    <a:masterClrMapping/>
  </p:clrMapOvr>
</p:sld>
</file>

<file path=ppt/slides/slide2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96712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Headquarters &amp; Headquarters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60 Integrated Support Command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4002" y="1617090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10684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 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37503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004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 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72379" y="22328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42969" y="2200416"/>
            <a:ext cx="1188721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30639" y="22185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3750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8261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82452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2617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40970" y="1769003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383087" y="2787623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IMZ-8 PKM</a:t>
            </a:r>
          </a:p>
        </p:txBody>
      </p:sp>
      <p:sp>
        <p:nvSpPr>
          <p:cNvPr id="39" name="TextBox 38"/>
          <p:cNvSpPr txBox="1"/>
          <p:nvPr/>
        </p:nvSpPr>
        <p:spPr>
          <a:xfrm>
            <a:off x="2990277" y="2791274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4" name="TextBox 43"/>
          <p:cNvSpPr txBox="1"/>
          <p:nvPr/>
        </p:nvSpPr>
        <p:spPr>
          <a:xfrm>
            <a:off x="7859157" y="2781495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5" name="TextBox 44"/>
          <p:cNvSpPr txBox="1"/>
          <p:nvPr/>
        </p:nvSpPr>
        <p:spPr>
          <a:xfrm>
            <a:off x="10453788" y="2791274"/>
            <a:ext cx="1406252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21728" y="615470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71262" y="1770063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831537" y="1766403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</p:spTree>
    <p:extLst>
      <p:ext uri="{BB962C8B-B14F-4D97-AF65-F5344CB8AC3E}">
        <p14:creationId xmlns:p14="http://schemas.microsoft.com/office/powerpoint/2010/main" val="661081111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8640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Military Intelligence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Integrated Fires Command,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4002" y="1811474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12628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Military Intelligence Platoon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829005" y="819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031887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9480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 Management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30639" y="241290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918599" y="19877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03188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02056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object 60">
            <a:extLst>
              <a:ext uri="{FF2B5EF4-FFF2-40B4-BE49-F238E27FC236}">
                <a16:creationId xmlns:a16="http://schemas.microsoft.com/office/drawing/2014/main" id="{DD8AF79A-6A15-4294-8618-D792E6C1658B}"/>
              </a:ext>
            </a:extLst>
          </p:cNvPr>
          <p:cNvSpPr/>
          <p:nvPr/>
        </p:nvSpPr>
        <p:spPr>
          <a:xfrm>
            <a:off x="5493335" y="239719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Information Operations Section</a:t>
            </a:r>
          </a:p>
        </p:txBody>
      </p: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8CD90A9A-2C86-4FFE-8C97-78A95DDD3056}"/>
              </a:ext>
            </a:extLst>
          </p:cNvPr>
          <p:cNvCxnSpPr/>
          <p:nvPr/>
        </p:nvCxnSpPr>
        <p:spPr>
          <a:xfrm>
            <a:off x="6089255" y="20213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97010" y="196338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07801" y="197125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6D64C1CA-F1E9-4AAB-AA0E-EE3C32D9179E}"/>
              </a:ext>
            </a:extLst>
          </p:cNvPr>
          <p:cNvSpPr txBox="1"/>
          <p:nvPr/>
        </p:nvSpPr>
        <p:spPr>
          <a:xfrm>
            <a:off x="408895" y="2948760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075C60E5-0E0F-4AC6-898D-9BCED8EFFA3C}"/>
              </a:ext>
            </a:extLst>
          </p:cNvPr>
          <p:cNvSpPr txBox="1"/>
          <p:nvPr/>
        </p:nvSpPr>
        <p:spPr>
          <a:xfrm>
            <a:off x="5413472" y="2939616"/>
            <a:ext cx="134844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F56D19B5-4B69-42A4-880C-AE07A232D00D}"/>
              </a:ext>
            </a:extLst>
          </p:cNvPr>
          <p:cNvSpPr txBox="1"/>
          <p:nvPr/>
        </p:nvSpPr>
        <p:spPr>
          <a:xfrm>
            <a:off x="10436095" y="2943440"/>
            <a:ext cx="134844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917672199"/>
      </p:ext>
    </p:extLst>
  </p:cSld>
  <p:clrMapOvr>
    <a:masterClrMapping/>
  </p:clrMapOvr>
</p:sld>
</file>

<file path=ppt/slides/slide2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(IFV) Infantry Brigade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389" cy="380145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Mechanized Infantry Brigade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190" y="644092"/>
            <a:ext cx="27443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X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4694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Mechanized Infantry Brigade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82521" y="208351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632760" y="230069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Mechanized Infantry Battalion</a:t>
            </a:r>
            <a:endParaRPr sz="1200" dirty="0"/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3097952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663116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Mechanized Infantry Battalion</a:t>
            </a:r>
            <a:endParaRPr sz="1200" dirty="0"/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5146970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641202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Mechanized Infantry Battalion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6886544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69" name="object 60">
            <a:extLst>
              <a:ext uri="{FF2B5EF4-FFF2-40B4-BE49-F238E27FC236}">
                <a16:creationId xmlns:a16="http://schemas.microsoft.com/office/drawing/2014/main" id="{6CB944C2-9388-41D9-967D-D1C47186E2B5}"/>
              </a:ext>
            </a:extLst>
          </p:cNvPr>
          <p:cNvSpPr/>
          <p:nvPr/>
        </p:nvSpPr>
        <p:spPr>
          <a:xfrm>
            <a:off x="8413684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Tank</a:t>
            </a:r>
          </a:p>
          <a:p>
            <a:pPr algn="ctr"/>
            <a:r>
              <a:rPr lang="en-US" sz="1200" dirty="0"/>
              <a:t>Battalion</a:t>
            </a: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8636FCD9-5D82-4416-99AE-35DAE638FB74}"/>
              </a:ext>
            </a:extLst>
          </p:cNvPr>
          <p:cNvSpPr txBox="1"/>
          <p:nvPr/>
        </p:nvSpPr>
        <p:spPr>
          <a:xfrm>
            <a:off x="8878655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81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</a:t>
            </a:r>
          </a:p>
          <a:p>
            <a:pPr algn="ctr"/>
            <a:r>
              <a:rPr lang="en-US" sz="1200" dirty="0"/>
              <a:t>Artillery Battalion</a:t>
            </a:r>
            <a:endParaRPr sz="1200" dirty="0"/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971725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73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500144" y="39534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 Defense</a:t>
            </a:r>
            <a:br>
              <a:rPr lang="en-US" sz="1200" dirty="0"/>
            </a:br>
            <a:r>
              <a:rPr lang="en-US" sz="1200" dirty="0"/>
              <a:t>Artillery Battalion</a:t>
            </a:r>
            <a:endParaRPr sz="1200" dirty="0"/>
          </a:p>
        </p:txBody>
      </p:sp>
      <p:sp>
        <p:nvSpPr>
          <p:cNvPr id="74" name="TextBox 73">
            <a:extLst>
              <a:ext uri="{FF2B5EF4-FFF2-40B4-BE49-F238E27FC236}">
                <a16:creationId xmlns:a16="http://schemas.microsoft.com/office/drawing/2014/main" id="{61D16797-20A4-43C5-A45C-BD62C451772D}"/>
              </a:ext>
            </a:extLst>
          </p:cNvPr>
          <p:cNvSpPr txBox="1"/>
          <p:nvPr/>
        </p:nvSpPr>
        <p:spPr>
          <a:xfrm>
            <a:off x="965336" y="3745590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77" name="object 60">
            <a:extLst>
              <a:ext uri="{FF2B5EF4-FFF2-40B4-BE49-F238E27FC236}">
                <a16:creationId xmlns:a16="http://schemas.microsoft.com/office/drawing/2014/main" id="{E426BBA5-2ECC-4738-817C-246FBC4547BB}"/>
              </a:ext>
            </a:extLst>
          </p:cNvPr>
          <p:cNvSpPr/>
          <p:nvPr/>
        </p:nvSpPr>
        <p:spPr>
          <a:xfrm>
            <a:off x="2614395" y="39634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</a:t>
            </a:r>
          </a:p>
          <a:p>
            <a:pPr algn="ctr"/>
            <a:r>
              <a:rPr lang="en-US" sz="1200" dirty="0"/>
              <a:t>Battalion</a:t>
            </a:r>
          </a:p>
        </p:txBody>
      </p:sp>
      <p:sp>
        <p:nvSpPr>
          <p:cNvPr id="78" name="TextBox 77">
            <a:extLst>
              <a:ext uri="{FF2B5EF4-FFF2-40B4-BE49-F238E27FC236}">
                <a16:creationId xmlns:a16="http://schemas.microsoft.com/office/drawing/2014/main" id="{085E1DB8-A27F-40ED-9267-207F44EBAC45}"/>
              </a:ext>
            </a:extLst>
          </p:cNvPr>
          <p:cNvSpPr txBox="1"/>
          <p:nvPr/>
        </p:nvSpPr>
        <p:spPr>
          <a:xfrm>
            <a:off x="3073079" y="3751578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81" name="object 60">
            <a:extLst>
              <a:ext uri="{FF2B5EF4-FFF2-40B4-BE49-F238E27FC236}">
                <a16:creationId xmlns:a16="http://schemas.microsoft.com/office/drawing/2014/main" id="{45D52A1E-AE54-45BC-A01B-E25A206BEFF5}"/>
              </a:ext>
            </a:extLst>
          </p:cNvPr>
          <p:cNvSpPr/>
          <p:nvPr/>
        </p:nvSpPr>
        <p:spPr>
          <a:xfrm>
            <a:off x="8409496" y="39634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</a:t>
            </a:r>
            <a:br>
              <a:rPr lang="en-US" sz="1200" dirty="0"/>
            </a:br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82" name="TextBox 81">
            <a:extLst>
              <a:ext uri="{FF2B5EF4-FFF2-40B4-BE49-F238E27FC236}">
                <a16:creationId xmlns:a16="http://schemas.microsoft.com/office/drawing/2014/main" id="{22EEC7CF-531C-4252-BA0A-171997BFBFC2}"/>
              </a:ext>
            </a:extLst>
          </p:cNvPr>
          <p:cNvSpPr txBox="1"/>
          <p:nvPr/>
        </p:nvSpPr>
        <p:spPr>
          <a:xfrm>
            <a:off x="8888180" y="376339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83" name="object 60">
            <a:extLst>
              <a:ext uri="{FF2B5EF4-FFF2-40B4-BE49-F238E27FC236}">
                <a16:creationId xmlns:a16="http://schemas.microsoft.com/office/drawing/2014/main" id="{7801212E-E563-45A8-BE47-E51BC0001469}"/>
              </a:ext>
            </a:extLst>
          </p:cNvPr>
          <p:cNvSpPr/>
          <p:nvPr/>
        </p:nvSpPr>
        <p:spPr>
          <a:xfrm>
            <a:off x="10510949" y="39534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84" name="TextBox 83">
            <a:extLst>
              <a:ext uri="{FF2B5EF4-FFF2-40B4-BE49-F238E27FC236}">
                <a16:creationId xmlns:a16="http://schemas.microsoft.com/office/drawing/2014/main" id="{AAC108ED-2E79-4A7D-B158-235511B997D2}"/>
              </a:ext>
            </a:extLst>
          </p:cNvPr>
          <p:cNvSpPr txBox="1"/>
          <p:nvPr/>
        </p:nvSpPr>
        <p:spPr>
          <a:xfrm>
            <a:off x="10990626" y="3745590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85" name="object 60">
            <a:extLst>
              <a:ext uri="{FF2B5EF4-FFF2-40B4-BE49-F238E27FC236}">
                <a16:creationId xmlns:a16="http://schemas.microsoft.com/office/drawing/2014/main" id="{285CFD51-242C-414A-972C-E19FC4FF4C2C}"/>
              </a:ext>
            </a:extLst>
          </p:cNvPr>
          <p:cNvSpPr/>
          <p:nvPr/>
        </p:nvSpPr>
        <p:spPr>
          <a:xfrm>
            <a:off x="4658478" y="394996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 Company</a:t>
            </a:r>
            <a:endParaRPr sz="1200" dirty="0"/>
          </a:p>
        </p:txBody>
      </p:sp>
      <p:sp>
        <p:nvSpPr>
          <p:cNvPr id="87" name="object 60">
            <a:extLst>
              <a:ext uri="{FF2B5EF4-FFF2-40B4-BE49-F238E27FC236}">
                <a16:creationId xmlns:a16="http://schemas.microsoft.com/office/drawing/2014/main" id="{6884C3F7-C906-4D04-BBFA-03B6F9F31984}"/>
              </a:ext>
            </a:extLst>
          </p:cNvPr>
          <p:cNvSpPr/>
          <p:nvPr/>
        </p:nvSpPr>
        <p:spPr>
          <a:xfrm>
            <a:off x="492675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985860" y="5399692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1" name="object 60">
            <a:extLst>
              <a:ext uri="{FF2B5EF4-FFF2-40B4-BE49-F238E27FC236}">
                <a16:creationId xmlns:a16="http://schemas.microsoft.com/office/drawing/2014/main" id="{B8F41D20-0B04-4042-83D7-4D5FBC21619E}"/>
              </a:ext>
            </a:extLst>
          </p:cNvPr>
          <p:cNvSpPr/>
          <p:nvPr/>
        </p:nvSpPr>
        <p:spPr>
          <a:xfrm>
            <a:off x="3827332" y="56115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/>
              <a:t>Maintenance</a:t>
            </a:r>
            <a:endParaRPr lang="en-US" sz="1200" dirty="0"/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4323340" y="5399692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3" name="object 60">
            <a:extLst>
              <a:ext uri="{FF2B5EF4-FFF2-40B4-BE49-F238E27FC236}">
                <a16:creationId xmlns:a16="http://schemas.microsoft.com/office/drawing/2014/main" id="{66F1F12B-68E3-441E-A4D8-30E9A2393C4A}"/>
              </a:ext>
            </a:extLst>
          </p:cNvPr>
          <p:cNvSpPr/>
          <p:nvPr/>
        </p:nvSpPr>
        <p:spPr>
          <a:xfrm>
            <a:off x="7161699" y="56115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Chemical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4" name="TextBox 93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7484968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2AC091A-8990-4C1B-A48B-D3EE9C25DE2A}"/>
              </a:ext>
            </a:extLst>
          </p:cNvPr>
          <p:cNvSpPr/>
          <p:nvPr/>
        </p:nvSpPr>
        <p:spPr>
          <a:xfrm>
            <a:off x="10503480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5149BB2E-240D-4B14-B16F-0516662D06A9}"/>
              </a:ext>
            </a:extLst>
          </p:cNvPr>
          <p:cNvSpPr txBox="1"/>
          <p:nvPr/>
        </p:nvSpPr>
        <p:spPr>
          <a:xfrm>
            <a:off x="10824533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469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228509" y="18391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5272201" y="18390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7016284" y="18363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" name="Straight Connector 121">
            <a:extLst>
              <a:ext uri="{FF2B5EF4-FFF2-40B4-BE49-F238E27FC236}">
                <a16:creationId xmlns:a16="http://schemas.microsoft.com/office/drawing/2014/main" id="{CE5B60CE-A550-477F-8408-109AE267E6C9}"/>
              </a:ext>
            </a:extLst>
          </p:cNvPr>
          <p:cNvCxnSpPr/>
          <p:nvPr/>
        </p:nvCxnSpPr>
        <p:spPr>
          <a:xfrm>
            <a:off x="9003856" y="184255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356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4" name="Straight Connector 123">
            <a:extLst>
              <a:ext uri="{FF2B5EF4-FFF2-40B4-BE49-F238E27FC236}">
                <a16:creationId xmlns:a16="http://schemas.microsoft.com/office/drawing/2014/main" id="{E8E2C687-8F55-4AA9-87AF-313368FB2932}"/>
              </a:ext>
            </a:extLst>
          </p:cNvPr>
          <p:cNvCxnSpPr/>
          <p:nvPr/>
        </p:nvCxnSpPr>
        <p:spPr>
          <a:xfrm>
            <a:off x="1098487" y="354305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1093493" y="3551485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6" name="Straight Connector 125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3218524" y="355863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EC20E863-413F-48FC-993B-A2524972F2F4}"/>
              </a:ext>
            </a:extLst>
          </p:cNvPr>
          <p:cNvCxnSpPr/>
          <p:nvPr/>
        </p:nvCxnSpPr>
        <p:spPr>
          <a:xfrm>
            <a:off x="9002447" y="355302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0" name="Straight Connector 129">
            <a:extLst>
              <a:ext uri="{FF2B5EF4-FFF2-40B4-BE49-F238E27FC236}">
                <a16:creationId xmlns:a16="http://schemas.microsoft.com/office/drawing/2014/main" id="{5954BBA4-D4DF-4BB1-AF39-FA119786AB0D}"/>
              </a:ext>
            </a:extLst>
          </p:cNvPr>
          <p:cNvCxnSpPr/>
          <p:nvPr/>
        </p:nvCxnSpPr>
        <p:spPr>
          <a:xfrm>
            <a:off x="11095461" y="354930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1" name="Straight Connector 130">
            <a:extLst>
              <a:ext uri="{FF2B5EF4-FFF2-40B4-BE49-F238E27FC236}">
                <a16:creationId xmlns:a16="http://schemas.microsoft.com/office/drawing/2014/main" id="{553762B7-D256-4E75-A67C-D8A7519362A3}"/>
              </a:ext>
            </a:extLst>
          </p:cNvPr>
          <p:cNvCxnSpPr/>
          <p:nvPr/>
        </p:nvCxnSpPr>
        <p:spPr>
          <a:xfrm>
            <a:off x="1092156" y="520165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2" name="Straight Connector 131">
            <a:extLst>
              <a:ext uri="{FF2B5EF4-FFF2-40B4-BE49-F238E27FC236}">
                <a16:creationId xmlns:a16="http://schemas.microsoft.com/office/drawing/2014/main" id="{358526AA-416E-4593-8B14-1668F1F64820}"/>
              </a:ext>
            </a:extLst>
          </p:cNvPr>
          <p:cNvCxnSpPr/>
          <p:nvPr/>
        </p:nvCxnSpPr>
        <p:spPr>
          <a:xfrm>
            <a:off x="1087162" y="5210090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4" name="Straight Connector 133">
            <a:extLst>
              <a:ext uri="{FF2B5EF4-FFF2-40B4-BE49-F238E27FC236}">
                <a16:creationId xmlns:a16="http://schemas.microsoft.com/office/drawing/2014/main" id="{213CDB34-7CA4-4C13-A5B9-4224E9CAA58E}"/>
              </a:ext>
            </a:extLst>
          </p:cNvPr>
          <p:cNvCxnSpPr/>
          <p:nvPr/>
        </p:nvCxnSpPr>
        <p:spPr>
          <a:xfrm>
            <a:off x="4431495" y="52160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5" name="Straight Connector 134">
            <a:extLst>
              <a:ext uri="{FF2B5EF4-FFF2-40B4-BE49-F238E27FC236}">
                <a16:creationId xmlns:a16="http://schemas.microsoft.com/office/drawing/2014/main" id="{A7141411-C0E1-4D5A-8DDE-DF669A3F3608}"/>
              </a:ext>
            </a:extLst>
          </p:cNvPr>
          <p:cNvCxnSpPr/>
          <p:nvPr/>
        </p:nvCxnSpPr>
        <p:spPr>
          <a:xfrm>
            <a:off x="7750190" y="521333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7" name="Straight Connector 136">
            <a:extLst>
              <a:ext uri="{FF2B5EF4-FFF2-40B4-BE49-F238E27FC236}">
                <a16:creationId xmlns:a16="http://schemas.microsoft.com/office/drawing/2014/main" id="{27EDB0D3-5FF7-4634-A7A7-C37AA246980D}"/>
              </a:ext>
            </a:extLst>
          </p:cNvPr>
          <p:cNvCxnSpPr/>
          <p:nvPr/>
        </p:nvCxnSpPr>
        <p:spPr>
          <a:xfrm>
            <a:off x="11089130" y="52079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6" name="TextBox 85">
            <a:extLst>
              <a:ext uri="{FF2B5EF4-FFF2-40B4-BE49-F238E27FC236}">
                <a16:creationId xmlns:a16="http://schemas.microsoft.com/office/drawing/2014/main" id="{797FBB6A-B5BF-4669-AAF9-3FB030696A93}"/>
              </a:ext>
            </a:extLst>
          </p:cNvPr>
          <p:cNvSpPr txBox="1"/>
          <p:nvPr/>
        </p:nvSpPr>
        <p:spPr>
          <a:xfrm>
            <a:off x="5147043" y="3741715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75" name="Straight Connector 74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5256139" y="355863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6" name="object 60">
            <a:extLst>
              <a:ext uri="{FF2B5EF4-FFF2-40B4-BE49-F238E27FC236}">
                <a16:creationId xmlns:a16="http://schemas.microsoft.com/office/drawing/2014/main" id="{285CFD51-242C-414A-972C-E19FC4FF4C2C}"/>
              </a:ext>
            </a:extLst>
          </p:cNvPr>
          <p:cNvSpPr/>
          <p:nvPr/>
        </p:nvSpPr>
        <p:spPr>
          <a:xfrm>
            <a:off x="6406740" y="394996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Sniper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79" name="TextBox 78">
            <a:extLst>
              <a:ext uri="{FF2B5EF4-FFF2-40B4-BE49-F238E27FC236}">
                <a16:creationId xmlns:a16="http://schemas.microsoft.com/office/drawing/2014/main" id="{797FBB6A-B5BF-4669-AAF9-3FB030696A93}"/>
              </a:ext>
            </a:extLst>
          </p:cNvPr>
          <p:cNvSpPr txBox="1"/>
          <p:nvPr/>
        </p:nvSpPr>
        <p:spPr>
          <a:xfrm>
            <a:off x="6736680" y="350844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80" name="Straight Connector 79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7004401" y="355863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658648955"/>
      </p:ext>
    </p:extLst>
  </p:cSld>
  <p:clrMapOvr>
    <a:masterClrMapping/>
  </p:clrMapOvr>
</p:sld>
</file>

<file path=ppt/slides/slide2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96712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Headquarters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Brigade, 60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4002" y="1378965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032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 Mechanized Infantry Brigade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59937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19622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72379" y="199473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 Company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30639" y="198039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825922" y="154004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59937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5880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58805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40970" y="153087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383087" y="2549498"/>
            <a:ext cx="66556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BMP-2</a:t>
            </a:r>
          </a:p>
        </p:txBody>
      </p: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2085409" y="2758480"/>
            <a:ext cx="3077141" cy="54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491049" y="312929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38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4564923" y="31270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41" name="Straight Connector 4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086831" y="275848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3647671" y="276140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8" name="TextBox 4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845419" y="270062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55952" y="270062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0" name="TextBox 49"/>
          <p:cNvSpPr txBox="1"/>
          <p:nvPr/>
        </p:nvSpPr>
        <p:spPr>
          <a:xfrm>
            <a:off x="10403626" y="5957905"/>
            <a:ext cx="171874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1" name="TextBox 50"/>
          <p:cNvSpPr txBox="1"/>
          <p:nvPr/>
        </p:nvSpPr>
        <p:spPr>
          <a:xfrm>
            <a:off x="2949756" y="3705487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BMP-1Ksh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2" name="TextBox 51"/>
          <p:cNvSpPr txBox="1"/>
          <p:nvPr/>
        </p:nvSpPr>
        <p:spPr>
          <a:xfrm>
            <a:off x="4468556" y="3705487"/>
            <a:ext cx="1735810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967099" y="2700621"/>
            <a:ext cx="38436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3647671" y="2543370"/>
            <a:ext cx="0" cy="22157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48654" y="4896630"/>
            <a:ext cx="433075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6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54294" y="53126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68" name="Straight Connector 6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58385" y="489887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5" name="TextBox 74"/>
          <p:cNvSpPr txBox="1"/>
          <p:nvPr/>
        </p:nvSpPr>
        <p:spPr>
          <a:xfrm>
            <a:off x="378551" y="5880819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BMP-1Ksh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0" name="TextBox 7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83953" y="1553870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82830" y="589774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9" name="Straight Connector 58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5152699" y="276855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4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3053311" y="313219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Military Intelligence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66" name="Straight Connector 65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082735" y="3675680"/>
            <a:ext cx="2674" cy="122095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9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897880" y="531646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Future</a:t>
            </a:r>
          </a:p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341466" y="53158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 Operations Team</a:t>
            </a:r>
          </a:p>
        </p:txBody>
      </p:sp>
      <p:sp>
        <p:nvSpPr>
          <p:cNvPr id="7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785052" y="53158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Functional Staff Section</a:t>
            </a:r>
          </a:p>
        </p:txBody>
      </p:sp>
      <p:cxnSp>
        <p:nvCxnSpPr>
          <p:cNvPr id="81" name="Straight Connector 8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492240" y="489663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" name="Straight Connector 8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935826" y="48922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3" name="Straight Connector 8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5386469" y="488476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4" name="TextBox 8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66666" y="485864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85" name="TextBox 8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350820" y="485754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6" name="TextBox 8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787349" y="485754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7" name="TextBox 8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194750" y="485754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88" name="TextBox 87"/>
          <p:cNvSpPr txBox="1"/>
          <p:nvPr/>
        </p:nvSpPr>
        <p:spPr>
          <a:xfrm>
            <a:off x="1812406" y="5880819"/>
            <a:ext cx="134844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9" name="TextBox 88"/>
          <p:cNvSpPr txBox="1"/>
          <p:nvPr/>
        </p:nvSpPr>
        <p:spPr>
          <a:xfrm>
            <a:off x="3263502" y="5878291"/>
            <a:ext cx="134844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0" name="TextBox 89"/>
          <p:cNvSpPr txBox="1"/>
          <p:nvPr/>
        </p:nvSpPr>
        <p:spPr>
          <a:xfrm>
            <a:off x="4697357" y="5878291"/>
            <a:ext cx="106150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375D C3</a:t>
            </a:r>
          </a:p>
        </p:txBody>
      </p:sp>
      <p:cxnSp>
        <p:nvCxnSpPr>
          <p:cNvPr id="91" name="Straight Connector 9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1095793" y="2529037"/>
            <a:ext cx="2674" cy="24740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" name="Straight Connector 91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8025405" y="2887446"/>
            <a:ext cx="3077141" cy="54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93" name="Straight Connector 92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8025405" y="5002461"/>
            <a:ext cx="3077141" cy="54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65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7439741" y="330140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67" name="Straight Connector 66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034101" y="288444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Straight Connector 6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9753827" y="289570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020616" y="499908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9581583" y="49955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11098857" y="500087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5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9165276" y="330140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Tactical Security Section</a:t>
            </a:r>
          </a:p>
        </p:txBody>
      </p:sp>
      <p:sp>
        <p:nvSpPr>
          <p:cNvPr id="96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7439741" y="54109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8987223" y="54109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Squad</a:t>
            </a:r>
          </a:p>
        </p:txBody>
      </p:sp>
      <p:sp>
        <p:nvSpPr>
          <p:cNvPr id="98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0054" y="54109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99" name="TextBox 9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559598" y="286768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7832629" y="49704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01" name="TextBox 10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12695" y="49704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02" name="TextBox 101"/>
          <p:cNvSpPr txBox="1"/>
          <p:nvPr/>
        </p:nvSpPr>
        <p:spPr>
          <a:xfrm>
            <a:off x="7340821" y="3883453"/>
            <a:ext cx="135005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3" name="TextBox 102"/>
          <p:cNvSpPr txBox="1"/>
          <p:nvPr/>
        </p:nvSpPr>
        <p:spPr>
          <a:xfrm>
            <a:off x="9073587" y="3888591"/>
            <a:ext cx="13500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AGS-17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4" name="TextBox 103"/>
          <p:cNvSpPr txBox="1"/>
          <p:nvPr/>
        </p:nvSpPr>
        <p:spPr>
          <a:xfrm>
            <a:off x="7345451" y="5950298"/>
            <a:ext cx="137730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5" name="TextBox 104"/>
          <p:cNvSpPr txBox="1"/>
          <p:nvPr/>
        </p:nvSpPr>
        <p:spPr>
          <a:xfrm>
            <a:off x="8890837" y="5957905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909280382"/>
      </p:ext>
    </p:extLst>
  </p:cSld>
  <p:clrMapOvr>
    <a:masterClrMapping/>
  </p:clrMapOvr>
</p:sld>
</file>

<file path=ppt/slides/slide2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8572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(IFV)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Brigade, 60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381150"/>
            <a:ext cx="186" cy="39017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25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Mechanized Infantry (IFV) 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271" y="62504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278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72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Mechanized Infantry Battalion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4533" y="182316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387517" y="227181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Mechanized Infantry Company</a:t>
            </a:r>
            <a:endParaRPr sz="1200" dirty="0"/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2879633" y="2063975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9A89BBAF-B244-4635-BB3A-EE4E6C4C7EC1}"/>
              </a:ext>
            </a:extLst>
          </p:cNvPr>
          <p:cNvSpPr/>
          <p:nvPr/>
        </p:nvSpPr>
        <p:spPr>
          <a:xfrm>
            <a:off x="4148915" y="22640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Mechanized Infantry Company</a:t>
            </a: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4BD9400B-F589-4279-AD5E-60332F5DE2A8}"/>
              </a:ext>
            </a:extLst>
          </p:cNvPr>
          <p:cNvSpPr txBox="1"/>
          <p:nvPr/>
        </p:nvSpPr>
        <p:spPr>
          <a:xfrm>
            <a:off x="4630363" y="205616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6782604" y="229082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Mechanized Infantry Company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7265147" y="205572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652108" y="227181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Mortar</a:t>
            </a:r>
          </a:p>
          <a:p>
            <a:pPr algn="ctr"/>
            <a:r>
              <a:rPr lang="en-US" sz="1200" dirty="0"/>
              <a:t>Battery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130000" y="2063975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7" name="object 60">
            <a:extLst>
              <a:ext uri="{FF2B5EF4-FFF2-40B4-BE49-F238E27FC236}">
                <a16:creationId xmlns:a16="http://schemas.microsoft.com/office/drawing/2014/main" id="{D576C08F-F0D8-4233-93FB-C028CB9730F7}"/>
              </a:ext>
            </a:extLst>
          </p:cNvPr>
          <p:cNvSpPr/>
          <p:nvPr/>
        </p:nvSpPr>
        <p:spPr>
          <a:xfrm>
            <a:off x="10523288" y="224475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 Platoon</a:t>
            </a:r>
            <a:endParaRPr sz="1200" dirty="0"/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331D7C80-462A-455C-98B5-3D005060109E}"/>
              </a:ext>
            </a:extLst>
          </p:cNvPr>
          <p:cNvSpPr txBox="1"/>
          <p:nvPr/>
        </p:nvSpPr>
        <p:spPr>
          <a:xfrm>
            <a:off x="10832423" y="1808313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3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500144" y="572508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Weapons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77" name="object 60">
            <a:extLst>
              <a:ext uri="{FF2B5EF4-FFF2-40B4-BE49-F238E27FC236}">
                <a16:creationId xmlns:a16="http://schemas.microsoft.com/office/drawing/2014/main" id="{E426BBA5-2ECC-4738-817C-246FBC4547BB}"/>
              </a:ext>
            </a:extLst>
          </p:cNvPr>
          <p:cNvSpPr/>
          <p:nvPr/>
        </p:nvSpPr>
        <p:spPr>
          <a:xfrm>
            <a:off x="2978814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1" name="object 60">
            <a:extLst>
              <a:ext uri="{FF2B5EF4-FFF2-40B4-BE49-F238E27FC236}">
                <a16:creationId xmlns:a16="http://schemas.microsoft.com/office/drawing/2014/main" id="{45D52A1E-AE54-45BC-A01B-E25A206BEFF5}"/>
              </a:ext>
            </a:extLst>
          </p:cNvPr>
          <p:cNvSpPr/>
          <p:nvPr/>
        </p:nvSpPr>
        <p:spPr>
          <a:xfrm>
            <a:off x="8065970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3" name="object 60">
            <a:extLst>
              <a:ext uri="{FF2B5EF4-FFF2-40B4-BE49-F238E27FC236}">
                <a16:creationId xmlns:a16="http://schemas.microsoft.com/office/drawing/2014/main" id="{7801212E-E563-45A8-BE47-E51BC0001469}"/>
              </a:ext>
            </a:extLst>
          </p:cNvPr>
          <p:cNvSpPr/>
          <p:nvPr/>
        </p:nvSpPr>
        <p:spPr>
          <a:xfrm>
            <a:off x="10508186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278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2993345" y="181961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7" name="Straight Connector 11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4750488" y="182532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7383293" y="18385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1" name="Straight Connector 120">
            <a:extLst>
              <a:ext uri="{FF2B5EF4-FFF2-40B4-BE49-F238E27FC236}">
                <a16:creationId xmlns:a16="http://schemas.microsoft.com/office/drawing/2014/main" id="{C25D53DF-DB09-4C20-9566-1A8035555AC8}"/>
              </a:ext>
            </a:extLst>
          </p:cNvPr>
          <p:cNvCxnSpPr/>
          <p:nvPr/>
        </p:nvCxnSpPr>
        <p:spPr>
          <a:xfrm>
            <a:off x="9241506" y="18343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16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4" name="Straight Connector 123">
            <a:extLst>
              <a:ext uri="{FF2B5EF4-FFF2-40B4-BE49-F238E27FC236}">
                <a16:creationId xmlns:a16="http://schemas.microsoft.com/office/drawing/2014/main" id="{E8E2C687-8F55-4AA9-87AF-313368FB2932}"/>
              </a:ext>
            </a:extLst>
          </p:cNvPr>
          <p:cNvCxnSpPr/>
          <p:nvPr/>
        </p:nvCxnSpPr>
        <p:spPr>
          <a:xfrm>
            <a:off x="1098487" y="527660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1093493" y="5285035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6" name="Straight Connector 125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3579712" y="529259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EC20E863-413F-48FC-993B-A2524972F2F4}"/>
              </a:ext>
            </a:extLst>
          </p:cNvPr>
          <p:cNvCxnSpPr/>
          <p:nvPr/>
        </p:nvCxnSpPr>
        <p:spPr>
          <a:xfrm>
            <a:off x="8660330" y="52764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0" name="Straight Connector 129">
            <a:extLst>
              <a:ext uri="{FF2B5EF4-FFF2-40B4-BE49-F238E27FC236}">
                <a16:creationId xmlns:a16="http://schemas.microsoft.com/office/drawing/2014/main" id="{5954BBA4-D4DF-4BB1-AF39-FA119786AB0D}"/>
              </a:ext>
            </a:extLst>
          </p:cNvPr>
          <p:cNvCxnSpPr/>
          <p:nvPr/>
        </p:nvCxnSpPr>
        <p:spPr>
          <a:xfrm>
            <a:off x="11095461" y="528285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6" name="TextBox 4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2129" y="527453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07842" y="527453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392486" y="527453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830676" y="527453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0" name="TextBox 49"/>
          <p:cNvSpPr txBox="1"/>
          <p:nvPr/>
        </p:nvSpPr>
        <p:spPr>
          <a:xfrm>
            <a:off x="408895" y="6278087"/>
            <a:ext cx="66556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BMP-2</a:t>
            </a:r>
          </a:p>
        </p:txBody>
      </p:sp>
      <p:sp>
        <p:nvSpPr>
          <p:cNvPr id="51" name="TextBox 50"/>
          <p:cNvSpPr txBox="1"/>
          <p:nvPr/>
        </p:nvSpPr>
        <p:spPr>
          <a:xfrm>
            <a:off x="2899877" y="6267097"/>
            <a:ext cx="135005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SA-18 SAM Launcher</a:t>
            </a:r>
          </a:p>
        </p:txBody>
      </p:sp>
      <p:sp>
        <p:nvSpPr>
          <p:cNvPr id="70" name="TextBox 69"/>
          <p:cNvSpPr txBox="1"/>
          <p:nvPr/>
        </p:nvSpPr>
        <p:spPr>
          <a:xfrm>
            <a:off x="10437814" y="2812650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BRM-3K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Skylark IV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160197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86" name="Straight Connector 8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19863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TextBox 86"/>
          <p:cNvSpPr txBox="1"/>
          <p:nvPr/>
        </p:nvSpPr>
        <p:spPr>
          <a:xfrm>
            <a:off x="156562" y="4133883"/>
            <a:ext cx="66556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BMP-2</a:t>
            </a:r>
          </a:p>
        </p:txBody>
      </p:sp>
      <p:sp>
        <p:nvSpPr>
          <p:cNvPr id="88" name="TextBox 87"/>
          <p:cNvSpPr txBox="1"/>
          <p:nvPr/>
        </p:nvSpPr>
        <p:spPr>
          <a:xfrm>
            <a:off x="1973688" y="4133883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893952515"/>
      </p:ext>
    </p:extLst>
  </p:cSld>
  <p:clrMapOvr>
    <a:masterClrMapping/>
  </p:clrMapOvr>
</p:sld>
</file>

<file path=ppt/slides/slide2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Company, Mechanized Infantry (IFV)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Brigade, 60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Mechanized Infantry Company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83035" y="644092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 Mechanized Infantry Company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Mechanized Infantry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Mechanized Infantry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72625" y="223301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Mechanized Infantry 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66556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BMP-2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27300" y="2222490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376763" y="223301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66556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BMP-2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66556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BMP-2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45745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Team</a:t>
            </a:r>
            <a:endParaRPr sz="1200" dirty="0"/>
          </a:p>
        </p:txBody>
      </p:sp>
      <p:sp>
        <p:nvSpPr>
          <p:cNvPr id="26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2223307" y="45745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  <a:endParaRPr sz="1200" dirty="0"/>
          </a:p>
        </p:txBody>
      </p:sp>
      <p:sp>
        <p:nvSpPr>
          <p:cNvPr id="2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055121" y="45745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  <a:endParaRPr sz="1200" dirty="0"/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1088729" y="4119195"/>
            <a:ext cx="3568439" cy="1573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85409" y="325743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695" y="411381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817667" y="411381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649481" y="411063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7" name="TextBox 36"/>
          <p:cNvSpPr txBox="1"/>
          <p:nvPr/>
        </p:nvSpPr>
        <p:spPr>
          <a:xfrm>
            <a:off x="3983914" y="5114683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152100" y="5114683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19842" y="5114683"/>
            <a:ext cx="66556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BMP-2</a:t>
            </a:r>
          </a:p>
        </p:txBody>
      </p:sp>
    </p:spTree>
    <p:extLst>
      <p:ext uri="{BB962C8B-B14F-4D97-AF65-F5344CB8AC3E}">
        <p14:creationId xmlns:p14="http://schemas.microsoft.com/office/powerpoint/2010/main" val="2355647621"/>
      </p:ext>
    </p:extLst>
  </p:cSld>
  <p:clrMapOvr>
    <a:masterClrMapping/>
  </p:clrMapOvr>
</p:sld>
</file>

<file path=ppt/slides/slide2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666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Mortar Battery, Mechanized Infantry (IFV)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Brigade, 60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3621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134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Mortar Battery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83035" y="605992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208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665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 Mortar Battery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1949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615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Mortar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665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Mortar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72625" y="219491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665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  <a:br>
              <a:rPr lang="en-US" sz="1200" dirty="0"/>
            </a:br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208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095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079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09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10178"/>
            <a:ext cx="535724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2S9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1843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376763" y="219491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19334"/>
            <a:ext cx="535724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2S9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193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45364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Team</a:t>
            </a:r>
            <a:endParaRPr sz="1200" dirty="0"/>
          </a:p>
        </p:txBody>
      </p:sp>
      <p:sp>
        <p:nvSpPr>
          <p:cNvPr id="26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2223307" y="45364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Fires</a:t>
            </a:r>
          </a:p>
          <a:p>
            <a:pPr algn="ctr"/>
            <a:r>
              <a:rPr lang="en-US" sz="1200" dirty="0"/>
              <a:t>Team</a:t>
            </a:r>
            <a:endParaRPr sz="1200" dirty="0"/>
          </a:p>
        </p:txBody>
      </p:sp>
      <p:sp>
        <p:nvSpPr>
          <p:cNvPr id="2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055121" y="45364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Observation</a:t>
            </a:r>
          </a:p>
          <a:p>
            <a:pPr algn="ctr"/>
            <a:r>
              <a:rPr lang="en-US" sz="1200" dirty="0"/>
              <a:t>Team</a:t>
            </a:r>
            <a:endParaRPr sz="1200" dirty="0"/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1088729" y="4081095"/>
            <a:ext cx="3568439" cy="1573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85409" y="321933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695" y="407571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817667" y="407571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649481" y="407253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7" name="TextBox 36"/>
          <p:cNvSpPr txBox="1"/>
          <p:nvPr/>
        </p:nvSpPr>
        <p:spPr>
          <a:xfrm>
            <a:off x="3983914" y="5076583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152100" y="5076583"/>
            <a:ext cx="65114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1V152</a:t>
            </a:r>
          </a:p>
        </p:txBody>
      </p:sp>
      <p:sp>
        <p:nvSpPr>
          <p:cNvPr id="39" name="TextBox 38"/>
          <p:cNvSpPr txBox="1"/>
          <p:nvPr/>
        </p:nvSpPr>
        <p:spPr>
          <a:xfrm>
            <a:off x="419842" y="5076583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889176400"/>
      </p:ext>
    </p:extLst>
  </p:cSld>
  <p:clrMapOvr>
    <a:masterClrMapping/>
  </p:clrMapOvr>
</p:sld>
</file>

<file path=ppt/slides/slide2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Mechanized Infantry (IFV)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Brigade, 60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1473443544"/>
      </p:ext>
    </p:extLst>
  </p:cSld>
  <p:clrMapOvr>
    <a:masterClrMapping/>
  </p:clrMapOvr>
</p:sld>
</file>

<file path=ppt/slides/slide2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Mechanized Infantry (IFV)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Brigade, 60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48825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197764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BREM 2 Recovery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71874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6608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BMM-1 Ambulance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BMM-2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Bn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 Aid Station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9668" cy="144655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Generic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846287525"/>
      </p:ext>
    </p:extLst>
  </p:cSld>
  <p:clrMapOvr>
    <a:masterClrMapping/>
  </p:clrMapOvr>
</p:sld>
</file>

<file path=ppt/slides/slide2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8572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Battalion, Mechanized Infantry Brigade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381150"/>
            <a:ext cx="186" cy="39017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25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Tank 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271" y="62504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278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72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Tank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4533" y="182316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387517" y="227181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Tank</a:t>
            </a:r>
          </a:p>
          <a:p>
            <a:pPr algn="ctr"/>
            <a:r>
              <a:rPr lang="en-US" sz="1200" dirty="0"/>
              <a:t>Squadron</a:t>
            </a: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2879633" y="2063975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9A89BBAF-B244-4635-BB3A-EE4E6C4C7EC1}"/>
              </a:ext>
            </a:extLst>
          </p:cNvPr>
          <p:cNvSpPr/>
          <p:nvPr/>
        </p:nvSpPr>
        <p:spPr>
          <a:xfrm>
            <a:off x="4148915" y="22640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Tank</a:t>
            </a:r>
          </a:p>
          <a:p>
            <a:pPr algn="ctr"/>
            <a:r>
              <a:rPr lang="en-US" sz="1200" dirty="0"/>
              <a:t>Squadron</a:t>
            </a: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4BD9400B-F589-4279-AD5E-60332F5DE2A8}"/>
              </a:ext>
            </a:extLst>
          </p:cNvPr>
          <p:cNvSpPr txBox="1"/>
          <p:nvPr/>
        </p:nvSpPr>
        <p:spPr>
          <a:xfrm>
            <a:off x="4630363" y="205616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6782604" y="229082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Tank</a:t>
            </a:r>
          </a:p>
          <a:p>
            <a:pPr algn="ctr"/>
            <a:r>
              <a:rPr lang="en-US" sz="1200" dirty="0"/>
              <a:t>Squadron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7265147" y="205572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652108" y="227181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130000" y="2063975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7" name="object 60">
            <a:extLst>
              <a:ext uri="{FF2B5EF4-FFF2-40B4-BE49-F238E27FC236}">
                <a16:creationId xmlns:a16="http://schemas.microsoft.com/office/drawing/2014/main" id="{D576C08F-F0D8-4233-93FB-C028CB9730F7}"/>
              </a:ext>
            </a:extLst>
          </p:cNvPr>
          <p:cNvSpPr/>
          <p:nvPr/>
        </p:nvSpPr>
        <p:spPr>
          <a:xfrm>
            <a:off x="10523288" y="224475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331D7C80-462A-455C-98B5-3D005060109E}"/>
              </a:ext>
            </a:extLst>
          </p:cNvPr>
          <p:cNvSpPr txBox="1"/>
          <p:nvPr/>
        </p:nvSpPr>
        <p:spPr>
          <a:xfrm>
            <a:off x="10832423" y="1808313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7" name="object 60">
            <a:extLst>
              <a:ext uri="{FF2B5EF4-FFF2-40B4-BE49-F238E27FC236}">
                <a16:creationId xmlns:a16="http://schemas.microsoft.com/office/drawing/2014/main" id="{E426BBA5-2ECC-4738-817C-246FBC4547BB}"/>
              </a:ext>
            </a:extLst>
          </p:cNvPr>
          <p:cNvSpPr/>
          <p:nvPr/>
        </p:nvSpPr>
        <p:spPr>
          <a:xfrm>
            <a:off x="2978814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1" name="object 60">
            <a:extLst>
              <a:ext uri="{FF2B5EF4-FFF2-40B4-BE49-F238E27FC236}">
                <a16:creationId xmlns:a16="http://schemas.microsoft.com/office/drawing/2014/main" id="{45D52A1E-AE54-45BC-A01B-E25A206BEFF5}"/>
              </a:ext>
            </a:extLst>
          </p:cNvPr>
          <p:cNvSpPr/>
          <p:nvPr/>
        </p:nvSpPr>
        <p:spPr>
          <a:xfrm>
            <a:off x="8065970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278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2993345" y="181961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7" name="Straight Connector 11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4750488" y="182532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7383293" y="18385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1" name="Straight Connector 120">
            <a:extLst>
              <a:ext uri="{FF2B5EF4-FFF2-40B4-BE49-F238E27FC236}">
                <a16:creationId xmlns:a16="http://schemas.microsoft.com/office/drawing/2014/main" id="{C25D53DF-DB09-4C20-9566-1A8035555AC8}"/>
              </a:ext>
            </a:extLst>
          </p:cNvPr>
          <p:cNvCxnSpPr/>
          <p:nvPr/>
        </p:nvCxnSpPr>
        <p:spPr>
          <a:xfrm>
            <a:off x="9241506" y="18343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16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3570188" y="5280196"/>
            <a:ext cx="5090142" cy="704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6" name="Straight Connector 125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3579712" y="52711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EC20E863-413F-48FC-993B-A2524972F2F4}"/>
              </a:ext>
            </a:extLst>
          </p:cNvPr>
          <p:cNvCxnSpPr/>
          <p:nvPr/>
        </p:nvCxnSpPr>
        <p:spPr>
          <a:xfrm>
            <a:off x="8660330" y="52764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TextBox 4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10516" y="5234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393415" y="5234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0" name="TextBox 69"/>
          <p:cNvSpPr txBox="1"/>
          <p:nvPr/>
        </p:nvSpPr>
        <p:spPr>
          <a:xfrm>
            <a:off x="8560934" y="2819863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BRM-3K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Skylark IV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160197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86" name="Straight Connector 8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19863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TextBox 86"/>
          <p:cNvSpPr txBox="1"/>
          <p:nvPr/>
        </p:nvSpPr>
        <p:spPr>
          <a:xfrm>
            <a:off x="156562" y="4133883"/>
            <a:ext cx="665567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T-90A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BMP-2</a:t>
            </a:r>
          </a:p>
        </p:txBody>
      </p:sp>
      <p:sp>
        <p:nvSpPr>
          <p:cNvPr id="88" name="TextBox 87"/>
          <p:cNvSpPr txBox="1"/>
          <p:nvPr/>
        </p:nvSpPr>
        <p:spPr>
          <a:xfrm>
            <a:off x="1973688" y="4133883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9" name="TextBox 68"/>
          <p:cNvSpPr txBox="1"/>
          <p:nvPr/>
        </p:nvSpPr>
        <p:spPr>
          <a:xfrm>
            <a:off x="10459431" y="2812650"/>
            <a:ext cx="109837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SA-18 Launcher</a:t>
            </a:r>
          </a:p>
        </p:txBody>
      </p:sp>
    </p:spTree>
    <p:extLst>
      <p:ext uri="{BB962C8B-B14F-4D97-AF65-F5344CB8AC3E}">
        <p14:creationId xmlns:p14="http://schemas.microsoft.com/office/powerpoint/2010/main" val="1321594203"/>
      </p:ext>
    </p:extLst>
  </p:cSld>
  <p:clrMapOvr>
    <a:masterClrMapping/>
  </p:clrMapOvr>
</p:sld>
</file>

<file path=ppt/slides/slide2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Squadron, Tank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Brigade, 60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Tank</a:t>
            </a:r>
          </a:p>
          <a:p>
            <a:pPr algn="ctr"/>
            <a:r>
              <a:rPr lang="en-US" sz="1200" dirty="0"/>
              <a:t>Squadron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Tank</a:t>
            </a:r>
          </a:p>
          <a:p>
            <a:pPr algn="ctr"/>
            <a:r>
              <a:rPr lang="en-US" sz="1200" dirty="0"/>
              <a:t>Troop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Tank</a:t>
            </a:r>
          </a:p>
          <a:p>
            <a:pPr algn="ctr"/>
            <a:r>
              <a:rPr lang="en-US" sz="1200" dirty="0"/>
              <a:t>Troop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91675" y="223301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Tank</a:t>
            </a:r>
          </a:p>
          <a:p>
            <a:pPr algn="ctr"/>
            <a:r>
              <a:rPr lang="en-US" sz="1200" dirty="0"/>
              <a:t>Troop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631904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T90-A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55875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5338" y="223301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631904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T90-A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631904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T90-A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85938" y="325108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2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575" y="444118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27" name="Straight Connector 26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78263" y="4109864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0289" y="410711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66640" y="410711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024230" y="410711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35427" y="444372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72280" y="444814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3" name="TextBox 32"/>
          <p:cNvSpPr txBox="1"/>
          <p:nvPr/>
        </p:nvSpPr>
        <p:spPr>
          <a:xfrm>
            <a:off x="392265" y="4989828"/>
            <a:ext cx="631904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T-90A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2351161" y="4989828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4310057" y="4989828"/>
            <a:ext cx="109036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22804395"/>
      </p:ext>
    </p:extLst>
  </p:cSld>
  <p:clrMapOvr>
    <a:masterClrMapping/>
  </p:clrMapOvr>
</p:sld>
</file>

<file path=ppt/slides/slide2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Tank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Brigade, 60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2991989889"/>
      </p:ext>
    </p:extLst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8640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Staff Support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Integrated Fires Command,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4002" y="1811474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12628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 Support Platoon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829005" y="819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031887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9480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Logistics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30639" y="241290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Administration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918599" y="19877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03188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02056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97010" y="196338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74882842-B5F2-4AD6-A391-726601674AFF}"/>
              </a:ext>
            </a:extLst>
          </p:cNvPr>
          <p:cNvSpPr txBox="1"/>
          <p:nvPr/>
        </p:nvSpPr>
        <p:spPr>
          <a:xfrm>
            <a:off x="383087" y="2982007"/>
            <a:ext cx="1348446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5EEBF73A-F92C-498E-A464-8B6AD0A800B6}"/>
              </a:ext>
            </a:extLst>
          </p:cNvPr>
          <p:cNvSpPr txBox="1"/>
          <p:nvPr/>
        </p:nvSpPr>
        <p:spPr>
          <a:xfrm>
            <a:off x="10453788" y="2985658"/>
            <a:ext cx="1406252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919205120"/>
      </p:ext>
    </p:extLst>
  </p:cSld>
  <p:clrMapOvr>
    <a:masterClrMapping/>
  </p:clrMapOvr>
</p:sld>
</file>

<file path=ppt/slides/slide2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Tank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Brigade, 60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48825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197764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BREM 2 Recovery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71874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6608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BMM-1 Ambulance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BMM-2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Bn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 Aid Station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9668" cy="144655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7 x URAL 375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7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732175324"/>
      </p:ext>
    </p:extLst>
  </p:cSld>
  <p:clrMapOvr>
    <a:masterClrMapping/>
  </p:clrMapOvr>
</p:sld>
</file>

<file path=ppt/slides/slide2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8572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Brigade, 60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381150"/>
            <a:ext cx="186" cy="39017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25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 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271" y="62504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278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72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Field Artillery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4533" y="182316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3068869" y="227853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 Battery</a:t>
            </a: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3560985" y="2070695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838534" y="22586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 Battery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16426" y="205081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7" name="object 60">
            <a:extLst>
              <a:ext uri="{FF2B5EF4-FFF2-40B4-BE49-F238E27FC236}">
                <a16:creationId xmlns:a16="http://schemas.microsoft.com/office/drawing/2014/main" id="{D576C08F-F0D8-4233-93FB-C028CB9730F7}"/>
              </a:ext>
            </a:extLst>
          </p:cNvPr>
          <p:cNvSpPr/>
          <p:nvPr/>
        </p:nvSpPr>
        <p:spPr>
          <a:xfrm>
            <a:off x="10523288" y="224475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 Battery</a:t>
            </a:r>
          </a:p>
        </p:txBody>
      </p:sp>
      <p:sp>
        <p:nvSpPr>
          <p:cNvPr id="77" name="object 60">
            <a:extLst>
              <a:ext uri="{FF2B5EF4-FFF2-40B4-BE49-F238E27FC236}">
                <a16:creationId xmlns:a16="http://schemas.microsoft.com/office/drawing/2014/main" id="{E426BBA5-2ECC-4738-817C-246FBC4547BB}"/>
              </a:ext>
            </a:extLst>
          </p:cNvPr>
          <p:cNvSpPr/>
          <p:nvPr/>
        </p:nvSpPr>
        <p:spPr>
          <a:xfrm>
            <a:off x="2978814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1" name="object 60">
            <a:extLst>
              <a:ext uri="{FF2B5EF4-FFF2-40B4-BE49-F238E27FC236}">
                <a16:creationId xmlns:a16="http://schemas.microsoft.com/office/drawing/2014/main" id="{45D52A1E-AE54-45BC-A01B-E25A206BEFF5}"/>
              </a:ext>
            </a:extLst>
          </p:cNvPr>
          <p:cNvSpPr/>
          <p:nvPr/>
        </p:nvSpPr>
        <p:spPr>
          <a:xfrm>
            <a:off x="8065970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278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674697" y="18263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1" name="Straight Connector 120">
            <a:extLst>
              <a:ext uri="{FF2B5EF4-FFF2-40B4-BE49-F238E27FC236}">
                <a16:creationId xmlns:a16="http://schemas.microsoft.com/office/drawing/2014/main" id="{C25D53DF-DB09-4C20-9566-1A8035555AC8}"/>
              </a:ext>
            </a:extLst>
          </p:cNvPr>
          <p:cNvCxnSpPr/>
          <p:nvPr/>
        </p:nvCxnSpPr>
        <p:spPr>
          <a:xfrm>
            <a:off x="8427932" y="182113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16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3570188" y="5280196"/>
            <a:ext cx="5090142" cy="704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6" name="Straight Connector 125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3579712" y="52711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EC20E863-413F-48FC-993B-A2524972F2F4}"/>
              </a:ext>
            </a:extLst>
          </p:cNvPr>
          <p:cNvCxnSpPr/>
          <p:nvPr/>
        </p:nvCxnSpPr>
        <p:spPr>
          <a:xfrm>
            <a:off x="8660330" y="52764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TextBox 4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10516" y="5234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160197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86" name="Straight Connector 8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19863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TextBox 86"/>
          <p:cNvSpPr txBox="1"/>
          <p:nvPr/>
        </p:nvSpPr>
        <p:spPr>
          <a:xfrm>
            <a:off x="156562" y="4133883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1V15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8" name="TextBox 87"/>
          <p:cNvSpPr txBox="1"/>
          <p:nvPr/>
        </p:nvSpPr>
        <p:spPr>
          <a:xfrm>
            <a:off x="1973688" y="4133883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1V16 FDC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84433" y="2024623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549562" y="547649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</p:spTree>
    <p:extLst>
      <p:ext uri="{BB962C8B-B14F-4D97-AF65-F5344CB8AC3E}">
        <p14:creationId xmlns:p14="http://schemas.microsoft.com/office/powerpoint/2010/main" val="2785886959"/>
      </p:ext>
    </p:extLst>
  </p:cSld>
  <p:clrMapOvr>
    <a:masterClrMapping/>
  </p:clrMapOvr>
</p:sld>
</file>

<file path=ppt/slides/slide2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Battery, Field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Brigade, 60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</a:t>
            </a:r>
          </a:p>
          <a:p>
            <a:pPr algn="ctr"/>
            <a:r>
              <a:rPr lang="en-US" sz="1200"/>
              <a:t>Battery</a:t>
            </a:r>
            <a:endParaRPr lang="en-US"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Fire Support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223301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83227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1V13 FDC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PRP 4</a:t>
            </a:r>
          </a:p>
          <a:p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1528" y="223301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09677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2S19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181734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7126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226066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30432" y="3261275"/>
            <a:ext cx="109677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2S19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224601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85938" y="325108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575" y="444118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78263" y="4109864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0289" y="410711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66640" y="410711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024230" y="410711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35427" y="444372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72280" y="444814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92265" y="4989828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1V14 CP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351161" y="4989828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310057" y="4989828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87963" y="6263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</p:spTree>
    <p:extLst>
      <p:ext uri="{BB962C8B-B14F-4D97-AF65-F5344CB8AC3E}">
        <p14:creationId xmlns:p14="http://schemas.microsoft.com/office/powerpoint/2010/main" val="1773282089"/>
      </p:ext>
    </p:extLst>
  </p:cSld>
  <p:clrMapOvr>
    <a:masterClrMapping/>
  </p:clrMapOvr>
</p:sld>
</file>

<file path=ppt/slides/slide2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Company, Field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Brigade, 60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6924" y="1664706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1528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2699650"/>
            <a:ext cx="1181734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168823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3640152" y="2699650"/>
            <a:ext cx="2788" cy="676893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4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785682" y="37014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</a:p>
        </p:txBody>
      </p: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2371420" y="3367387"/>
            <a:ext cx="2531212" cy="915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377396" y="33673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891291" y="336738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296931" y="370841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1679372" y="4250099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9" name="TextBox 48"/>
          <p:cNvSpPr txBox="1"/>
          <p:nvPr/>
        </p:nvSpPr>
        <p:spPr>
          <a:xfrm>
            <a:off x="4234708" y="4250099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cxnSp>
        <p:nvCxnSpPr>
          <p:cNvPr id="55" name="Straight Connector 54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8518821" y="2690494"/>
            <a:ext cx="2788" cy="676893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9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6664351" y="369230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Section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7250089" y="3358231"/>
            <a:ext cx="2531212" cy="915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7256065" y="33582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Straight Connector 6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9769960" y="335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9175600" y="369925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Section</a:t>
            </a:r>
          </a:p>
        </p:txBody>
      </p:sp>
      <p:sp>
        <p:nvSpPr>
          <p:cNvPr id="67" name="TextBox 66"/>
          <p:cNvSpPr txBox="1"/>
          <p:nvPr/>
        </p:nvSpPr>
        <p:spPr>
          <a:xfrm>
            <a:off x="6558041" y="4240943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68" name="TextBox 67"/>
          <p:cNvSpPr txBox="1"/>
          <p:nvPr/>
        </p:nvSpPr>
        <p:spPr>
          <a:xfrm>
            <a:off x="9113377" y="4240943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69" name="TextBox 6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179700" y="328776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691573" y="32956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7065683" y="328094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3" name="TextBox 7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564588" y="32956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1249921671"/>
      </p:ext>
    </p:extLst>
  </p:cSld>
  <p:clrMapOvr>
    <a:masterClrMapping/>
  </p:clrMapOvr>
</p:sld>
</file>

<file path=ppt/slides/slide2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Support Company, Field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Brigade, 60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1429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5855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3337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68320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672335" y="272554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267100" y="22735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7601127" y="3274183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080550" y="225892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3FFC76B5-7230-4098-834A-DA9BFF6577DF}"/>
              </a:ext>
            </a:extLst>
          </p:cNvPr>
          <p:cNvSpPr/>
          <p:nvPr/>
        </p:nvSpPr>
        <p:spPr>
          <a:xfrm>
            <a:off x="3379274" y="27135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40324C41-417F-49A7-B00A-BC0FF1DB0B7C}"/>
              </a:ext>
            </a:extLst>
          </p:cNvPr>
          <p:cNvCxnSpPr/>
          <p:nvPr/>
        </p:nvCxnSpPr>
        <p:spPr>
          <a:xfrm>
            <a:off x="3974039" y="226158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371C7BDB-AFF7-4E88-B344-3403047B0DFA}"/>
              </a:ext>
            </a:extLst>
          </p:cNvPr>
          <p:cNvSpPr txBox="1"/>
          <p:nvPr/>
        </p:nvSpPr>
        <p:spPr>
          <a:xfrm>
            <a:off x="3308066" y="3262196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9FDD1770-F41A-4441-B148-003405CE76E7}"/>
              </a:ext>
            </a:extLst>
          </p:cNvPr>
          <p:cNvSpPr txBox="1"/>
          <p:nvPr/>
        </p:nvSpPr>
        <p:spPr>
          <a:xfrm>
            <a:off x="3787489" y="224693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4191621924"/>
      </p:ext>
    </p:extLst>
  </p:cSld>
  <p:clrMapOvr>
    <a:masterClrMapping/>
  </p:clrMapOvr>
</p:sld>
</file>

<file path=ppt/slides/slide2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Field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Brigade, 60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2763829559"/>
      </p:ext>
    </p:extLst>
  </p:cSld>
  <p:clrMapOvr>
    <a:masterClrMapping/>
  </p:clrMapOvr>
</p:sld>
</file>

<file path=ppt/slides/slide2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8572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Brigade, 60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381150"/>
            <a:ext cx="186" cy="39017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25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 Defense Artillery 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271" y="62504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278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72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Air Defense Artillery Battalion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4533" y="182316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9A89BBAF-B244-4635-BB3A-EE4E6C4C7EC1}"/>
              </a:ext>
            </a:extLst>
          </p:cNvPr>
          <p:cNvSpPr/>
          <p:nvPr/>
        </p:nvSpPr>
        <p:spPr>
          <a:xfrm>
            <a:off x="4148915" y="22640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 Aircraft</a:t>
            </a:r>
          </a:p>
          <a:p>
            <a:pPr algn="ctr"/>
            <a:r>
              <a:rPr lang="en-US" sz="1200" dirty="0"/>
              <a:t>Battery</a:t>
            </a: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4BD9400B-F589-4279-AD5E-60332F5DE2A8}"/>
              </a:ext>
            </a:extLst>
          </p:cNvPr>
          <p:cNvSpPr txBox="1"/>
          <p:nvPr/>
        </p:nvSpPr>
        <p:spPr>
          <a:xfrm>
            <a:off x="4630363" y="205616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6782604" y="229082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SAM</a:t>
            </a:r>
          </a:p>
          <a:p>
            <a:pPr algn="ctr"/>
            <a:r>
              <a:rPr lang="en-US" sz="1200" dirty="0"/>
              <a:t>Battery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7265147" y="205572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7" name="object 60">
            <a:extLst>
              <a:ext uri="{FF2B5EF4-FFF2-40B4-BE49-F238E27FC236}">
                <a16:creationId xmlns:a16="http://schemas.microsoft.com/office/drawing/2014/main" id="{D576C08F-F0D8-4233-93FB-C028CB9730F7}"/>
              </a:ext>
            </a:extLst>
          </p:cNvPr>
          <p:cNvSpPr/>
          <p:nvPr/>
        </p:nvSpPr>
        <p:spPr>
          <a:xfrm>
            <a:off x="10523288" y="224475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Battery</a:t>
            </a:r>
            <a:endParaRPr sz="1200" dirty="0"/>
          </a:p>
        </p:txBody>
      </p:sp>
      <p:sp>
        <p:nvSpPr>
          <p:cNvPr id="77" name="object 60">
            <a:extLst>
              <a:ext uri="{FF2B5EF4-FFF2-40B4-BE49-F238E27FC236}">
                <a16:creationId xmlns:a16="http://schemas.microsoft.com/office/drawing/2014/main" id="{E426BBA5-2ECC-4738-817C-246FBC4547BB}"/>
              </a:ext>
            </a:extLst>
          </p:cNvPr>
          <p:cNvSpPr/>
          <p:nvPr/>
        </p:nvSpPr>
        <p:spPr>
          <a:xfrm>
            <a:off x="2978814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1" name="object 60">
            <a:extLst>
              <a:ext uri="{FF2B5EF4-FFF2-40B4-BE49-F238E27FC236}">
                <a16:creationId xmlns:a16="http://schemas.microsoft.com/office/drawing/2014/main" id="{45D52A1E-AE54-45BC-A01B-E25A206BEFF5}"/>
              </a:ext>
            </a:extLst>
          </p:cNvPr>
          <p:cNvSpPr/>
          <p:nvPr/>
        </p:nvSpPr>
        <p:spPr>
          <a:xfrm>
            <a:off x="8065970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278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7" name="Straight Connector 11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4750488" y="182532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7383293" y="18385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16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3570188" y="5280196"/>
            <a:ext cx="5090142" cy="704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6" name="Straight Connector 125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3579712" y="52711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EC20E863-413F-48FC-993B-A2524972F2F4}"/>
              </a:ext>
            </a:extLst>
          </p:cNvPr>
          <p:cNvCxnSpPr/>
          <p:nvPr/>
        </p:nvCxnSpPr>
        <p:spPr>
          <a:xfrm>
            <a:off x="8660330" y="52764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TextBox 4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10516" y="5234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393415" y="5234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160197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86" name="Straight Connector 8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19863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TextBox 86"/>
          <p:cNvSpPr txBox="1"/>
          <p:nvPr/>
        </p:nvSpPr>
        <p:spPr>
          <a:xfrm>
            <a:off x="156562" y="4133883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DOG EAR Radar</a:t>
            </a:r>
          </a:p>
        </p:txBody>
      </p:sp>
      <p:sp>
        <p:nvSpPr>
          <p:cNvPr id="88" name="TextBox 87"/>
          <p:cNvSpPr txBox="1"/>
          <p:nvPr/>
        </p:nvSpPr>
        <p:spPr>
          <a:xfrm>
            <a:off x="1973688" y="4133883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10984433" y="2035102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</p:spTree>
    <p:extLst>
      <p:ext uri="{BB962C8B-B14F-4D97-AF65-F5344CB8AC3E}">
        <p14:creationId xmlns:p14="http://schemas.microsoft.com/office/powerpoint/2010/main" val="2423664380"/>
      </p:ext>
    </p:extLst>
  </p:cSld>
  <p:clrMapOvr>
    <a:masterClrMapping/>
  </p:clrMapOvr>
</p:sld>
</file>

<file path=ppt/slides/slide2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Anti Aircraft Battery, 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Brigade, 60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 Aircraft</a:t>
            </a:r>
          </a:p>
          <a:p>
            <a:pPr algn="ctr"/>
            <a:r>
              <a:rPr lang="en-US" sz="1200" dirty="0"/>
              <a:t>Battery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 Aircraft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 Aircraft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2644" y="166470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1528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2699650"/>
            <a:ext cx="1181734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 Aircraft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168823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DOG EAR Radar</a:t>
            </a: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2966987" y="2699650"/>
            <a:ext cx="121700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SA-19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Transloader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2S6</a:t>
            </a:r>
          </a:p>
        </p:txBody>
      </p:sp>
      <p:sp>
        <p:nvSpPr>
          <p:cNvPr id="74" name="TextBox 73"/>
          <p:cNvSpPr txBox="1"/>
          <p:nvPr/>
        </p:nvSpPr>
        <p:spPr>
          <a:xfrm>
            <a:off x="5423624" y="2695610"/>
            <a:ext cx="121700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SA-19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Transloader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2S6</a:t>
            </a:r>
          </a:p>
        </p:txBody>
      </p:sp>
      <p:sp>
        <p:nvSpPr>
          <p:cNvPr id="75" name="TextBox 74"/>
          <p:cNvSpPr txBox="1"/>
          <p:nvPr/>
        </p:nvSpPr>
        <p:spPr>
          <a:xfrm>
            <a:off x="7869850" y="2699650"/>
            <a:ext cx="121700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SA-19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Transloader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2S6</a:t>
            </a:r>
          </a:p>
        </p:txBody>
      </p:sp>
    </p:spTree>
    <p:extLst>
      <p:ext uri="{BB962C8B-B14F-4D97-AF65-F5344CB8AC3E}">
        <p14:creationId xmlns:p14="http://schemas.microsoft.com/office/powerpoint/2010/main" val="602670740"/>
      </p:ext>
    </p:extLst>
  </p:cSld>
  <p:clrMapOvr>
    <a:masterClrMapping/>
  </p:clrMapOvr>
</p:sld>
</file>

<file path=ppt/slides/slide2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SAM Battery, 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Brigade, 60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SAM</a:t>
            </a:r>
          </a:p>
          <a:p>
            <a:pPr algn="ctr"/>
            <a:r>
              <a:rPr lang="en-US" sz="1200" dirty="0"/>
              <a:t>Battery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SAM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SAM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2644" y="166470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1528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2699650"/>
            <a:ext cx="1181734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SAM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168823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2966987" y="2699650"/>
            <a:ext cx="121700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SA-11 TELAR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SA-11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Transloader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4" name="TextBox 73"/>
          <p:cNvSpPr txBox="1"/>
          <p:nvPr/>
        </p:nvSpPr>
        <p:spPr>
          <a:xfrm>
            <a:off x="5423624" y="2695610"/>
            <a:ext cx="121700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SA-11 TELAR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SA-11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Transloader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5" name="TextBox 74"/>
          <p:cNvSpPr txBox="1"/>
          <p:nvPr/>
        </p:nvSpPr>
        <p:spPr>
          <a:xfrm>
            <a:off x="7869850" y="2699650"/>
            <a:ext cx="121700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SA-11 TELAR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SA-11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Transloader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911902737"/>
      </p:ext>
    </p:extLst>
  </p:cSld>
  <p:clrMapOvr>
    <a:masterClrMapping/>
  </p:clrMapOvr>
</p:sld>
</file>

<file path=ppt/slides/slide2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MANPAD Battery, 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Brigade, 60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Battery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2644" y="166470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1528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2699650"/>
            <a:ext cx="1181734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168823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2966987" y="2699650"/>
            <a:ext cx="160653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SA-18 MANPAD Launcher</a:t>
            </a:r>
          </a:p>
        </p:txBody>
      </p:sp>
      <p:sp>
        <p:nvSpPr>
          <p:cNvPr id="74" name="TextBox 73"/>
          <p:cNvSpPr txBox="1"/>
          <p:nvPr/>
        </p:nvSpPr>
        <p:spPr>
          <a:xfrm>
            <a:off x="5423624" y="2695610"/>
            <a:ext cx="156645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SA-18 MANPAD Launcher</a:t>
            </a:r>
          </a:p>
        </p:txBody>
      </p:sp>
      <p:sp>
        <p:nvSpPr>
          <p:cNvPr id="75" name="TextBox 74"/>
          <p:cNvSpPr txBox="1"/>
          <p:nvPr/>
        </p:nvSpPr>
        <p:spPr>
          <a:xfrm>
            <a:off x="7869850" y="2699650"/>
            <a:ext cx="156645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SA-18 MANPAD Launcher</a:t>
            </a:r>
          </a:p>
        </p:txBody>
      </p:sp>
    </p:spTree>
    <p:extLst>
      <p:ext uri="{BB962C8B-B14F-4D97-AF65-F5344CB8AC3E}">
        <p14:creationId xmlns:p14="http://schemas.microsoft.com/office/powerpoint/2010/main" val="4269932081"/>
      </p:ext>
    </p:extLst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8636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Headquarters &amp; Headquarters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Integrated Fires Command,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89240" y="1449344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9007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 &amp; Headquarters Company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91959" y="69323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669757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03267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03267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533" y="20507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 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66975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5677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584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object 60">
            <a:extLst>
              <a:ext uri="{FF2B5EF4-FFF2-40B4-BE49-F238E27FC236}">
                <a16:creationId xmlns:a16="http://schemas.microsoft.com/office/drawing/2014/main" id="{DD8AF79A-6A15-4294-8618-D792E6C1658B}"/>
              </a:ext>
            </a:extLst>
          </p:cNvPr>
          <p:cNvSpPr/>
          <p:nvPr/>
        </p:nvSpPr>
        <p:spPr>
          <a:xfrm>
            <a:off x="3250879" y="203506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 Platoon</a:t>
            </a:r>
          </a:p>
        </p:txBody>
      </p: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8CD90A9A-2C86-4FFE-8C97-78A95DDD3056}"/>
              </a:ext>
            </a:extLst>
          </p:cNvPr>
          <p:cNvCxnSpPr/>
          <p:nvPr/>
        </p:nvCxnSpPr>
        <p:spPr>
          <a:xfrm>
            <a:off x="3846799" y="16591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97010" y="160125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344021" y="159886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583868" y="1609122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383087" y="2619877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4" name="TextBox 43"/>
          <p:cNvSpPr txBox="1"/>
          <p:nvPr/>
        </p:nvSpPr>
        <p:spPr>
          <a:xfrm>
            <a:off x="7850365" y="2613749"/>
            <a:ext cx="113685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5" name="TextBox 44"/>
          <p:cNvSpPr txBox="1"/>
          <p:nvPr/>
        </p:nvSpPr>
        <p:spPr>
          <a:xfrm>
            <a:off x="10453788" y="2623528"/>
            <a:ext cx="1654392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15174" y="163173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89240" y="1631733"/>
            <a:ext cx="7164" cy="228088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91131" y="3912201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640" y="430755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4132" y="427511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37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4935" y="429322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1131" y="39122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6083702" y="389921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102274" y="390087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0" name="TextBox 4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99412" y="384370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00801" y="383910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9" name="TextBox 58"/>
          <p:cNvSpPr txBox="1"/>
          <p:nvPr/>
        </p:nvSpPr>
        <p:spPr>
          <a:xfrm>
            <a:off x="416538" y="4865972"/>
            <a:ext cx="127470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1" name="TextBox 60"/>
          <p:cNvSpPr txBox="1"/>
          <p:nvPr/>
        </p:nvSpPr>
        <p:spPr>
          <a:xfrm>
            <a:off x="5403970" y="4856193"/>
            <a:ext cx="130356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UAZ 452 Ambulance</a:t>
            </a:r>
          </a:p>
        </p:txBody>
      </p:sp>
      <p:sp>
        <p:nvSpPr>
          <p:cNvPr id="62" name="TextBox 61"/>
          <p:cNvSpPr txBox="1"/>
          <p:nvPr/>
        </p:nvSpPr>
        <p:spPr>
          <a:xfrm>
            <a:off x="10456190" y="4865972"/>
            <a:ext cx="173581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17576" y="387417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1624546681"/>
      </p:ext>
    </p:extLst>
  </p:cSld>
  <p:clrMapOvr>
    <a:masterClrMapping/>
  </p:clrMapOvr>
</p:sld>
</file>

<file path=ppt/slides/slide2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Brigade, 60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248076604"/>
      </p:ext>
    </p:extLst>
  </p:cSld>
  <p:clrMapOvr>
    <a:masterClrMapping/>
  </p:clrMapOvr>
</p:sld>
</file>

<file path=ppt/slides/slide2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Brigade, 60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48825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197764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BREM 2 Recovery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71874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6608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BMM-1 Ambulance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BMM-2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Bn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 Aid Station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9668" cy="144655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7 x URAL 375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7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67259721"/>
      </p:ext>
    </p:extLst>
  </p:cSld>
  <p:clrMapOvr>
    <a:masterClrMapping/>
  </p:clrMapOvr>
</p:sld>
</file>

<file path=ppt/slides/slide2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8572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Anti-Tank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Brigade, 60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381150"/>
            <a:ext cx="186" cy="39017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25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 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271" y="62504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278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72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Anti-Tank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4533" y="182316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983026" y="228042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</a:t>
            </a:r>
          </a:p>
          <a:p>
            <a:pPr algn="ctr"/>
            <a:r>
              <a:rPr lang="en-US" sz="1200" dirty="0"/>
              <a:t>Gun Battery</a:t>
            </a: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3475142" y="2072584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9A89BBAF-B244-4635-BB3A-EE4E6C4C7EC1}"/>
              </a:ext>
            </a:extLst>
          </p:cNvPr>
          <p:cNvSpPr/>
          <p:nvPr/>
        </p:nvSpPr>
        <p:spPr>
          <a:xfrm>
            <a:off x="5479510" y="227448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</a:t>
            </a:r>
          </a:p>
          <a:p>
            <a:pPr algn="ctr"/>
            <a:r>
              <a:rPr lang="en-US" sz="1200" dirty="0"/>
              <a:t>Gun Battery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8067388" y="226341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</a:t>
            </a:r>
          </a:p>
          <a:p>
            <a:pPr algn="ctr"/>
            <a:r>
              <a:rPr lang="en-US" sz="1200" dirty="0"/>
              <a:t>Guided Missile Battery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8549931" y="2028312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10508186" y="22640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</a:t>
            </a:r>
          </a:p>
          <a:p>
            <a:pPr algn="ctr"/>
            <a:r>
              <a:rPr lang="en-US" sz="1200" dirty="0"/>
              <a:t>Guided Missile Battery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86078" y="205616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77" name="object 60">
            <a:extLst>
              <a:ext uri="{FF2B5EF4-FFF2-40B4-BE49-F238E27FC236}">
                <a16:creationId xmlns:a16="http://schemas.microsoft.com/office/drawing/2014/main" id="{E426BBA5-2ECC-4738-817C-246FBC4547BB}"/>
              </a:ext>
            </a:extLst>
          </p:cNvPr>
          <p:cNvSpPr/>
          <p:nvPr/>
        </p:nvSpPr>
        <p:spPr>
          <a:xfrm>
            <a:off x="2978814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1" name="object 60">
            <a:extLst>
              <a:ext uri="{FF2B5EF4-FFF2-40B4-BE49-F238E27FC236}">
                <a16:creationId xmlns:a16="http://schemas.microsoft.com/office/drawing/2014/main" id="{45D52A1E-AE54-45BC-A01B-E25A206BEFF5}"/>
              </a:ext>
            </a:extLst>
          </p:cNvPr>
          <p:cNvSpPr/>
          <p:nvPr/>
        </p:nvSpPr>
        <p:spPr>
          <a:xfrm>
            <a:off x="8065970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278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588854" y="182822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7" name="Straight Connector 11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6081083" y="1835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668077" y="181112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16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3570188" y="5280196"/>
            <a:ext cx="5090142" cy="704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6" name="Straight Connector 125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3579712" y="52711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EC20E863-413F-48FC-993B-A2524972F2F4}"/>
              </a:ext>
            </a:extLst>
          </p:cNvPr>
          <p:cNvCxnSpPr/>
          <p:nvPr/>
        </p:nvCxnSpPr>
        <p:spPr>
          <a:xfrm>
            <a:off x="8660330" y="52764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TextBox 4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10516" y="5234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393415" y="5234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160197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86" name="Straight Connector 8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19863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TextBox 86"/>
          <p:cNvSpPr txBox="1"/>
          <p:nvPr/>
        </p:nvSpPr>
        <p:spPr>
          <a:xfrm>
            <a:off x="156562" y="4133883"/>
            <a:ext cx="843501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</p:txBody>
      </p:sp>
      <p:sp>
        <p:nvSpPr>
          <p:cNvPr id="88" name="TextBox 87"/>
          <p:cNvSpPr txBox="1"/>
          <p:nvPr/>
        </p:nvSpPr>
        <p:spPr>
          <a:xfrm>
            <a:off x="1973688" y="4133883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493918308"/>
      </p:ext>
    </p:extLst>
  </p:cSld>
  <p:clrMapOvr>
    <a:masterClrMapping/>
  </p:clrMapOvr>
</p:sld>
</file>

<file path=ppt/slides/slide2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Anti-Tank Gun Battery, Anti-Tank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Brigade, 60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 Gun Battery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Control 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 Gun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2644" y="166470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56392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2699650"/>
            <a:ext cx="106150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375Dshk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 Gun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168823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66556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BMP-2</a:t>
            </a: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2966987" y="2699650"/>
            <a:ext cx="65434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PRP-4</a:t>
            </a:r>
          </a:p>
        </p:txBody>
      </p:sp>
      <p:sp>
        <p:nvSpPr>
          <p:cNvPr id="74" name="TextBox 73"/>
          <p:cNvSpPr txBox="1"/>
          <p:nvPr/>
        </p:nvSpPr>
        <p:spPr>
          <a:xfrm>
            <a:off x="5423624" y="2695610"/>
            <a:ext cx="970137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2A45M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5" name="TextBox 74"/>
          <p:cNvSpPr txBox="1"/>
          <p:nvPr/>
        </p:nvSpPr>
        <p:spPr>
          <a:xfrm>
            <a:off x="7869850" y="2699650"/>
            <a:ext cx="970137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2A45M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89879887"/>
      </p:ext>
    </p:extLst>
  </p:cSld>
  <p:clrMapOvr>
    <a:masterClrMapping/>
  </p:clrMapOvr>
</p:sld>
</file>

<file path=ppt/slides/slide2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Anti-Tank Guided Missile Battery, Anti-Tank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Brigade, 60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 Guided Missile Battery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66955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 Guided Missile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7998480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26547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2644" y="166470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2699650"/>
            <a:ext cx="106150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375Dshk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311088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 Guided Missile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905853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633578" y="168823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66556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BMP-2</a:t>
            </a: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74" name="TextBox 73"/>
          <p:cNvSpPr txBox="1"/>
          <p:nvPr/>
        </p:nvSpPr>
        <p:spPr>
          <a:xfrm>
            <a:off x="3233072" y="2695610"/>
            <a:ext cx="65114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9P149</a:t>
            </a:r>
          </a:p>
        </p:txBody>
      </p:sp>
      <p:sp>
        <p:nvSpPr>
          <p:cNvPr id="75" name="TextBox 74"/>
          <p:cNvSpPr txBox="1"/>
          <p:nvPr/>
        </p:nvSpPr>
        <p:spPr>
          <a:xfrm>
            <a:off x="7605230" y="2699650"/>
            <a:ext cx="65114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9P149</a:t>
            </a:r>
          </a:p>
        </p:txBody>
      </p:sp>
    </p:spTree>
    <p:extLst>
      <p:ext uri="{BB962C8B-B14F-4D97-AF65-F5344CB8AC3E}">
        <p14:creationId xmlns:p14="http://schemas.microsoft.com/office/powerpoint/2010/main" val="1637103187"/>
      </p:ext>
    </p:extLst>
  </p:cSld>
  <p:clrMapOvr>
    <a:masterClrMapping/>
  </p:clrMapOvr>
</p:sld>
</file>

<file path=ppt/slides/slide2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Anti-Tank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Brigade, 60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8677559"/>
      </p:ext>
    </p:extLst>
  </p:cSld>
  <p:clrMapOvr>
    <a:masterClrMapping/>
  </p:clrMapOvr>
</p:sld>
</file>

<file path=ppt/slides/slide2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Anti-Tank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Brigade, 60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48825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197764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BREM 2 Recovery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71874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6608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BMM-1 Ambulance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BMM-2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Bn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 Aid Station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9668" cy="144655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Generic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959179093"/>
      </p:ext>
    </p:extLst>
  </p:cSld>
  <p:clrMapOvr>
    <a:masterClrMapping/>
  </p:clrMapOvr>
</p:sld>
</file>

<file path=ppt/slides/slide2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Reconnaissance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Brigade, 60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 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 Reconnaissance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 Sensor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90532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High Mobility Reconnaissance 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6924" y="1664706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374096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2699650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9 x IMZ-8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Tracked Reconnaissance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60706" y="168823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73930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BRM-3K</a:t>
            </a: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2966987" y="2699650"/>
            <a:ext cx="107593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BRDM-2 HOT 3</a:t>
            </a:r>
          </a:p>
        </p:txBody>
      </p:sp>
      <p:sp>
        <p:nvSpPr>
          <p:cNvPr id="74" name="TextBox 73"/>
          <p:cNvSpPr txBox="1"/>
          <p:nvPr/>
        </p:nvSpPr>
        <p:spPr>
          <a:xfrm>
            <a:off x="5423624" y="2695610"/>
            <a:ext cx="73930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BRM-3K</a:t>
            </a:r>
          </a:p>
        </p:txBody>
      </p:sp>
      <p:sp>
        <p:nvSpPr>
          <p:cNvPr id="75" name="TextBox 74"/>
          <p:cNvSpPr txBox="1"/>
          <p:nvPr/>
        </p:nvSpPr>
        <p:spPr>
          <a:xfrm>
            <a:off x="7869850" y="2699650"/>
            <a:ext cx="134844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HJ62C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180995930"/>
      </p:ext>
    </p:extLst>
  </p:cSld>
  <p:clrMapOvr>
    <a:masterClrMapping/>
  </p:clrMapOvr>
</p:sld>
</file>

<file path=ppt/slides/slide2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Sniper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Brigade, 60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Sniper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Sniper Squad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46936" y="223301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Sniper Squad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58364" y="2222490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0922" y="27256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Sniper Squad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85687" y="22736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19714" y="3274258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44857" y="225899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3031153593"/>
      </p:ext>
    </p:extLst>
  </p:cSld>
  <p:clrMapOvr>
    <a:masterClrMapping/>
  </p:clrMapOvr>
</p:sld>
</file>

<file path=ppt/slides/slide2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8572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Engineer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Brigade, 60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381150"/>
            <a:ext cx="186" cy="39017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25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</a:t>
            </a:r>
            <a:br>
              <a:rPr lang="en-US" sz="1200" dirty="0"/>
            </a:br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84559" y="625042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278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72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Engineer Company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97685" y="182316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983026" y="228042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Combat Engineer Platoon</a:t>
            </a: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3319694" y="1816552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9A89BBAF-B244-4635-BB3A-EE4E6C4C7EC1}"/>
              </a:ext>
            </a:extLst>
          </p:cNvPr>
          <p:cNvSpPr/>
          <p:nvPr/>
        </p:nvSpPr>
        <p:spPr>
          <a:xfrm>
            <a:off x="5479510" y="227448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Warfare Platoon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8067388" y="226341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Bridging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10508186" y="22640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77" name="object 60">
            <a:extLst>
              <a:ext uri="{FF2B5EF4-FFF2-40B4-BE49-F238E27FC236}">
                <a16:creationId xmlns:a16="http://schemas.microsoft.com/office/drawing/2014/main" id="{E426BBA5-2ECC-4738-817C-246FBC4547BB}"/>
              </a:ext>
            </a:extLst>
          </p:cNvPr>
          <p:cNvSpPr/>
          <p:nvPr/>
        </p:nvSpPr>
        <p:spPr>
          <a:xfrm>
            <a:off x="2978814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 Reconnaissance Squad</a:t>
            </a:r>
          </a:p>
        </p:txBody>
      </p:sp>
      <p:sp>
        <p:nvSpPr>
          <p:cNvPr id="81" name="object 60">
            <a:extLst>
              <a:ext uri="{FF2B5EF4-FFF2-40B4-BE49-F238E27FC236}">
                <a16:creationId xmlns:a16="http://schemas.microsoft.com/office/drawing/2014/main" id="{45D52A1E-AE54-45BC-A01B-E25A206BEFF5}"/>
              </a:ext>
            </a:extLst>
          </p:cNvPr>
          <p:cNvSpPr/>
          <p:nvPr/>
        </p:nvSpPr>
        <p:spPr>
          <a:xfrm>
            <a:off x="8065970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 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278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588854" y="182822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668077" y="181112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16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3570188" y="5280196"/>
            <a:ext cx="5090142" cy="704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6" name="Straight Connector 125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3579712" y="52711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EC20E863-413F-48FC-993B-A2524972F2F4}"/>
              </a:ext>
            </a:extLst>
          </p:cNvPr>
          <p:cNvCxnSpPr/>
          <p:nvPr/>
        </p:nvCxnSpPr>
        <p:spPr>
          <a:xfrm>
            <a:off x="8660330" y="52764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TextBox 4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29388" y="5234986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393415" y="5234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88392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Team</a:t>
            </a:r>
            <a:endParaRPr sz="1200" dirty="0"/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1413959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  <a:endParaRPr sz="1200" dirty="0"/>
          </a:p>
        </p:txBody>
      </p: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686120" y="315583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1999175" y="315583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687174" y="3166891"/>
            <a:ext cx="2703472" cy="113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86" name="Straight Connector 8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19863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TextBox 86"/>
          <p:cNvSpPr txBox="1"/>
          <p:nvPr/>
        </p:nvSpPr>
        <p:spPr>
          <a:xfrm>
            <a:off x="1114" y="4133883"/>
            <a:ext cx="84350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</p:txBody>
      </p:sp>
      <p:sp>
        <p:nvSpPr>
          <p:cNvPr id="88" name="TextBox 87"/>
          <p:cNvSpPr txBox="1"/>
          <p:nvPr/>
        </p:nvSpPr>
        <p:spPr>
          <a:xfrm>
            <a:off x="1342752" y="4133883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791655" y="35791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  <a:endParaRPr sz="1200" dirty="0"/>
          </a:p>
        </p:txBody>
      </p: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3395159" y="316193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TextBox 40"/>
          <p:cNvSpPr txBox="1"/>
          <p:nvPr/>
        </p:nvSpPr>
        <p:spPr>
          <a:xfrm>
            <a:off x="2720448" y="4139979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10832638" y="181087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823489" y="183008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8407660" y="181087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1" name="TextBox 50"/>
          <p:cNvSpPr txBox="1"/>
          <p:nvPr/>
        </p:nvSpPr>
        <p:spPr>
          <a:xfrm>
            <a:off x="2897943" y="2787089"/>
            <a:ext cx="66556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BMP-2</a:t>
            </a:r>
          </a:p>
        </p:txBody>
      </p:sp>
      <p:sp>
        <p:nvSpPr>
          <p:cNvPr id="52" name="TextBox 51"/>
          <p:cNvSpPr txBox="1"/>
          <p:nvPr/>
        </p:nvSpPr>
        <p:spPr>
          <a:xfrm>
            <a:off x="7990387" y="2830289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TMM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MT55A AVLB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2" name="TextBox 61"/>
          <p:cNvSpPr txBox="1"/>
          <p:nvPr/>
        </p:nvSpPr>
        <p:spPr>
          <a:xfrm>
            <a:off x="10426806" y="2829068"/>
            <a:ext cx="1415772" cy="120032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 Dump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KMT-7 Mine Roller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8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7" name="TextBox 66"/>
          <p:cNvSpPr txBox="1"/>
          <p:nvPr/>
        </p:nvSpPr>
        <p:spPr>
          <a:xfrm>
            <a:off x="2897943" y="6281765"/>
            <a:ext cx="133081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IRM Reconnaissance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BMP-2</a:t>
            </a:r>
          </a:p>
        </p:txBody>
      </p:sp>
    </p:spTree>
    <p:extLst>
      <p:ext uri="{BB962C8B-B14F-4D97-AF65-F5344CB8AC3E}">
        <p14:creationId xmlns:p14="http://schemas.microsoft.com/office/powerpoint/2010/main" val="2835831913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14300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Headquarters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4002" y="1568733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102009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 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4800" y="812625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89146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520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72379" y="218449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Operations Company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3537571" y="1976654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520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 Staff 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30639" y="217016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 &amp; Headquarters Company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991023" y="196232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891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7778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77616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77782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object 60">
            <a:extLst>
              <a:ext uri="{FF2B5EF4-FFF2-40B4-BE49-F238E27FC236}">
                <a16:creationId xmlns:a16="http://schemas.microsoft.com/office/drawing/2014/main" id="{DD8AF79A-6A15-4294-8618-D792E6C1658B}"/>
              </a:ext>
            </a:extLst>
          </p:cNvPr>
          <p:cNvSpPr/>
          <p:nvPr/>
        </p:nvSpPr>
        <p:spPr>
          <a:xfrm>
            <a:off x="5493335" y="21544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Military Intelligence Platoon</a:t>
            </a:r>
          </a:p>
        </p:txBody>
      </p: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8CD90A9A-2C86-4FFE-8C97-78A95DDD3056}"/>
              </a:ext>
            </a:extLst>
          </p:cNvPr>
          <p:cNvCxnSpPr/>
          <p:nvPr/>
        </p:nvCxnSpPr>
        <p:spPr>
          <a:xfrm>
            <a:off x="6089255" y="177856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97010" y="172064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67821" y="171824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26324" y="172851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383087" y="2739266"/>
            <a:ext cx="70564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BMP-1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767000844"/>
      </p:ext>
    </p:extLst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96712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Integrated Support Command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4002" y="1617090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10684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Integrated Support Command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37503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004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72379" y="22328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Operations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42969" y="2200416"/>
            <a:ext cx="1188721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30639" y="22185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 &amp; Headquarters Company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991022" y="2019474"/>
            <a:ext cx="223138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3750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8261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82452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2617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40970" y="1769003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383087" y="2787623"/>
            <a:ext cx="68961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btr-80k</a:t>
            </a:r>
          </a:p>
        </p:txBody>
      </p:sp>
      <p:sp>
        <p:nvSpPr>
          <p:cNvPr id="45" name="TextBox 44"/>
          <p:cNvSpPr txBox="1"/>
          <p:nvPr/>
        </p:nvSpPr>
        <p:spPr>
          <a:xfrm>
            <a:off x="10453788" y="2791274"/>
            <a:ext cx="1406252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24366" y="848739"/>
            <a:ext cx="341760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++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55959" y="177675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752591" y="4641527"/>
            <a:ext cx="401284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66450" y="50344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 Operations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37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2176993" y="501922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Future</a:t>
            </a:r>
          </a:p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38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4176212" y="502834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 Operations Section</a:t>
            </a:r>
          </a:p>
        </p:txBody>
      </p:sp>
      <p:cxnSp>
        <p:nvCxnSpPr>
          <p:cNvPr id="41" name="Straight Connector 4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758941" y="463910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2766563" y="464332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4763551" y="46360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8" name="TextBox 4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67222" y="457060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583662" y="458321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0" name="TextBox 49"/>
          <p:cNvSpPr txBox="1"/>
          <p:nvPr/>
        </p:nvSpPr>
        <p:spPr>
          <a:xfrm>
            <a:off x="84348" y="5592879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1" name="TextBox 50"/>
          <p:cNvSpPr txBox="1"/>
          <p:nvPr/>
        </p:nvSpPr>
        <p:spPr>
          <a:xfrm>
            <a:off x="2086831" y="5600299"/>
            <a:ext cx="134844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2" name="TextBox 51"/>
          <p:cNvSpPr txBox="1"/>
          <p:nvPr/>
        </p:nvSpPr>
        <p:spPr>
          <a:xfrm>
            <a:off x="4117467" y="5601097"/>
            <a:ext cx="173581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578853" y="460930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3647671" y="2781495"/>
            <a:ext cx="668" cy="18600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7038975" y="4598452"/>
            <a:ext cx="3056303" cy="1085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6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6457253" y="50115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Logistics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7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9505443" y="499543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Administration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68" name="Straight Connector 6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7049744" y="461615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Straight Connector 69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0092782" y="460308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3" name="TextBox 7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858025" y="454765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5" name="TextBox 74"/>
          <p:cNvSpPr txBox="1"/>
          <p:nvPr/>
        </p:nvSpPr>
        <p:spPr>
          <a:xfrm>
            <a:off x="6375151" y="5569929"/>
            <a:ext cx="1348446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7" name="TextBox 76"/>
          <p:cNvSpPr txBox="1"/>
          <p:nvPr/>
        </p:nvSpPr>
        <p:spPr>
          <a:xfrm>
            <a:off x="9446698" y="5568183"/>
            <a:ext cx="173581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8" name="TextBox 7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908084" y="457638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8545607" y="2759958"/>
            <a:ext cx="668" cy="18600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80" name="TextBox 7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83953" y="179199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</p:spTree>
    <p:extLst>
      <p:ext uri="{BB962C8B-B14F-4D97-AF65-F5344CB8AC3E}">
        <p14:creationId xmlns:p14="http://schemas.microsoft.com/office/powerpoint/2010/main" val="2058044260"/>
      </p:ext>
    </p:extLst>
  </p:cSld>
  <p:clrMapOvr>
    <a:masterClrMapping/>
  </p:clrMapOvr>
</p:sld>
</file>

<file path=ppt/slides/slide3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Mine Warfare Platoon, Engineer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Brigade, 60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Warfare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Layer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Scatter Mine</a:t>
            </a:r>
          </a:p>
          <a:p>
            <a:pPr algn="ctr"/>
            <a:r>
              <a:rPr lang="en-US" sz="1200" dirty="0"/>
              <a:t>Squad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Minefield Breach Squad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94545" y="223301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Squad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13685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UMZ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508208" y="223301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713931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IMR-2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UAZ 452B DIM Mine Detector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UR77 Minefield 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Breacher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136850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GMZ-3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PMZ-4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797927607"/>
      </p:ext>
    </p:extLst>
  </p:cSld>
  <p:clrMapOvr>
    <a:masterClrMapping/>
  </p:clrMapOvr>
</p:sld>
</file>

<file path=ppt/slides/slide3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Engineer Support Platoon, Engineer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Brigade, 60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 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Movement Support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General 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449436" cy="144655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Water Purification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Front Loader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MDK-3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305V Crane Shovel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3241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IMR-2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BAT-2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10542449"/>
      </p:ext>
    </p:extLst>
  </p:cSld>
  <p:clrMapOvr>
    <a:masterClrMapping/>
  </p:clrMapOvr>
</p:sld>
</file>

<file path=ppt/slides/slide3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Brigade, 60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 Signals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90532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 Squad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58364" y="1664706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374096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60706" y="168823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73289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</a:t>
            </a: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0" name="TextBox 39"/>
          <p:cNvSpPr txBox="1"/>
          <p:nvPr/>
        </p:nvSpPr>
        <p:spPr>
          <a:xfrm>
            <a:off x="10422506" y="2703491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3601538151"/>
      </p:ext>
    </p:extLst>
  </p:cSld>
  <p:clrMapOvr>
    <a:masterClrMapping/>
  </p:clrMapOvr>
</p:sld>
</file>

<file path=ppt/slides/slide3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Digital Platoon, Signals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Brigade, 60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Team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24751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601892" y="270966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Light 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Light 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2919516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9197812" y="22522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253543" y="3248278"/>
            <a:ext cx="84350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84350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15249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4742591" y="226740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6783209" y="272939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Light 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7379129" y="227200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3" name="TextBox 32"/>
          <p:cNvSpPr txBox="1"/>
          <p:nvPr/>
        </p:nvSpPr>
        <p:spPr>
          <a:xfrm>
            <a:off x="4052752" y="3248278"/>
            <a:ext cx="84350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6683468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8505886" y="3248278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278046873"/>
      </p:ext>
    </p:extLst>
  </p:cSld>
  <p:clrMapOvr>
    <a:masterClrMapping/>
  </p:clrMapOvr>
</p:sld>
</file>

<file path=ppt/slides/slide3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Radio Platoon, Signals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Brigade, 60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32213" y="270430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1420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523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5680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61005" y="3252945"/>
            <a:ext cx="84350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84350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884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6094769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4" name="TextBox 33"/>
          <p:cNvSpPr txBox="1"/>
          <p:nvPr/>
        </p:nvSpPr>
        <p:spPr>
          <a:xfrm>
            <a:off x="5392758" y="3237796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7979073" y="325281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34854" y="223617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80393" y="223066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06121" y="222569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08284" y="222921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2564286398"/>
      </p:ext>
    </p:extLst>
  </p:cSld>
  <p:clrMapOvr>
    <a:masterClrMapping/>
  </p:clrMapOvr>
</p:sld>
</file>

<file path=ppt/slides/slide3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Long Range Signals Platoon, Signals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Brigade, 60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</a:t>
            </a:r>
          </a:p>
          <a:p>
            <a:pPr algn="ctr"/>
            <a:r>
              <a:rPr lang="en-US" sz="1200" dirty="0"/>
              <a:t>Signals 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</a:t>
            </a:r>
          </a:p>
          <a:p>
            <a:pPr algn="ctr"/>
            <a:r>
              <a:rPr lang="en-US" sz="1200" dirty="0"/>
              <a:t>Signals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IBACS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GAZ 66 Signals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 Radio Relay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 Sat Com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Veh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624943793"/>
      </p:ext>
    </p:extLst>
  </p:cSld>
  <p:clrMapOvr>
    <a:masterClrMapping/>
  </p:clrMapOvr>
</p:sld>
</file>

<file path=ppt/slides/slide3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Brigade, 60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Sect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32213" y="270430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Transport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1420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523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5680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79600" y="6190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884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Transport Platoon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6094769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90892" y="223617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36433" y="223066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853369" y="2225697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55531" y="2229212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58781" y="3252051"/>
            <a:ext cx="2668" cy="212608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60943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7" name="Straight Connector 36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50156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55832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35358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86598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97795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4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34648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45" name="TextBox 44"/>
          <p:cNvSpPr txBox="1"/>
          <p:nvPr/>
        </p:nvSpPr>
        <p:spPr>
          <a:xfrm>
            <a:off x="35463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6" name="TextBox 45"/>
          <p:cNvSpPr txBox="1"/>
          <p:nvPr/>
        </p:nvSpPr>
        <p:spPr>
          <a:xfrm>
            <a:off x="2313529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7" name="TextBox 46"/>
          <p:cNvSpPr txBox="1"/>
          <p:nvPr/>
        </p:nvSpPr>
        <p:spPr>
          <a:xfrm>
            <a:off x="4272425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189802814"/>
      </p:ext>
    </p:extLst>
  </p:cSld>
  <p:clrMapOvr>
    <a:masterClrMapping/>
  </p:clrMapOvr>
</p:sld>
</file>

<file path=ppt/slides/slide3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Ammunition Transport Platoon, Support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Brigade, 60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Transport 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Transport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Transport 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13685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13685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132154832"/>
      </p:ext>
    </p:extLst>
  </p:cSld>
  <p:clrMapOvr>
    <a:masterClrMapping/>
  </p:clrMapOvr>
</p:sld>
</file>

<file path=ppt/slides/slide3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POL Platoon, Support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Brigade, 60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9690640" cy="840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186959" y="272099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0783351" y="226525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586979" y="224007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115752" y="3275018"/>
            <a:ext cx="186942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891865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</p:spTree>
    <p:extLst>
      <p:ext uri="{BB962C8B-B14F-4D97-AF65-F5344CB8AC3E}">
        <p14:creationId xmlns:p14="http://schemas.microsoft.com/office/powerpoint/2010/main" val="1672434753"/>
      </p:ext>
    </p:extLst>
  </p:cSld>
  <p:clrMapOvr>
    <a:masterClrMapping/>
  </p:clrMapOvr>
</p:sld>
</file>

<file path=ppt/slides/slide3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Support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Brigade, 60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624008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218773" y="225143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7552800" y="3252051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032223" y="22367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6991CB9F-9858-4A43-A2AB-4021A555CDC8}"/>
              </a:ext>
            </a:extLst>
          </p:cNvPr>
          <p:cNvSpPr/>
          <p:nvPr/>
        </p:nvSpPr>
        <p:spPr>
          <a:xfrm>
            <a:off x="3379274" y="27135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204A8FC9-CB70-4F40-8F0D-52208E9C9F6F}"/>
              </a:ext>
            </a:extLst>
          </p:cNvPr>
          <p:cNvCxnSpPr/>
          <p:nvPr/>
        </p:nvCxnSpPr>
        <p:spPr>
          <a:xfrm>
            <a:off x="3974039" y="226158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40BBCB34-3E63-4840-83DB-1D25A2CEFF08}"/>
              </a:ext>
            </a:extLst>
          </p:cNvPr>
          <p:cNvSpPr txBox="1"/>
          <p:nvPr/>
        </p:nvSpPr>
        <p:spPr>
          <a:xfrm>
            <a:off x="3308066" y="3262196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DA7E8E2C-D4A8-42A3-BE93-301AF4290344}"/>
              </a:ext>
            </a:extLst>
          </p:cNvPr>
          <p:cNvSpPr txBox="1"/>
          <p:nvPr/>
        </p:nvSpPr>
        <p:spPr>
          <a:xfrm>
            <a:off x="3787489" y="224693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1339311111"/>
      </p:ext>
    </p:extLst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8636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Headquarters &amp; Headquarters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Integrated Support Command,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89240" y="1449344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9007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 &amp; Headquarters Company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91959" y="69323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669757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03267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03267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533" y="20507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 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66975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5677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584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object 60">
            <a:extLst>
              <a:ext uri="{FF2B5EF4-FFF2-40B4-BE49-F238E27FC236}">
                <a16:creationId xmlns:a16="http://schemas.microsoft.com/office/drawing/2014/main" id="{DD8AF79A-6A15-4294-8618-D792E6C1658B}"/>
              </a:ext>
            </a:extLst>
          </p:cNvPr>
          <p:cNvSpPr/>
          <p:nvPr/>
        </p:nvSpPr>
        <p:spPr>
          <a:xfrm>
            <a:off x="3250879" y="203506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 Platoon</a:t>
            </a:r>
          </a:p>
        </p:txBody>
      </p: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8CD90A9A-2C86-4FFE-8C97-78A95DDD3056}"/>
              </a:ext>
            </a:extLst>
          </p:cNvPr>
          <p:cNvCxnSpPr/>
          <p:nvPr/>
        </p:nvCxnSpPr>
        <p:spPr>
          <a:xfrm>
            <a:off x="3846799" y="16591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97010" y="160125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344021" y="159886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583868" y="1609122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383087" y="2619877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4" name="TextBox 43"/>
          <p:cNvSpPr txBox="1"/>
          <p:nvPr/>
        </p:nvSpPr>
        <p:spPr>
          <a:xfrm>
            <a:off x="7850365" y="2613749"/>
            <a:ext cx="113685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5" name="TextBox 44"/>
          <p:cNvSpPr txBox="1"/>
          <p:nvPr/>
        </p:nvSpPr>
        <p:spPr>
          <a:xfrm>
            <a:off x="10453788" y="2623528"/>
            <a:ext cx="1654392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15174" y="163173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89240" y="1631733"/>
            <a:ext cx="7164" cy="228088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91131" y="3912201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640" y="430755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4132" y="427511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37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4935" y="429322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1131" y="39122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6083702" y="389921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102274" y="390087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0" name="TextBox 4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99412" y="384370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00801" y="383910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9" name="TextBox 58"/>
          <p:cNvSpPr txBox="1"/>
          <p:nvPr/>
        </p:nvSpPr>
        <p:spPr>
          <a:xfrm>
            <a:off x="416538" y="4865972"/>
            <a:ext cx="127470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1" name="TextBox 60"/>
          <p:cNvSpPr txBox="1"/>
          <p:nvPr/>
        </p:nvSpPr>
        <p:spPr>
          <a:xfrm>
            <a:off x="5403970" y="4856193"/>
            <a:ext cx="130356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UAZ 452 Ambulance</a:t>
            </a:r>
          </a:p>
        </p:txBody>
      </p:sp>
      <p:sp>
        <p:nvSpPr>
          <p:cNvPr id="62" name="TextBox 61"/>
          <p:cNvSpPr txBox="1"/>
          <p:nvPr/>
        </p:nvSpPr>
        <p:spPr>
          <a:xfrm>
            <a:off x="10456190" y="4865972"/>
            <a:ext cx="173581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17576" y="387417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2442068058"/>
      </p:ext>
    </p:extLst>
  </p:cSld>
  <p:clrMapOvr>
    <a:masterClrMapping/>
  </p:clrMapOvr>
</p:sld>
</file>

<file path=ppt/slides/slide3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8636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Brigade, 60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89240" y="1449344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9007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91959" y="69323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669757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03267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72379" y="206510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3383667" y="162187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03267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Wheeled Vehicle Maintenance 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533" y="20507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 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66975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5842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5677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584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object 60">
            <a:extLst>
              <a:ext uri="{FF2B5EF4-FFF2-40B4-BE49-F238E27FC236}">
                <a16:creationId xmlns:a16="http://schemas.microsoft.com/office/drawing/2014/main" id="{DD8AF79A-6A15-4294-8618-D792E6C1658B}"/>
              </a:ext>
            </a:extLst>
          </p:cNvPr>
          <p:cNvSpPr/>
          <p:nvPr/>
        </p:nvSpPr>
        <p:spPr>
          <a:xfrm>
            <a:off x="5493335" y="203506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8CD90A9A-2C86-4FFE-8C97-78A95DDD3056}"/>
              </a:ext>
            </a:extLst>
          </p:cNvPr>
          <p:cNvCxnSpPr/>
          <p:nvPr/>
        </p:nvCxnSpPr>
        <p:spPr>
          <a:xfrm>
            <a:off x="6089255" y="16591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97010" y="160125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67821" y="1598860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26324" y="1609122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853629" y="1631733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85389" y="5310479"/>
            <a:ext cx="668" cy="38491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91131" y="5714622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640" y="610997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Recovery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505018" y="60775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Specialist Maintenance Platoon</a:t>
            </a:r>
          </a:p>
        </p:txBody>
      </p:sp>
      <p:sp>
        <p:nvSpPr>
          <p:cNvPr id="37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4935" y="609564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1131" y="57146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6085389" y="57188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102274" y="570329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0" name="TextBox 4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6659" y="567249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58934" y="5641527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864824" y="567659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67" name="Straight Connector 66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86058" y="5312742"/>
            <a:ext cx="1138607" cy="798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8" name="Straight Connector 6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7224665" y="1659017"/>
            <a:ext cx="0" cy="365292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62400" y="2588167"/>
            <a:ext cx="17537" cy="118227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49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73354" y="41045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52" name="Straight Connector 51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62567" y="3773194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58" name="Straight Connector 5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68243" y="377044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47769" y="37704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" name="Straight Connector 6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99009" y="37704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10206" y="41070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7059" y="411147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3" name="TextBox 72"/>
          <p:cNvSpPr txBox="1"/>
          <p:nvPr/>
        </p:nvSpPr>
        <p:spPr>
          <a:xfrm>
            <a:off x="367044" y="4653158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4" name="TextBox 73"/>
          <p:cNvSpPr txBox="1"/>
          <p:nvPr/>
        </p:nvSpPr>
        <p:spPr>
          <a:xfrm>
            <a:off x="2325940" y="4653158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5" name="TextBox 74"/>
          <p:cNvSpPr txBox="1"/>
          <p:nvPr/>
        </p:nvSpPr>
        <p:spPr>
          <a:xfrm>
            <a:off x="4284836" y="4653158"/>
            <a:ext cx="109036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5484298"/>
      </p:ext>
    </p:extLst>
  </p:cSld>
  <p:clrMapOvr>
    <a:masterClrMapping/>
  </p:clrMapOvr>
</p:sld>
</file>

<file path=ppt/slides/slide3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Maintenance Platoon, 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Brigade, 60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07914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2157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9714" y="27080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4479" y="225606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28506" y="3256674"/>
            <a:ext cx="152157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07929" y="224141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2213773861"/>
      </p:ext>
    </p:extLst>
  </p:cSld>
  <p:clrMapOvr>
    <a:masterClrMapping/>
  </p:clrMapOvr>
</p:sld>
</file>

<file path=ppt/slides/slide3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Wheeled Vehicle Maintenance Platoon, 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Brigade, 60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Wheeled Vehicle Maintenance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Wheeled Vehicle 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07914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9714" y="26992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Wheeled Vehicle 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4479" y="22472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28506" y="3247882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07929" y="223262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2068245075"/>
      </p:ext>
    </p:extLst>
  </p:cSld>
  <p:clrMapOvr>
    <a:masterClrMapping/>
  </p:clrMapOvr>
</p:sld>
</file>

<file path=ppt/slides/slide3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Ordnance Maintenance Platoon, 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Brigade, 60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 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52157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2157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220423784"/>
      </p:ext>
    </p:extLst>
  </p:cSld>
  <p:clrMapOvr>
    <a:masterClrMapping/>
  </p:clrMapOvr>
</p:sld>
</file>

<file path=ppt/slides/slide3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Recovery Platoon, 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Brigade, 60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Recovery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Recovery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Recovery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52157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T55T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07144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T55T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678049225"/>
      </p:ext>
    </p:extLst>
  </p:cSld>
  <p:clrMapOvr>
    <a:masterClrMapping/>
  </p:clrMapOvr>
</p:sld>
</file>

<file path=ppt/slides/slide3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Specialist Maintenance Platoon, 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Brigade, 60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Specialist Maintenance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Specialist Maintenance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Specialist 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592380926"/>
      </p:ext>
    </p:extLst>
  </p:cSld>
  <p:clrMapOvr>
    <a:masterClrMapping/>
  </p:clrMapOvr>
</p:sld>
</file>

<file path=ppt/slides/slide3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Brigade, 60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624008" y="27261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218773" y="22741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7552800" y="3274791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032223" y="225953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16A175C8-0627-4E6F-B03D-59277CBB04C8}"/>
              </a:ext>
            </a:extLst>
          </p:cNvPr>
          <p:cNvSpPr/>
          <p:nvPr/>
        </p:nvSpPr>
        <p:spPr>
          <a:xfrm>
            <a:off x="3379274" y="27135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E25C0AA1-F61B-4F4A-8501-A7C7C5773BEE}"/>
              </a:ext>
            </a:extLst>
          </p:cNvPr>
          <p:cNvCxnSpPr/>
          <p:nvPr/>
        </p:nvCxnSpPr>
        <p:spPr>
          <a:xfrm>
            <a:off x="3974039" y="226158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52A10EEE-5C5C-4A8B-B4C3-203E98F99056}"/>
              </a:ext>
            </a:extLst>
          </p:cNvPr>
          <p:cNvSpPr txBox="1"/>
          <p:nvPr/>
        </p:nvSpPr>
        <p:spPr>
          <a:xfrm>
            <a:off x="3308066" y="3262196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7BFCC598-B2EC-4F4A-BAE3-C7B265592986}"/>
              </a:ext>
            </a:extLst>
          </p:cNvPr>
          <p:cNvSpPr txBox="1"/>
          <p:nvPr/>
        </p:nvSpPr>
        <p:spPr>
          <a:xfrm>
            <a:off x="3787489" y="224693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935246709"/>
      </p:ext>
    </p:extLst>
  </p:cSld>
  <p:clrMapOvr>
    <a:masterClrMapping/>
  </p:clrMapOvr>
</p:sld>
</file>

<file path=ppt/slides/slide3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Chemical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Brigade, 60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Chemical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666652" y="2267803"/>
            <a:ext cx="8980160" cy="11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86094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NBC Reconnaissance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490301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055073" y="271220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Personnel Decontamination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677814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0651465" y="225646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455093" y="223128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1244093" y="5341108"/>
            <a:ext cx="112242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BTR-80 RKHM 4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9714" y="27256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Vehicle Decontamination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4479" y="22736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07929" y="225899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338436" y="476668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20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210945" y="456350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22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83454" y="436032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NBC Reconnaissance Squad</a:t>
            </a:r>
            <a:endParaRPr sz="1200" dirty="0"/>
          </a:p>
        </p:txBody>
      </p:sp>
      <p:sp>
        <p:nvSpPr>
          <p:cNvPr id="23" name="TextBox 22"/>
          <p:cNvSpPr txBox="1"/>
          <p:nvPr/>
        </p:nvSpPr>
        <p:spPr>
          <a:xfrm>
            <a:off x="5668316" y="5341126"/>
            <a:ext cx="77617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ARS 14K</a:t>
            </a: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5762659" y="476669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30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5635168" y="45635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31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5507677" y="43603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Vehicle Decontamination</a:t>
            </a:r>
          </a:p>
          <a:p>
            <a:pPr algn="ctr"/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32" name="TextBox 31"/>
          <p:cNvSpPr txBox="1"/>
          <p:nvPr/>
        </p:nvSpPr>
        <p:spPr>
          <a:xfrm>
            <a:off x="10215712" y="5335248"/>
            <a:ext cx="180209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3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310055" y="476082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34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182564" y="4557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35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055073" y="43544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Personnel Decontamination</a:t>
            </a:r>
          </a:p>
          <a:p>
            <a:pPr algn="ctr"/>
            <a:r>
              <a:rPr lang="en-US" sz="1200" dirty="0"/>
              <a:t>Squad</a:t>
            </a:r>
            <a:endParaRPr sz="1200" dirty="0"/>
          </a:p>
        </p:txBody>
      </p: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663861" y="3249800"/>
            <a:ext cx="2791" cy="112390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7" name="Straight Connector 36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0417" y="3277556"/>
            <a:ext cx="2791" cy="109615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648558" y="3252051"/>
            <a:ext cx="2791" cy="112390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296192417"/>
      </p:ext>
    </p:extLst>
  </p:cSld>
  <p:clrMapOvr>
    <a:masterClrMapping/>
  </p:clrMapOvr>
</p:sld>
</file>

<file path=ppt/slides/slide3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Medical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Brigade, 60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Treatment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32213" y="270430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Casualty</a:t>
            </a:r>
          </a:p>
          <a:p>
            <a:pPr algn="ctr"/>
            <a:r>
              <a:rPr lang="en-US" sz="1200" dirty="0"/>
              <a:t>Collection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1420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ADM Disposal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523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5680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61005" y="3252945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UAZ 452D Ambulance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718740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TMS 65M Decontamination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Field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79889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BMM-3 Mobile Dressing Station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884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Casualty</a:t>
            </a:r>
          </a:p>
          <a:p>
            <a:pPr algn="ctr"/>
            <a:r>
              <a:rPr lang="en-US" sz="1200" dirty="0"/>
              <a:t>Collection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6094769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4" name="TextBox 33"/>
          <p:cNvSpPr txBox="1"/>
          <p:nvPr/>
        </p:nvSpPr>
        <p:spPr>
          <a:xfrm>
            <a:off x="5392758" y="3237796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UAZ 452D Ambulance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7979073" y="3252814"/>
            <a:ext cx="1148071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34854" y="223617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80393" y="223066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06121" y="222569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08284" y="222921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419008832"/>
      </p:ext>
    </p:extLst>
  </p:cSld>
  <p:clrMapOvr>
    <a:masterClrMapping/>
  </p:clrMapOvr>
</p:sld>
</file>

<file path=ppt/slides/slide3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389" cy="380145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Tank</a:t>
            </a:r>
          </a:p>
          <a:p>
            <a:pPr algn="ctr"/>
            <a:r>
              <a:rPr lang="en-US" sz="1200" dirty="0"/>
              <a:t>Brigade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190" y="644092"/>
            <a:ext cx="27443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X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4694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Tank</a:t>
            </a:r>
          </a:p>
          <a:p>
            <a:pPr algn="ctr"/>
            <a:r>
              <a:rPr lang="en-US" sz="1200" dirty="0"/>
              <a:t>Brigade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82521" y="208351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632760" y="230069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Tank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3097952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663116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Tank</a:t>
            </a:r>
          </a:p>
          <a:p>
            <a:pPr algn="ctr"/>
            <a:r>
              <a:rPr lang="en-US" sz="1200" dirty="0"/>
              <a:t>Battalion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5146970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641202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Tank</a:t>
            </a:r>
          </a:p>
          <a:p>
            <a:pPr algn="ctr"/>
            <a:r>
              <a:rPr lang="en-US" sz="1200" dirty="0"/>
              <a:t>Battalion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6886544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69" name="object 60">
            <a:extLst>
              <a:ext uri="{FF2B5EF4-FFF2-40B4-BE49-F238E27FC236}">
                <a16:creationId xmlns:a16="http://schemas.microsoft.com/office/drawing/2014/main" id="{6CB944C2-9388-41D9-967D-D1C47186E2B5}"/>
              </a:ext>
            </a:extLst>
          </p:cNvPr>
          <p:cNvSpPr/>
          <p:nvPr/>
        </p:nvSpPr>
        <p:spPr>
          <a:xfrm>
            <a:off x="8413684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Mechanized Infantry Battalion</a:t>
            </a: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8636FCD9-5D82-4416-99AE-35DAE638FB74}"/>
              </a:ext>
            </a:extLst>
          </p:cNvPr>
          <p:cNvSpPr txBox="1"/>
          <p:nvPr/>
        </p:nvSpPr>
        <p:spPr>
          <a:xfrm>
            <a:off x="8878655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81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</a:t>
            </a:r>
          </a:p>
          <a:p>
            <a:pPr algn="ctr"/>
            <a:r>
              <a:rPr lang="en-US" sz="1200" dirty="0"/>
              <a:t>Artillery Battalion</a:t>
            </a:r>
            <a:endParaRPr sz="1200" dirty="0"/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971725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73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1558632" y="387501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 Defense</a:t>
            </a:r>
            <a:br>
              <a:rPr lang="en-US" sz="1200" dirty="0"/>
            </a:br>
            <a:r>
              <a:rPr lang="en-US" sz="1200" dirty="0"/>
              <a:t>Artillery Battalion</a:t>
            </a:r>
            <a:endParaRPr sz="1200" dirty="0"/>
          </a:p>
        </p:txBody>
      </p:sp>
      <p:sp>
        <p:nvSpPr>
          <p:cNvPr id="74" name="TextBox 73">
            <a:extLst>
              <a:ext uri="{FF2B5EF4-FFF2-40B4-BE49-F238E27FC236}">
                <a16:creationId xmlns:a16="http://schemas.microsoft.com/office/drawing/2014/main" id="{61D16797-20A4-43C5-A45C-BD62C451772D}"/>
              </a:ext>
            </a:extLst>
          </p:cNvPr>
          <p:cNvSpPr txBox="1"/>
          <p:nvPr/>
        </p:nvSpPr>
        <p:spPr>
          <a:xfrm>
            <a:off x="2020325" y="3680840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81" name="object 60">
            <a:extLst>
              <a:ext uri="{FF2B5EF4-FFF2-40B4-BE49-F238E27FC236}">
                <a16:creationId xmlns:a16="http://schemas.microsoft.com/office/drawing/2014/main" id="{45D52A1E-AE54-45BC-A01B-E25A206BEFF5}"/>
              </a:ext>
            </a:extLst>
          </p:cNvPr>
          <p:cNvSpPr/>
          <p:nvPr/>
        </p:nvSpPr>
        <p:spPr>
          <a:xfrm>
            <a:off x="7343155" y="388498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</a:t>
            </a:r>
            <a:br>
              <a:rPr lang="en-US" sz="1200" dirty="0"/>
            </a:br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82" name="TextBox 81">
            <a:extLst>
              <a:ext uri="{FF2B5EF4-FFF2-40B4-BE49-F238E27FC236}">
                <a16:creationId xmlns:a16="http://schemas.microsoft.com/office/drawing/2014/main" id="{22EEC7CF-531C-4252-BA0A-171997BFBFC2}"/>
              </a:ext>
            </a:extLst>
          </p:cNvPr>
          <p:cNvSpPr txBox="1"/>
          <p:nvPr/>
        </p:nvSpPr>
        <p:spPr>
          <a:xfrm>
            <a:off x="7821839" y="368497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83" name="object 60">
            <a:extLst>
              <a:ext uri="{FF2B5EF4-FFF2-40B4-BE49-F238E27FC236}">
                <a16:creationId xmlns:a16="http://schemas.microsoft.com/office/drawing/2014/main" id="{7801212E-E563-45A8-BE47-E51BC0001469}"/>
              </a:ext>
            </a:extLst>
          </p:cNvPr>
          <p:cNvSpPr/>
          <p:nvPr/>
        </p:nvSpPr>
        <p:spPr>
          <a:xfrm>
            <a:off x="9444608" y="387501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84" name="TextBox 83">
            <a:extLst>
              <a:ext uri="{FF2B5EF4-FFF2-40B4-BE49-F238E27FC236}">
                <a16:creationId xmlns:a16="http://schemas.microsoft.com/office/drawing/2014/main" id="{AAC108ED-2E79-4A7D-B158-235511B997D2}"/>
              </a:ext>
            </a:extLst>
          </p:cNvPr>
          <p:cNvSpPr txBox="1"/>
          <p:nvPr/>
        </p:nvSpPr>
        <p:spPr>
          <a:xfrm>
            <a:off x="9924285" y="3667170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85" name="object 60">
            <a:extLst>
              <a:ext uri="{FF2B5EF4-FFF2-40B4-BE49-F238E27FC236}">
                <a16:creationId xmlns:a16="http://schemas.microsoft.com/office/drawing/2014/main" id="{285CFD51-242C-414A-972C-E19FC4FF4C2C}"/>
              </a:ext>
            </a:extLst>
          </p:cNvPr>
          <p:cNvSpPr/>
          <p:nvPr/>
        </p:nvSpPr>
        <p:spPr>
          <a:xfrm>
            <a:off x="3592137" y="387154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 Company</a:t>
            </a:r>
            <a:endParaRPr sz="1200" dirty="0"/>
          </a:p>
        </p:txBody>
      </p:sp>
      <p:sp>
        <p:nvSpPr>
          <p:cNvPr id="87" name="object 60">
            <a:extLst>
              <a:ext uri="{FF2B5EF4-FFF2-40B4-BE49-F238E27FC236}">
                <a16:creationId xmlns:a16="http://schemas.microsoft.com/office/drawing/2014/main" id="{6884C3F7-C906-4D04-BBFA-03B6F9F31984}"/>
              </a:ext>
            </a:extLst>
          </p:cNvPr>
          <p:cNvSpPr/>
          <p:nvPr/>
        </p:nvSpPr>
        <p:spPr>
          <a:xfrm>
            <a:off x="492675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985860" y="5399692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1" name="object 60">
            <a:extLst>
              <a:ext uri="{FF2B5EF4-FFF2-40B4-BE49-F238E27FC236}">
                <a16:creationId xmlns:a16="http://schemas.microsoft.com/office/drawing/2014/main" id="{B8F41D20-0B04-4042-83D7-4D5FBC21619E}"/>
              </a:ext>
            </a:extLst>
          </p:cNvPr>
          <p:cNvSpPr/>
          <p:nvPr/>
        </p:nvSpPr>
        <p:spPr>
          <a:xfrm>
            <a:off x="3827332" y="56115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4323340" y="5399692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3" name="object 60">
            <a:extLst>
              <a:ext uri="{FF2B5EF4-FFF2-40B4-BE49-F238E27FC236}">
                <a16:creationId xmlns:a16="http://schemas.microsoft.com/office/drawing/2014/main" id="{66F1F12B-68E3-441E-A4D8-30E9A2393C4A}"/>
              </a:ext>
            </a:extLst>
          </p:cNvPr>
          <p:cNvSpPr/>
          <p:nvPr/>
        </p:nvSpPr>
        <p:spPr>
          <a:xfrm>
            <a:off x="7161699" y="56115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Chemical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4" name="TextBox 93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7484968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2AC091A-8990-4C1B-A48B-D3EE9C25DE2A}"/>
              </a:ext>
            </a:extLst>
          </p:cNvPr>
          <p:cNvSpPr/>
          <p:nvPr/>
        </p:nvSpPr>
        <p:spPr>
          <a:xfrm>
            <a:off x="10503480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5149BB2E-240D-4B14-B16F-0516662D06A9}"/>
              </a:ext>
            </a:extLst>
          </p:cNvPr>
          <p:cNvSpPr txBox="1"/>
          <p:nvPr/>
        </p:nvSpPr>
        <p:spPr>
          <a:xfrm>
            <a:off x="10824533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469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228509" y="18391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5272201" y="18390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7016284" y="18363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" name="Straight Connector 121">
            <a:extLst>
              <a:ext uri="{FF2B5EF4-FFF2-40B4-BE49-F238E27FC236}">
                <a16:creationId xmlns:a16="http://schemas.microsoft.com/office/drawing/2014/main" id="{CE5B60CE-A550-477F-8408-109AE267E6C9}"/>
              </a:ext>
            </a:extLst>
          </p:cNvPr>
          <p:cNvCxnSpPr/>
          <p:nvPr/>
        </p:nvCxnSpPr>
        <p:spPr>
          <a:xfrm>
            <a:off x="9003856" y="184255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356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2149527" y="3473065"/>
            <a:ext cx="7887363" cy="7145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6" name="Straight Connector 125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2152183" y="348021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EC20E863-413F-48FC-993B-A2524972F2F4}"/>
              </a:ext>
            </a:extLst>
          </p:cNvPr>
          <p:cNvCxnSpPr/>
          <p:nvPr/>
        </p:nvCxnSpPr>
        <p:spPr>
          <a:xfrm>
            <a:off x="7936106" y="347460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0" name="Straight Connector 129">
            <a:extLst>
              <a:ext uri="{FF2B5EF4-FFF2-40B4-BE49-F238E27FC236}">
                <a16:creationId xmlns:a16="http://schemas.microsoft.com/office/drawing/2014/main" id="{5954BBA4-D4DF-4BB1-AF39-FA119786AB0D}"/>
              </a:ext>
            </a:extLst>
          </p:cNvPr>
          <p:cNvCxnSpPr/>
          <p:nvPr/>
        </p:nvCxnSpPr>
        <p:spPr>
          <a:xfrm>
            <a:off x="10029120" y="347088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1" name="Straight Connector 130">
            <a:extLst>
              <a:ext uri="{FF2B5EF4-FFF2-40B4-BE49-F238E27FC236}">
                <a16:creationId xmlns:a16="http://schemas.microsoft.com/office/drawing/2014/main" id="{553762B7-D256-4E75-A67C-D8A7519362A3}"/>
              </a:ext>
            </a:extLst>
          </p:cNvPr>
          <p:cNvCxnSpPr/>
          <p:nvPr/>
        </p:nvCxnSpPr>
        <p:spPr>
          <a:xfrm>
            <a:off x="1092156" y="520165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2" name="Straight Connector 131">
            <a:extLst>
              <a:ext uri="{FF2B5EF4-FFF2-40B4-BE49-F238E27FC236}">
                <a16:creationId xmlns:a16="http://schemas.microsoft.com/office/drawing/2014/main" id="{358526AA-416E-4593-8B14-1668F1F64820}"/>
              </a:ext>
            </a:extLst>
          </p:cNvPr>
          <p:cNvCxnSpPr/>
          <p:nvPr/>
        </p:nvCxnSpPr>
        <p:spPr>
          <a:xfrm>
            <a:off x="1087162" y="5210090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4" name="Straight Connector 133">
            <a:extLst>
              <a:ext uri="{FF2B5EF4-FFF2-40B4-BE49-F238E27FC236}">
                <a16:creationId xmlns:a16="http://schemas.microsoft.com/office/drawing/2014/main" id="{213CDB34-7CA4-4C13-A5B9-4224E9CAA58E}"/>
              </a:ext>
            </a:extLst>
          </p:cNvPr>
          <p:cNvCxnSpPr/>
          <p:nvPr/>
        </p:nvCxnSpPr>
        <p:spPr>
          <a:xfrm>
            <a:off x="4431495" y="52160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5" name="Straight Connector 134">
            <a:extLst>
              <a:ext uri="{FF2B5EF4-FFF2-40B4-BE49-F238E27FC236}">
                <a16:creationId xmlns:a16="http://schemas.microsoft.com/office/drawing/2014/main" id="{A7141411-C0E1-4D5A-8DDE-DF669A3F3608}"/>
              </a:ext>
            </a:extLst>
          </p:cNvPr>
          <p:cNvCxnSpPr/>
          <p:nvPr/>
        </p:nvCxnSpPr>
        <p:spPr>
          <a:xfrm>
            <a:off x="7750190" y="521333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7" name="Straight Connector 136">
            <a:extLst>
              <a:ext uri="{FF2B5EF4-FFF2-40B4-BE49-F238E27FC236}">
                <a16:creationId xmlns:a16="http://schemas.microsoft.com/office/drawing/2014/main" id="{27EDB0D3-5FF7-4634-A7A7-C37AA246980D}"/>
              </a:ext>
            </a:extLst>
          </p:cNvPr>
          <p:cNvCxnSpPr/>
          <p:nvPr/>
        </p:nvCxnSpPr>
        <p:spPr>
          <a:xfrm>
            <a:off x="11089130" y="52079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6" name="TextBox 85">
            <a:extLst>
              <a:ext uri="{FF2B5EF4-FFF2-40B4-BE49-F238E27FC236}">
                <a16:creationId xmlns:a16="http://schemas.microsoft.com/office/drawing/2014/main" id="{797FBB6A-B5BF-4669-AAF9-3FB030696A93}"/>
              </a:ext>
            </a:extLst>
          </p:cNvPr>
          <p:cNvSpPr txBox="1"/>
          <p:nvPr/>
        </p:nvSpPr>
        <p:spPr>
          <a:xfrm>
            <a:off x="4080702" y="3663295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75" name="Straight Connector 74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4189798" y="348021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160510487"/>
      </p:ext>
    </p:extLst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96712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Headquarters &amp; Headquarters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Integrated Support Command,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4002" y="1617090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10684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 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37503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004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 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72379" y="22328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42969" y="2200416"/>
            <a:ext cx="1188721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30639" y="22185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3750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8261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82452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2617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40970" y="1769003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21728" y="615470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71262" y="1770063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831537" y="1766403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487A1D54-0B9B-46CE-9083-CE1E14169A1F}"/>
              </a:ext>
            </a:extLst>
          </p:cNvPr>
          <p:cNvSpPr txBox="1"/>
          <p:nvPr/>
        </p:nvSpPr>
        <p:spPr>
          <a:xfrm>
            <a:off x="383087" y="2787623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E006AD90-4A7E-4E4A-AEBD-975A6FABC317}"/>
              </a:ext>
            </a:extLst>
          </p:cNvPr>
          <p:cNvSpPr txBox="1"/>
          <p:nvPr/>
        </p:nvSpPr>
        <p:spPr>
          <a:xfrm>
            <a:off x="2990277" y="2791274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00174679-B1AE-4A66-A82D-910369239223}"/>
              </a:ext>
            </a:extLst>
          </p:cNvPr>
          <p:cNvSpPr txBox="1"/>
          <p:nvPr/>
        </p:nvSpPr>
        <p:spPr>
          <a:xfrm>
            <a:off x="7859157" y="2781495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9DBBCDDB-BA5E-40EE-8DB0-84051D04A012}"/>
              </a:ext>
            </a:extLst>
          </p:cNvPr>
          <p:cNvSpPr txBox="1"/>
          <p:nvPr/>
        </p:nvSpPr>
        <p:spPr>
          <a:xfrm>
            <a:off x="10453788" y="2791274"/>
            <a:ext cx="1406252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226436962"/>
      </p:ext>
    </p:extLst>
  </p:cSld>
  <p:clrMapOvr>
    <a:masterClrMapping/>
  </p:clrMapOvr>
</p:sld>
</file>

<file path=ppt/slides/slide3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96712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Headquarters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60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4002" y="1378965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032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 Tank Brigade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59937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19622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72379" y="199473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 Company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30639" y="198039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825922" y="154004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59937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5880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58805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40970" y="153087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383087" y="2549498"/>
            <a:ext cx="66556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BMP-2</a:t>
            </a:r>
          </a:p>
        </p:txBody>
      </p: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2085409" y="2758480"/>
            <a:ext cx="3077141" cy="54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491049" y="312929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38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4564923" y="31270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41" name="Straight Connector 4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086831" y="275848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3647671" y="276140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8" name="TextBox 4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845419" y="270062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55952" y="270062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0" name="TextBox 49"/>
          <p:cNvSpPr txBox="1"/>
          <p:nvPr/>
        </p:nvSpPr>
        <p:spPr>
          <a:xfrm>
            <a:off x="10403626" y="5957905"/>
            <a:ext cx="171874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1" name="TextBox 50"/>
          <p:cNvSpPr txBox="1"/>
          <p:nvPr/>
        </p:nvSpPr>
        <p:spPr>
          <a:xfrm>
            <a:off x="2949756" y="3705487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BMP-1Ksh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2" name="TextBox 51"/>
          <p:cNvSpPr txBox="1"/>
          <p:nvPr/>
        </p:nvSpPr>
        <p:spPr>
          <a:xfrm>
            <a:off x="4468556" y="3705487"/>
            <a:ext cx="1735810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967099" y="2700621"/>
            <a:ext cx="38436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3647671" y="2543370"/>
            <a:ext cx="0" cy="22157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48654" y="4896630"/>
            <a:ext cx="433075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6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54294" y="53126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68" name="Straight Connector 6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58385" y="489887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5" name="TextBox 74"/>
          <p:cNvSpPr txBox="1"/>
          <p:nvPr/>
        </p:nvSpPr>
        <p:spPr>
          <a:xfrm>
            <a:off x="378551" y="5880819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BMP-1Ksh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0" name="TextBox 7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83953" y="1553870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82830" y="589774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9" name="Straight Connector 58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5152699" y="276855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4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3053311" y="313219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Military Intelligence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66" name="Straight Connector 65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082735" y="3675680"/>
            <a:ext cx="2674" cy="122095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9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897880" y="531646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Future</a:t>
            </a:r>
          </a:p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341466" y="53158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 Operations Team</a:t>
            </a:r>
          </a:p>
        </p:txBody>
      </p:sp>
      <p:sp>
        <p:nvSpPr>
          <p:cNvPr id="7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785052" y="53158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Functional Staff Section</a:t>
            </a:r>
          </a:p>
        </p:txBody>
      </p:sp>
      <p:cxnSp>
        <p:nvCxnSpPr>
          <p:cNvPr id="81" name="Straight Connector 8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492240" y="489663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" name="Straight Connector 8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935826" y="48922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3" name="Straight Connector 8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5386469" y="488476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4" name="TextBox 8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66666" y="485864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85" name="TextBox 8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350820" y="485754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6" name="TextBox 8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787349" y="485754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7" name="TextBox 8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194750" y="485754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88" name="TextBox 87"/>
          <p:cNvSpPr txBox="1"/>
          <p:nvPr/>
        </p:nvSpPr>
        <p:spPr>
          <a:xfrm>
            <a:off x="1812406" y="5880819"/>
            <a:ext cx="134844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9" name="TextBox 88"/>
          <p:cNvSpPr txBox="1"/>
          <p:nvPr/>
        </p:nvSpPr>
        <p:spPr>
          <a:xfrm>
            <a:off x="3263502" y="5878291"/>
            <a:ext cx="134844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0" name="TextBox 89"/>
          <p:cNvSpPr txBox="1"/>
          <p:nvPr/>
        </p:nvSpPr>
        <p:spPr>
          <a:xfrm>
            <a:off x="4697357" y="5878291"/>
            <a:ext cx="106150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375D C3</a:t>
            </a:r>
          </a:p>
        </p:txBody>
      </p:sp>
      <p:cxnSp>
        <p:nvCxnSpPr>
          <p:cNvPr id="91" name="Straight Connector 9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1095793" y="2529037"/>
            <a:ext cx="2674" cy="24740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" name="Straight Connector 91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8025405" y="2887446"/>
            <a:ext cx="3077141" cy="54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93" name="Straight Connector 92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8025405" y="5002461"/>
            <a:ext cx="3077141" cy="54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65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7439741" y="330140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67" name="Straight Connector 66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034101" y="288444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Straight Connector 6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9753827" y="289570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020616" y="499908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9581583" y="49955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11098857" y="500087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5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9165276" y="330140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Tactical Security Section</a:t>
            </a:r>
          </a:p>
        </p:txBody>
      </p:sp>
      <p:sp>
        <p:nvSpPr>
          <p:cNvPr id="96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7439741" y="54109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8987223" y="54109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Squad</a:t>
            </a:r>
          </a:p>
        </p:txBody>
      </p:sp>
      <p:sp>
        <p:nvSpPr>
          <p:cNvPr id="98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0054" y="54109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99" name="TextBox 9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559598" y="286768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7832629" y="49704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01" name="TextBox 10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12695" y="49704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02" name="TextBox 101"/>
          <p:cNvSpPr txBox="1"/>
          <p:nvPr/>
        </p:nvSpPr>
        <p:spPr>
          <a:xfrm>
            <a:off x="7340821" y="3883453"/>
            <a:ext cx="135005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3" name="TextBox 102"/>
          <p:cNvSpPr txBox="1"/>
          <p:nvPr/>
        </p:nvSpPr>
        <p:spPr>
          <a:xfrm>
            <a:off x="9073587" y="3888591"/>
            <a:ext cx="13500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AGS-17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4" name="TextBox 103"/>
          <p:cNvSpPr txBox="1"/>
          <p:nvPr/>
        </p:nvSpPr>
        <p:spPr>
          <a:xfrm>
            <a:off x="7345451" y="5950298"/>
            <a:ext cx="137730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5" name="TextBox 104"/>
          <p:cNvSpPr txBox="1"/>
          <p:nvPr/>
        </p:nvSpPr>
        <p:spPr>
          <a:xfrm>
            <a:off x="8890837" y="5957905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943041520"/>
      </p:ext>
    </p:extLst>
  </p:cSld>
  <p:clrMapOvr>
    <a:masterClrMapping/>
  </p:clrMapOvr>
</p:sld>
</file>

<file path=ppt/slides/slide3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8572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60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381150"/>
            <a:ext cx="186" cy="39017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25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Tank 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271" y="62504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278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72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Tank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4533" y="182316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387517" y="227181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Tank</a:t>
            </a:r>
          </a:p>
          <a:p>
            <a:pPr algn="ctr"/>
            <a:r>
              <a:rPr lang="en-US" sz="1200" dirty="0"/>
              <a:t>Squadron</a:t>
            </a: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2879633" y="2063975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9A89BBAF-B244-4635-BB3A-EE4E6C4C7EC1}"/>
              </a:ext>
            </a:extLst>
          </p:cNvPr>
          <p:cNvSpPr/>
          <p:nvPr/>
        </p:nvSpPr>
        <p:spPr>
          <a:xfrm>
            <a:off x="4148915" y="22640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Tank</a:t>
            </a:r>
          </a:p>
          <a:p>
            <a:pPr algn="ctr"/>
            <a:r>
              <a:rPr lang="en-US" sz="1200" dirty="0"/>
              <a:t>Squadron</a:t>
            </a: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4BD9400B-F589-4279-AD5E-60332F5DE2A8}"/>
              </a:ext>
            </a:extLst>
          </p:cNvPr>
          <p:cNvSpPr txBox="1"/>
          <p:nvPr/>
        </p:nvSpPr>
        <p:spPr>
          <a:xfrm>
            <a:off x="4630363" y="205616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6782604" y="229082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Tank</a:t>
            </a:r>
          </a:p>
          <a:p>
            <a:pPr algn="ctr"/>
            <a:r>
              <a:rPr lang="en-US" sz="1200" dirty="0"/>
              <a:t>Squadron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7265147" y="205572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652108" y="227181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130000" y="2063975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7" name="object 60">
            <a:extLst>
              <a:ext uri="{FF2B5EF4-FFF2-40B4-BE49-F238E27FC236}">
                <a16:creationId xmlns:a16="http://schemas.microsoft.com/office/drawing/2014/main" id="{D576C08F-F0D8-4233-93FB-C028CB9730F7}"/>
              </a:ext>
            </a:extLst>
          </p:cNvPr>
          <p:cNvSpPr/>
          <p:nvPr/>
        </p:nvSpPr>
        <p:spPr>
          <a:xfrm>
            <a:off x="10523288" y="224475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331D7C80-462A-455C-98B5-3D005060109E}"/>
              </a:ext>
            </a:extLst>
          </p:cNvPr>
          <p:cNvSpPr txBox="1"/>
          <p:nvPr/>
        </p:nvSpPr>
        <p:spPr>
          <a:xfrm>
            <a:off x="10832423" y="1808313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7" name="object 60">
            <a:extLst>
              <a:ext uri="{FF2B5EF4-FFF2-40B4-BE49-F238E27FC236}">
                <a16:creationId xmlns:a16="http://schemas.microsoft.com/office/drawing/2014/main" id="{E426BBA5-2ECC-4738-817C-246FBC4547BB}"/>
              </a:ext>
            </a:extLst>
          </p:cNvPr>
          <p:cNvSpPr/>
          <p:nvPr/>
        </p:nvSpPr>
        <p:spPr>
          <a:xfrm>
            <a:off x="2978814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1" name="object 60">
            <a:extLst>
              <a:ext uri="{FF2B5EF4-FFF2-40B4-BE49-F238E27FC236}">
                <a16:creationId xmlns:a16="http://schemas.microsoft.com/office/drawing/2014/main" id="{45D52A1E-AE54-45BC-A01B-E25A206BEFF5}"/>
              </a:ext>
            </a:extLst>
          </p:cNvPr>
          <p:cNvSpPr/>
          <p:nvPr/>
        </p:nvSpPr>
        <p:spPr>
          <a:xfrm>
            <a:off x="8065970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278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2993345" y="181961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7" name="Straight Connector 11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4750488" y="182532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7383293" y="18385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1" name="Straight Connector 120">
            <a:extLst>
              <a:ext uri="{FF2B5EF4-FFF2-40B4-BE49-F238E27FC236}">
                <a16:creationId xmlns:a16="http://schemas.microsoft.com/office/drawing/2014/main" id="{C25D53DF-DB09-4C20-9566-1A8035555AC8}"/>
              </a:ext>
            </a:extLst>
          </p:cNvPr>
          <p:cNvCxnSpPr/>
          <p:nvPr/>
        </p:nvCxnSpPr>
        <p:spPr>
          <a:xfrm>
            <a:off x="9241506" y="18343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16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3570188" y="5280196"/>
            <a:ext cx="5090142" cy="704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6" name="Straight Connector 125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3579712" y="52711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EC20E863-413F-48FC-993B-A2524972F2F4}"/>
              </a:ext>
            </a:extLst>
          </p:cNvPr>
          <p:cNvCxnSpPr/>
          <p:nvPr/>
        </p:nvCxnSpPr>
        <p:spPr>
          <a:xfrm>
            <a:off x="8660330" y="52764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TextBox 4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10516" y="5234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393415" y="5234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0" name="TextBox 69"/>
          <p:cNvSpPr txBox="1"/>
          <p:nvPr/>
        </p:nvSpPr>
        <p:spPr>
          <a:xfrm>
            <a:off x="8560934" y="2819863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BRM-3K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Skylark IV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160197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86" name="Straight Connector 8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19863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TextBox 86"/>
          <p:cNvSpPr txBox="1"/>
          <p:nvPr/>
        </p:nvSpPr>
        <p:spPr>
          <a:xfrm>
            <a:off x="156562" y="4133883"/>
            <a:ext cx="665567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T-90A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BMP-2</a:t>
            </a:r>
          </a:p>
        </p:txBody>
      </p:sp>
      <p:sp>
        <p:nvSpPr>
          <p:cNvPr id="88" name="TextBox 87"/>
          <p:cNvSpPr txBox="1"/>
          <p:nvPr/>
        </p:nvSpPr>
        <p:spPr>
          <a:xfrm>
            <a:off x="1973688" y="4133883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9" name="TextBox 68"/>
          <p:cNvSpPr txBox="1"/>
          <p:nvPr/>
        </p:nvSpPr>
        <p:spPr>
          <a:xfrm>
            <a:off x="10459431" y="2812650"/>
            <a:ext cx="109837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SA-18 Launcher</a:t>
            </a:r>
          </a:p>
        </p:txBody>
      </p:sp>
    </p:spTree>
    <p:extLst>
      <p:ext uri="{BB962C8B-B14F-4D97-AF65-F5344CB8AC3E}">
        <p14:creationId xmlns:p14="http://schemas.microsoft.com/office/powerpoint/2010/main" val="1804452244"/>
      </p:ext>
    </p:extLst>
  </p:cSld>
  <p:clrMapOvr>
    <a:masterClrMapping/>
  </p:clrMapOvr>
</p:sld>
</file>

<file path=ppt/slides/slide3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Squadron, Tank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60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Tank</a:t>
            </a:r>
          </a:p>
          <a:p>
            <a:pPr algn="ctr"/>
            <a:r>
              <a:rPr lang="en-US" sz="1200" dirty="0"/>
              <a:t>Squadron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Tank</a:t>
            </a:r>
          </a:p>
          <a:p>
            <a:pPr algn="ctr"/>
            <a:r>
              <a:rPr lang="en-US" sz="1200" dirty="0"/>
              <a:t>Troop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Tank</a:t>
            </a:r>
          </a:p>
          <a:p>
            <a:pPr algn="ctr"/>
            <a:r>
              <a:rPr lang="en-US" sz="1200" dirty="0"/>
              <a:t>Troop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91675" y="223301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Tank</a:t>
            </a:r>
          </a:p>
          <a:p>
            <a:pPr algn="ctr"/>
            <a:r>
              <a:rPr lang="en-US" sz="1200" dirty="0"/>
              <a:t>Troop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631904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T90-A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55875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5338" y="223301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631904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T90-A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631904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T90-A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85938" y="325108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2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575" y="444118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27" name="Straight Connector 26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78263" y="4109864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0289" y="410711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66640" y="410711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024230" y="410711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35427" y="444372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72280" y="444814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3" name="TextBox 32"/>
          <p:cNvSpPr txBox="1"/>
          <p:nvPr/>
        </p:nvSpPr>
        <p:spPr>
          <a:xfrm>
            <a:off x="392265" y="4989828"/>
            <a:ext cx="631904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T-90A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2351161" y="4989828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4310057" y="4989828"/>
            <a:ext cx="109036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666350215"/>
      </p:ext>
    </p:extLst>
  </p:cSld>
  <p:clrMapOvr>
    <a:masterClrMapping/>
  </p:clrMapOvr>
</p:sld>
</file>

<file path=ppt/slides/slide3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Tank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60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1352071787"/>
      </p:ext>
    </p:extLst>
  </p:cSld>
  <p:clrMapOvr>
    <a:masterClrMapping/>
  </p:clrMapOvr>
</p:sld>
</file>

<file path=ppt/slides/slide3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Tank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60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48825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197764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BREM 2 Recovery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71874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6608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BMM-1 Ambulance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BMM-2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Bn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 Aid Station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9668" cy="144655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7 x URAL 375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7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221854400"/>
      </p:ext>
    </p:extLst>
  </p:cSld>
  <p:clrMapOvr>
    <a:masterClrMapping/>
  </p:clrMapOvr>
</p:sld>
</file>

<file path=ppt/slides/slide3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8572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(IFV)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60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381150"/>
            <a:ext cx="186" cy="39017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25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Mechanized Infantry (IFV) 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271" y="62504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278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72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Mechanized Infantry Battalion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4533" y="182316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387517" y="227181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Mechanized Infantry Company</a:t>
            </a:r>
            <a:endParaRPr sz="1200" dirty="0"/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2879633" y="2063975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9A89BBAF-B244-4635-BB3A-EE4E6C4C7EC1}"/>
              </a:ext>
            </a:extLst>
          </p:cNvPr>
          <p:cNvSpPr/>
          <p:nvPr/>
        </p:nvSpPr>
        <p:spPr>
          <a:xfrm>
            <a:off x="4148915" y="22640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Mechanized Infantry Company</a:t>
            </a: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4BD9400B-F589-4279-AD5E-60332F5DE2A8}"/>
              </a:ext>
            </a:extLst>
          </p:cNvPr>
          <p:cNvSpPr txBox="1"/>
          <p:nvPr/>
        </p:nvSpPr>
        <p:spPr>
          <a:xfrm>
            <a:off x="4630363" y="205616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6782604" y="229082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Mechanized Infantry Company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7265147" y="205572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652108" y="227181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Mortar</a:t>
            </a:r>
          </a:p>
          <a:p>
            <a:pPr algn="ctr"/>
            <a:r>
              <a:rPr lang="en-US" sz="1200" dirty="0"/>
              <a:t>Battery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130000" y="2063975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7" name="object 60">
            <a:extLst>
              <a:ext uri="{FF2B5EF4-FFF2-40B4-BE49-F238E27FC236}">
                <a16:creationId xmlns:a16="http://schemas.microsoft.com/office/drawing/2014/main" id="{D576C08F-F0D8-4233-93FB-C028CB9730F7}"/>
              </a:ext>
            </a:extLst>
          </p:cNvPr>
          <p:cNvSpPr/>
          <p:nvPr/>
        </p:nvSpPr>
        <p:spPr>
          <a:xfrm>
            <a:off x="10523288" y="224475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 Platoon</a:t>
            </a:r>
            <a:endParaRPr sz="1200" dirty="0"/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331D7C80-462A-455C-98B5-3D005060109E}"/>
              </a:ext>
            </a:extLst>
          </p:cNvPr>
          <p:cNvSpPr txBox="1"/>
          <p:nvPr/>
        </p:nvSpPr>
        <p:spPr>
          <a:xfrm>
            <a:off x="10832423" y="1808313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3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500144" y="572508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Weapons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77" name="object 60">
            <a:extLst>
              <a:ext uri="{FF2B5EF4-FFF2-40B4-BE49-F238E27FC236}">
                <a16:creationId xmlns:a16="http://schemas.microsoft.com/office/drawing/2014/main" id="{E426BBA5-2ECC-4738-817C-246FBC4547BB}"/>
              </a:ext>
            </a:extLst>
          </p:cNvPr>
          <p:cNvSpPr/>
          <p:nvPr/>
        </p:nvSpPr>
        <p:spPr>
          <a:xfrm>
            <a:off x="2978814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1" name="object 60">
            <a:extLst>
              <a:ext uri="{FF2B5EF4-FFF2-40B4-BE49-F238E27FC236}">
                <a16:creationId xmlns:a16="http://schemas.microsoft.com/office/drawing/2014/main" id="{45D52A1E-AE54-45BC-A01B-E25A206BEFF5}"/>
              </a:ext>
            </a:extLst>
          </p:cNvPr>
          <p:cNvSpPr/>
          <p:nvPr/>
        </p:nvSpPr>
        <p:spPr>
          <a:xfrm>
            <a:off x="8065970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3" name="object 60">
            <a:extLst>
              <a:ext uri="{FF2B5EF4-FFF2-40B4-BE49-F238E27FC236}">
                <a16:creationId xmlns:a16="http://schemas.microsoft.com/office/drawing/2014/main" id="{7801212E-E563-45A8-BE47-E51BC0001469}"/>
              </a:ext>
            </a:extLst>
          </p:cNvPr>
          <p:cNvSpPr/>
          <p:nvPr/>
        </p:nvSpPr>
        <p:spPr>
          <a:xfrm>
            <a:off x="10508186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278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2993345" y="181961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7" name="Straight Connector 11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4750488" y="182532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7383293" y="18385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1" name="Straight Connector 120">
            <a:extLst>
              <a:ext uri="{FF2B5EF4-FFF2-40B4-BE49-F238E27FC236}">
                <a16:creationId xmlns:a16="http://schemas.microsoft.com/office/drawing/2014/main" id="{C25D53DF-DB09-4C20-9566-1A8035555AC8}"/>
              </a:ext>
            </a:extLst>
          </p:cNvPr>
          <p:cNvCxnSpPr/>
          <p:nvPr/>
        </p:nvCxnSpPr>
        <p:spPr>
          <a:xfrm>
            <a:off x="9241506" y="18343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16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4" name="Straight Connector 123">
            <a:extLst>
              <a:ext uri="{FF2B5EF4-FFF2-40B4-BE49-F238E27FC236}">
                <a16:creationId xmlns:a16="http://schemas.microsoft.com/office/drawing/2014/main" id="{E8E2C687-8F55-4AA9-87AF-313368FB2932}"/>
              </a:ext>
            </a:extLst>
          </p:cNvPr>
          <p:cNvCxnSpPr/>
          <p:nvPr/>
        </p:nvCxnSpPr>
        <p:spPr>
          <a:xfrm>
            <a:off x="1098487" y="527660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1093493" y="5285035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6" name="Straight Connector 125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3579712" y="529259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EC20E863-413F-48FC-993B-A2524972F2F4}"/>
              </a:ext>
            </a:extLst>
          </p:cNvPr>
          <p:cNvCxnSpPr/>
          <p:nvPr/>
        </p:nvCxnSpPr>
        <p:spPr>
          <a:xfrm>
            <a:off x="8660330" y="52764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0" name="Straight Connector 129">
            <a:extLst>
              <a:ext uri="{FF2B5EF4-FFF2-40B4-BE49-F238E27FC236}">
                <a16:creationId xmlns:a16="http://schemas.microsoft.com/office/drawing/2014/main" id="{5954BBA4-D4DF-4BB1-AF39-FA119786AB0D}"/>
              </a:ext>
            </a:extLst>
          </p:cNvPr>
          <p:cNvCxnSpPr/>
          <p:nvPr/>
        </p:nvCxnSpPr>
        <p:spPr>
          <a:xfrm>
            <a:off x="11095461" y="528285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6" name="TextBox 4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2129" y="527453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07842" y="527453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392486" y="527453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830676" y="527453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0" name="TextBox 49"/>
          <p:cNvSpPr txBox="1"/>
          <p:nvPr/>
        </p:nvSpPr>
        <p:spPr>
          <a:xfrm>
            <a:off x="408895" y="6278087"/>
            <a:ext cx="66556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BMP-2</a:t>
            </a:r>
          </a:p>
        </p:txBody>
      </p:sp>
      <p:sp>
        <p:nvSpPr>
          <p:cNvPr id="51" name="TextBox 50"/>
          <p:cNvSpPr txBox="1"/>
          <p:nvPr/>
        </p:nvSpPr>
        <p:spPr>
          <a:xfrm>
            <a:off x="2899877" y="6267097"/>
            <a:ext cx="135005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SA-18 SAM Launcher</a:t>
            </a:r>
          </a:p>
        </p:txBody>
      </p:sp>
      <p:sp>
        <p:nvSpPr>
          <p:cNvPr id="70" name="TextBox 69"/>
          <p:cNvSpPr txBox="1"/>
          <p:nvPr/>
        </p:nvSpPr>
        <p:spPr>
          <a:xfrm>
            <a:off x="10437814" y="2812650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BRM-3K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Skylark IV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160197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86" name="Straight Connector 8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19863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TextBox 86"/>
          <p:cNvSpPr txBox="1"/>
          <p:nvPr/>
        </p:nvSpPr>
        <p:spPr>
          <a:xfrm>
            <a:off x="156562" y="4133883"/>
            <a:ext cx="66556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BMP-2</a:t>
            </a:r>
          </a:p>
        </p:txBody>
      </p:sp>
      <p:sp>
        <p:nvSpPr>
          <p:cNvPr id="88" name="TextBox 87"/>
          <p:cNvSpPr txBox="1"/>
          <p:nvPr/>
        </p:nvSpPr>
        <p:spPr>
          <a:xfrm>
            <a:off x="1973688" y="4133883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97279283"/>
      </p:ext>
    </p:extLst>
  </p:cSld>
  <p:clrMapOvr>
    <a:masterClrMapping/>
  </p:clrMapOvr>
</p:sld>
</file>

<file path=ppt/slides/slide3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Company, Mechanized Infantry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60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Mechanized Infantry Company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83035" y="644092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 Mechanized Infantry Company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Mechanized Infantry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Mechanized Infantry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72625" y="223301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Mechanized Infantry 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66556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BMP-2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27300" y="2222490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376763" y="223301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66556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BMP-2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66556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BMP-2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45745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Team</a:t>
            </a:r>
            <a:endParaRPr sz="1200" dirty="0"/>
          </a:p>
        </p:txBody>
      </p:sp>
      <p:sp>
        <p:nvSpPr>
          <p:cNvPr id="26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2223307" y="45745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  <a:endParaRPr sz="1200" dirty="0"/>
          </a:p>
        </p:txBody>
      </p:sp>
      <p:sp>
        <p:nvSpPr>
          <p:cNvPr id="2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055121" y="45745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  <a:endParaRPr sz="1200" dirty="0"/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1088729" y="4119195"/>
            <a:ext cx="3568439" cy="1573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85409" y="325743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695" y="411381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817667" y="411381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649481" y="411063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7" name="TextBox 36"/>
          <p:cNvSpPr txBox="1"/>
          <p:nvPr/>
        </p:nvSpPr>
        <p:spPr>
          <a:xfrm>
            <a:off x="3983914" y="5114683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152100" y="5114683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19842" y="5114683"/>
            <a:ext cx="66556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BMP-2</a:t>
            </a:r>
          </a:p>
        </p:txBody>
      </p:sp>
    </p:spTree>
    <p:extLst>
      <p:ext uri="{BB962C8B-B14F-4D97-AF65-F5344CB8AC3E}">
        <p14:creationId xmlns:p14="http://schemas.microsoft.com/office/powerpoint/2010/main" val="2253833204"/>
      </p:ext>
    </p:extLst>
  </p:cSld>
  <p:clrMapOvr>
    <a:masterClrMapping/>
  </p:clrMapOvr>
</p:sld>
</file>

<file path=ppt/slides/slide3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666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Mortar Battery, Mechanized Infantry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60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3621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134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Mortar Battery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83035" y="605992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208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665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 Mortar Battery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1949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615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Mortar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665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Mortar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72625" y="219491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665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  <a:br>
              <a:rPr lang="en-US" sz="1200" dirty="0"/>
            </a:br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208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095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079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09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10178"/>
            <a:ext cx="535724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2S9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1843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376763" y="219491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19334"/>
            <a:ext cx="535724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2S9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193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45364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Team</a:t>
            </a:r>
            <a:endParaRPr sz="1200" dirty="0"/>
          </a:p>
        </p:txBody>
      </p:sp>
      <p:sp>
        <p:nvSpPr>
          <p:cNvPr id="26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2223307" y="45364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Fires</a:t>
            </a:r>
          </a:p>
          <a:p>
            <a:pPr algn="ctr"/>
            <a:r>
              <a:rPr lang="en-US" sz="1200" dirty="0"/>
              <a:t>Team</a:t>
            </a:r>
            <a:endParaRPr sz="1200" dirty="0"/>
          </a:p>
        </p:txBody>
      </p:sp>
      <p:sp>
        <p:nvSpPr>
          <p:cNvPr id="2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055121" y="45364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Observation</a:t>
            </a:r>
          </a:p>
          <a:p>
            <a:pPr algn="ctr"/>
            <a:r>
              <a:rPr lang="en-US" sz="1200" dirty="0"/>
              <a:t>Team</a:t>
            </a:r>
            <a:endParaRPr sz="1200" dirty="0"/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1088729" y="4081095"/>
            <a:ext cx="3568439" cy="1573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85409" y="321933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695" y="407571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817667" y="407571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649481" y="407253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7" name="TextBox 36"/>
          <p:cNvSpPr txBox="1"/>
          <p:nvPr/>
        </p:nvSpPr>
        <p:spPr>
          <a:xfrm>
            <a:off x="3983914" y="5076583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152100" y="5076583"/>
            <a:ext cx="65114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1V152</a:t>
            </a:r>
          </a:p>
        </p:txBody>
      </p:sp>
      <p:sp>
        <p:nvSpPr>
          <p:cNvPr id="39" name="TextBox 38"/>
          <p:cNvSpPr txBox="1"/>
          <p:nvPr/>
        </p:nvSpPr>
        <p:spPr>
          <a:xfrm>
            <a:off x="419842" y="5076583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637801044"/>
      </p:ext>
    </p:extLst>
  </p:cSld>
  <p:clrMapOvr>
    <a:masterClrMapping/>
  </p:clrMapOvr>
</p:sld>
</file>

<file path=ppt/slides/slide3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Mechanized Infantry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60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1071462413"/>
      </p:ext>
    </p:extLst>
  </p:cSld>
  <p:clrMapOvr>
    <a:masterClrMapping/>
  </p:clrMapOvr>
</p:sld>
</file>

<file path=ppt/slides/slide3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Mechanized Infantry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60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48825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197764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BREM 2 Recovery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71874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6608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BMM-1 Ambulance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BMM-2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Bn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 Aid Station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9668" cy="144655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Generic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209681441"/>
      </p:ext>
    </p:extLst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Motorized Infantry Brigade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389" cy="380145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Motorized Infantry Brigade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190" y="644092"/>
            <a:ext cx="27443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X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4694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Motorized Infantry Brigade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82521" y="208351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632760" y="230069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Motorized Infantry Battalion</a:t>
            </a:r>
            <a:endParaRPr sz="1200" dirty="0"/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3097952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663116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Motorized Infantry Battalion</a:t>
            </a:r>
            <a:endParaRPr sz="1200" dirty="0"/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5146970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641202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Motorized Infantry Battalion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6886544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69" name="object 60">
            <a:extLst>
              <a:ext uri="{FF2B5EF4-FFF2-40B4-BE49-F238E27FC236}">
                <a16:creationId xmlns:a16="http://schemas.microsoft.com/office/drawing/2014/main" id="{6CB944C2-9388-41D9-967D-D1C47186E2B5}"/>
              </a:ext>
            </a:extLst>
          </p:cNvPr>
          <p:cNvSpPr/>
          <p:nvPr/>
        </p:nvSpPr>
        <p:spPr>
          <a:xfrm>
            <a:off x="8413684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Tank</a:t>
            </a:r>
          </a:p>
          <a:p>
            <a:pPr algn="ctr"/>
            <a:r>
              <a:rPr lang="en-US" sz="1200" dirty="0"/>
              <a:t>Battalion</a:t>
            </a: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8636FCD9-5D82-4416-99AE-35DAE638FB74}"/>
              </a:ext>
            </a:extLst>
          </p:cNvPr>
          <p:cNvSpPr txBox="1"/>
          <p:nvPr/>
        </p:nvSpPr>
        <p:spPr>
          <a:xfrm>
            <a:off x="8878655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81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</a:t>
            </a:r>
          </a:p>
          <a:p>
            <a:pPr algn="ctr"/>
            <a:r>
              <a:rPr lang="en-US" sz="1200" dirty="0"/>
              <a:t>Artillery Battalion</a:t>
            </a:r>
            <a:endParaRPr sz="1200" dirty="0"/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971725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73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500144" y="39534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 Defense</a:t>
            </a:r>
            <a:br>
              <a:rPr lang="en-US" sz="1200" dirty="0"/>
            </a:br>
            <a:r>
              <a:rPr lang="en-US" sz="1200" dirty="0"/>
              <a:t>Artillery Battalion</a:t>
            </a:r>
            <a:endParaRPr sz="1200" dirty="0"/>
          </a:p>
        </p:txBody>
      </p:sp>
      <p:sp>
        <p:nvSpPr>
          <p:cNvPr id="74" name="TextBox 73">
            <a:extLst>
              <a:ext uri="{FF2B5EF4-FFF2-40B4-BE49-F238E27FC236}">
                <a16:creationId xmlns:a16="http://schemas.microsoft.com/office/drawing/2014/main" id="{61D16797-20A4-43C5-A45C-BD62C451772D}"/>
              </a:ext>
            </a:extLst>
          </p:cNvPr>
          <p:cNvSpPr txBox="1"/>
          <p:nvPr/>
        </p:nvSpPr>
        <p:spPr>
          <a:xfrm>
            <a:off x="965336" y="3745590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77" name="object 60">
            <a:extLst>
              <a:ext uri="{FF2B5EF4-FFF2-40B4-BE49-F238E27FC236}">
                <a16:creationId xmlns:a16="http://schemas.microsoft.com/office/drawing/2014/main" id="{E426BBA5-2ECC-4738-817C-246FBC4547BB}"/>
              </a:ext>
            </a:extLst>
          </p:cNvPr>
          <p:cNvSpPr/>
          <p:nvPr/>
        </p:nvSpPr>
        <p:spPr>
          <a:xfrm>
            <a:off x="2614395" y="39634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</a:t>
            </a:r>
          </a:p>
          <a:p>
            <a:pPr algn="ctr"/>
            <a:r>
              <a:rPr lang="en-US" sz="1200" dirty="0"/>
              <a:t>Battalion</a:t>
            </a:r>
          </a:p>
        </p:txBody>
      </p:sp>
      <p:sp>
        <p:nvSpPr>
          <p:cNvPr id="78" name="TextBox 77">
            <a:extLst>
              <a:ext uri="{FF2B5EF4-FFF2-40B4-BE49-F238E27FC236}">
                <a16:creationId xmlns:a16="http://schemas.microsoft.com/office/drawing/2014/main" id="{085E1DB8-A27F-40ED-9267-207F44EBAC45}"/>
              </a:ext>
            </a:extLst>
          </p:cNvPr>
          <p:cNvSpPr txBox="1"/>
          <p:nvPr/>
        </p:nvSpPr>
        <p:spPr>
          <a:xfrm>
            <a:off x="3073079" y="3751578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81" name="object 60">
            <a:extLst>
              <a:ext uri="{FF2B5EF4-FFF2-40B4-BE49-F238E27FC236}">
                <a16:creationId xmlns:a16="http://schemas.microsoft.com/office/drawing/2014/main" id="{45D52A1E-AE54-45BC-A01B-E25A206BEFF5}"/>
              </a:ext>
            </a:extLst>
          </p:cNvPr>
          <p:cNvSpPr/>
          <p:nvPr/>
        </p:nvSpPr>
        <p:spPr>
          <a:xfrm>
            <a:off x="8409496" y="39634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</a:t>
            </a:r>
            <a:br>
              <a:rPr lang="en-US" sz="1200" dirty="0"/>
            </a:br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82" name="TextBox 81">
            <a:extLst>
              <a:ext uri="{FF2B5EF4-FFF2-40B4-BE49-F238E27FC236}">
                <a16:creationId xmlns:a16="http://schemas.microsoft.com/office/drawing/2014/main" id="{22EEC7CF-531C-4252-BA0A-171997BFBFC2}"/>
              </a:ext>
            </a:extLst>
          </p:cNvPr>
          <p:cNvSpPr txBox="1"/>
          <p:nvPr/>
        </p:nvSpPr>
        <p:spPr>
          <a:xfrm>
            <a:off x="8888180" y="376339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83" name="object 60">
            <a:extLst>
              <a:ext uri="{FF2B5EF4-FFF2-40B4-BE49-F238E27FC236}">
                <a16:creationId xmlns:a16="http://schemas.microsoft.com/office/drawing/2014/main" id="{7801212E-E563-45A8-BE47-E51BC0001469}"/>
              </a:ext>
            </a:extLst>
          </p:cNvPr>
          <p:cNvSpPr/>
          <p:nvPr/>
        </p:nvSpPr>
        <p:spPr>
          <a:xfrm>
            <a:off x="10510949" y="39534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84" name="TextBox 83">
            <a:extLst>
              <a:ext uri="{FF2B5EF4-FFF2-40B4-BE49-F238E27FC236}">
                <a16:creationId xmlns:a16="http://schemas.microsoft.com/office/drawing/2014/main" id="{AAC108ED-2E79-4A7D-B158-235511B997D2}"/>
              </a:ext>
            </a:extLst>
          </p:cNvPr>
          <p:cNvSpPr txBox="1"/>
          <p:nvPr/>
        </p:nvSpPr>
        <p:spPr>
          <a:xfrm>
            <a:off x="10990626" y="3745590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85" name="object 60">
            <a:extLst>
              <a:ext uri="{FF2B5EF4-FFF2-40B4-BE49-F238E27FC236}">
                <a16:creationId xmlns:a16="http://schemas.microsoft.com/office/drawing/2014/main" id="{285CFD51-242C-414A-972C-E19FC4FF4C2C}"/>
              </a:ext>
            </a:extLst>
          </p:cNvPr>
          <p:cNvSpPr/>
          <p:nvPr/>
        </p:nvSpPr>
        <p:spPr>
          <a:xfrm>
            <a:off x="4658478" y="394996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 Company</a:t>
            </a:r>
            <a:endParaRPr sz="1200" dirty="0"/>
          </a:p>
        </p:txBody>
      </p:sp>
      <p:sp>
        <p:nvSpPr>
          <p:cNvPr id="87" name="object 60">
            <a:extLst>
              <a:ext uri="{FF2B5EF4-FFF2-40B4-BE49-F238E27FC236}">
                <a16:creationId xmlns:a16="http://schemas.microsoft.com/office/drawing/2014/main" id="{6884C3F7-C906-4D04-BBFA-03B6F9F31984}"/>
              </a:ext>
            </a:extLst>
          </p:cNvPr>
          <p:cNvSpPr/>
          <p:nvPr/>
        </p:nvSpPr>
        <p:spPr>
          <a:xfrm>
            <a:off x="492675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985860" y="5399692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1" name="object 60">
            <a:extLst>
              <a:ext uri="{FF2B5EF4-FFF2-40B4-BE49-F238E27FC236}">
                <a16:creationId xmlns:a16="http://schemas.microsoft.com/office/drawing/2014/main" id="{B8F41D20-0B04-4042-83D7-4D5FBC21619E}"/>
              </a:ext>
            </a:extLst>
          </p:cNvPr>
          <p:cNvSpPr/>
          <p:nvPr/>
        </p:nvSpPr>
        <p:spPr>
          <a:xfrm>
            <a:off x="3827332" y="56115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4323340" y="5399692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3" name="object 60">
            <a:extLst>
              <a:ext uri="{FF2B5EF4-FFF2-40B4-BE49-F238E27FC236}">
                <a16:creationId xmlns:a16="http://schemas.microsoft.com/office/drawing/2014/main" id="{66F1F12B-68E3-441E-A4D8-30E9A2393C4A}"/>
              </a:ext>
            </a:extLst>
          </p:cNvPr>
          <p:cNvSpPr/>
          <p:nvPr/>
        </p:nvSpPr>
        <p:spPr>
          <a:xfrm>
            <a:off x="7161699" y="56115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Chemical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4" name="TextBox 93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7484968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2AC091A-8990-4C1B-A48B-D3EE9C25DE2A}"/>
              </a:ext>
            </a:extLst>
          </p:cNvPr>
          <p:cNvSpPr/>
          <p:nvPr/>
        </p:nvSpPr>
        <p:spPr>
          <a:xfrm>
            <a:off x="10503480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5149BB2E-240D-4B14-B16F-0516662D06A9}"/>
              </a:ext>
            </a:extLst>
          </p:cNvPr>
          <p:cNvSpPr txBox="1"/>
          <p:nvPr/>
        </p:nvSpPr>
        <p:spPr>
          <a:xfrm>
            <a:off x="10824533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469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228509" y="18391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5272201" y="18390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7016284" y="18363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" name="Straight Connector 121">
            <a:extLst>
              <a:ext uri="{FF2B5EF4-FFF2-40B4-BE49-F238E27FC236}">
                <a16:creationId xmlns:a16="http://schemas.microsoft.com/office/drawing/2014/main" id="{CE5B60CE-A550-477F-8408-109AE267E6C9}"/>
              </a:ext>
            </a:extLst>
          </p:cNvPr>
          <p:cNvCxnSpPr/>
          <p:nvPr/>
        </p:nvCxnSpPr>
        <p:spPr>
          <a:xfrm>
            <a:off x="9003856" y="184255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356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4" name="Straight Connector 123">
            <a:extLst>
              <a:ext uri="{FF2B5EF4-FFF2-40B4-BE49-F238E27FC236}">
                <a16:creationId xmlns:a16="http://schemas.microsoft.com/office/drawing/2014/main" id="{E8E2C687-8F55-4AA9-87AF-313368FB2932}"/>
              </a:ext>
            </a:extLst>
          </p:cNvPr>
          <p:cNvCxnSpPr/>
          <p:nvPr/>
        </p:nvCxnSpPr>
        <p:spPr>
          <a:xfrm>
            <a:off x="1098487" y="354305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1093493" y="3551485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6" name="Straight Connector 125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3218524" y="355863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EC20E863-413F-48FC-993B-A2524972F2F4}"/>
              </a:ext>
            </a:extLst>
          </p:cNvPr>
          <p:cNvCxnSpPr/>
          <p:nvPr/>
        </p:nvCxnSpPr>
        <p:spPr>
          <a:xfrm>
            <a:off x="9002447" y="355302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0" name="Straight Connector 129">
            <a:extLst>
              <a:ext uri="{FF2B5EF4-FFF2-40B4-BE49-F238E27FC236}">
                <a16:creationId xmlns:a16="http://schemas.microsoft.com/office/drawing/2014/main" id="{5954BBA4-D4DF-4BB1-AF39-FA119786AB0D}"/>
              </a:ext>
            </a:extLst>
          </p:cNvPr>
          <p:cNvCxnSpPr/>
          <p:nvPr/>
        </p:nvCxnSpPr>
        <p:spPr>
          <a:xfrm>
            <a:off x="11095461" y="354930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1" name="Straight Connector 130">
            <a:extLst>
              <a:ext uri="{FF2B5EF4-FFF2-40B4-BE49-F238E27FC236}">
                <a16:creationId xmlns:a16="http://schemas.microsoft.com/office/drawing/2014/main" id="{553762B7-D256-4E75-A67C-D8A7519362A3}"/>
              </a:ext>
            </a:extLst>
          </p:cNvPr>
          <p:cNvCxnSpPr/>
          <p:nvPr/>
        </p:nvCxnSpPr>
        <p:spPr>
          <a:xfrm>
            <a:off x="1092156" y="520165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2" name="Straight Connector 131">
            <a:extLst>
              <a:ext uri="{FF2B5EF4-FFF2-40B4-BE49-F238E27FC236}">
                <a16:creationId xmlns:a16="http://schemas.microsoft.com/office/drawing/2014/main" id="{358526AA-416E-4593-8B14-1668F1F64820}"/>
              </a:ext>
            </a:extLst>
          </p:cNvPr>
          <p:cNvCxnSpPr/>
          <p:nvPr/>
        </p:nvCxnSpPr>
        <p:spPr>
          <a:xfrm>
            <a:off x="1087162" y="5210090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4" name="Straight Connector 133">
            <a:extLst>
              <a:ext uri="{FF2B5EF4-FFF2-40B4-BE49-F238E27FC236}">
                <a16:creationId xmlns:a16="http://schemas.microsoft.com/office/drawing/2014/main" id="{213CDB34-7CA4-4C13-A5B9-4224E9CAA58E}"/>
              </a:ext>
            </a:extLst>
          </p:cNvPr>
          <p:cNvCxnSpPr/>
          <p:nvPr/>
        </p:nvCxnSpPr>
        <p:spPr>
          <a:xfrm>
            <a:off x="4431495" y="52160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5" name="Straight Connector 134">
            <a:extLst>
              <a:ext uri="{FF2B5EF4-FFF2-40B4-BE49-F238E27FC236}">
                <a16:creationId xmlns:a16="http://schemas.microsoft.com/office/drawing/2014/main" id="{A7141411-C0E1-4D5A-8DDE-DF669A3F3608}"/>
              </a:ext>
            </a:extLst>
          </p:cNvPr>
          <p:cNvCxnSpPr/>
          <p:nvPr/>
        </p:nvCxnSpPr>
        <p:spPr>
          <a:xfrm>
            <a:off x="7750190" y="521333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7" name="Straight Connector 136">
            <a:extLst>
              <a:ext uri="{FF2B5EF4-FFF2-40B4-BE49-F238E27FC236}">
                <a16:creationId xmlns:a16="http://schemas.microsoft.com/office/drawing/2014/main" id="{27EDB0D3-5FF7-4634-A7A7-C37AA246980D}"/>
              </a:ext>
            </a:extLst>
          </p:cNvPr>
          <p:cNvCxnSpPr/>
          <p:nvPr/>
        </p:nvCxnSpPr>
        <p:spPr>
          <a:xfrm>
            <a:off x="11089130" y="52079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6" name="TextBox 85">
            <a:extLst>
              <a:ext uri="{FF2B5EF4-FFF2-40B4-BE49-F238E27FC236}">
                <a16:creationId xmlns:a16="http://schemas.microsoft.com/office/drawing/2014/main" id="{797FBB6A-B5BF-4669-AAF9-3FB030696A93}"/>
              </a:ext>
            </a:extLst>
          </p:cNvPr>
          <p:cNvSpPr txBox="1"/>
          <p:nvPr/>
        </p:nvSpPr>
        <p:spPr>
          <a:xfrm>
            <a:off x="5147043" y="3741715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75" name="Straight Connector 74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5256139" y="355863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6" name="object 60">
            <a:extLst>
              <a:ext uri="{FF2B5EF4-FFF2-40B4-BE49-F238E27FC236}">
                <a16:creationId xmlns:a16="http://schemas.microsoft.com/office/drawing/2014/main" id="{285CFD51-242C-414A-972C-E19FC4FF4C2C}"/>
              </a:ext>
            </a:extLst>
          </p:cNvPr>
          <p:cNvSpPr/>
          <p:nvPr/>
        </p:nvSpPr>
        <p:spPr>
          <a:xfrm>
            <a:off x="6406740" y="394996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Sniper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79" name="TextBox 78">
            <a:extLst>
              <a:ext uri="{FF2B5EF4-FFF2-40B4-BE49-F238E27FC236}">
                <a16:creationId xmlns:a16="http://schemas.microsoft.com/office/drawing/2014/main" id="{797FBB6A-B5BF-4669-AAF9-3FB030696A93}"/>
              </a:ext>
            </a:extLst>
          </p:cNvPr>
          <p:cNvSpPr txBox="1"/>
          <p:nvPr/>
        </p:nvSpPr>
        <p:spPr>
          <a:xfrm>
            <a:off x="6736680" y="350844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80" name="Straight Connector 79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7004401" y="355863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612375212"/>
      </p:ext>
    </p:extLst>
  </p:cSld>
  <p:clrMapOvr>
    <a:masterClrMapping/>
  </p:clrMapOvr>
</p:sld>
</file>

<file path=ppt/slides/slide3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8572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60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381150"/>
            <a:ext cx="186" cy="39017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25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 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271" y="62504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278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72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Field Artillery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4533" y="182316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3068869" y="227853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 Battery</a:t>
            </a: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3560985" y="2070695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838534" y="22586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 Battery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16426" y="205081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7" name="object 60">
            <a:extLst>
              <a:ext uri="{FF2B5EF4-FFF2-40B4-BE49-F238E27FC236}">
                <a16:creationId xmlns:a16="http://schemas.microsoft.com/office/drawing/2014/main" id="{D576C08F-F0D8-4233-93FB-C028CB9730F7}"/>
              </a:ext>
            </a:extLst>
          </p:cNvPr>
          <p:cNvSpPr/>
          <p:nvPr/>
        </p:nvSpPr>
        <p:spPr>
          <a:xfrm>
            <a:off x="10523288" y="224475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 Battery</a:t>
            </a:r>
          </a:p>
        </p:txBody>
      </p:sp>
      <p:sp>
        <p:nvSpPr>
          <p:cNvPr id="77" name="object 60">
            <a:extLst>
              <a:ext uri="{FF2B5EF4-FFF2-40B4-BE49-F238E27FC236}">
                <a16:creationId xmlns:a16="http://schemas.microsoft.com/office/drawing/2014/main" id="{E426BBA5-2ECC-4738-817C-246FBC4547BB}"/>
              </a:ext>
            </a:extLst>
          </p:cNvPr>
          <p:cNvSpPr/>
          <p:nvPr/>
        </p:nvSpPr>
        <p:spPr>
          <a:xfrm>
            <a:off x="2978814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1" name="object 60">
            <a:extLst>
              <a:ext uri="{FF2B5EF4-FFF2-40B4-BE49-F238E27FC236}">
                <a16:creationId xmlns:a16="http://schemas.microsoft.com/office/drawing/2014/main" id="{45D52A1E-AE54-45BC-A01B-E25A206BEFF5}"/>
              </a:ext>
            </a:extLst>
          </p:cNvPr>
          <p:cNvSpPr/>
          <p:nvPr/>
        </p:nvSpPr>
        <p:spPr>
          <a:xfrm>
            <a:off x="8065970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278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674697" y="18263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1" name="Straight Connector 120">
            <a:extLst>
              <a:ext uri="{FF2B5EF4-FFF2-40B4-BE49-F238E27FC236}">
                <a16:creationId xmlns:a16="http://schemas.microsoft.com/office/drawing/2014/main" id="{C25D53DF-DB09-4C20-9566-1A8035555AC8}"/>
              </a:ext>
            </a:extLst>
          </p:cNvPr>
          <p:cNvCxnSpPr/>
          <p:nvPr/>
        </p:nvCxnSpPr>
        <p:spPr>
          <a:xfrm>
            <a:off x="8427932" y="182113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16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3570188" y="5280196"/>
            <a:ext cx="5090142" cy="704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6" name="Straight Connector 125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3579712" y="52711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EC20E863-413F-48FC-993B-A2524972F2F4}"/>
              </a:ext>
            </a:extLst>
          </p:cNvPr>
          <p:cNvCxnSpPr/>
          <p:nvPr/>
        </p:nvCxnSpPr>
        <p:spPr>
          <a:xfrm>
            <a:off x="8660330" y="52764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TextBox 4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10516" y="5234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160197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86" name="Straight Connector 8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19863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TextBox 86"/>
          <p:cNvSpPr txBox="1"/>
          <p:nvPr/>
        </p:nvSpPr>
        <p:spPr>
          <a:xfrm>
            <a:off x="156562" y="4133883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1V15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8" name="TextBox 87"/>
          <p:cNvSpPr txBox="1"/>
          <p:nvPr/>
        </p:nvSpPr>
        <p:spPr>
          <a:xfrm>
            <a:off x="1973688" y="4133883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1V16 FDC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84433" y="2024623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549562" y="547649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</p:spTree>
    <p:extLst>
      <p:ext uri="{BB962C8B-B14F-4D97-AF65-F5344CB8AC3E}">
        <p14:creationId xmlns:p14="http://schemas.microsoft.com/office/powerpoint/2010/main" val="752192024"/>
      </p:ext>
    </p:extLst>
  </p:cSld>
  <p:clrMapOvr>
    <a:masterClrMapping/>
  </p:clrMapOvr>
</p:sld>
</file>

<file path=ppt/slides/slide3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Battery, Field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60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</a:t>
            </a:r>
          </a:p>
          <a:p>
            <a:pPr algn="ctr"/>
            <a:r>
              <a:rPr lang="en-US" sz="1200"/>
              <a:t>Battery</a:t>
            </a:r>
            <a:endParaRPr lang="en-US"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Fire Support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223301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83227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1V13 FDC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PRP 4</a:t>
            </a:r>
          </a:p>
          <a:p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1528" y="223301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09677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2S19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181734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7126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226066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30432" y="3261275"/>
            <a:ext cx="109677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2S19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224601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85938" y="325108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575" y="444118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78263" y="4109864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0289" y="410711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66640" y="410711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024230" y="410711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35427" y="444372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72280" y="444814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92265" y="4989828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1V14 CP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351161" y="4989828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310057" y="4989828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87963" y="6263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</p:spTree>
    <p:extLst>
      <p:ext uri="{BB962C8B-B14F-4D97-AF65-F5344CB8AC3E}">
        <p14:creationId xmlns:p14="http://schemas.microsoft.com/office/powerpoint/2010/main" val="3020384643"/>
      </p:ext>
    </p:extLst>
  </p:cSld>
  <p:clrMapOvr>
    <a:masterClrMapping/>
  </p:clrMapOvr>
</p:sld>
</file>

<file path=ppt/slides/slide3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Company, Field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60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6924" y="1664706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1528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2699650"/>
            <a:ext cx="1181734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168823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3640152" y="2699650"/>
            <a:ext cx="2788" cy="676893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4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785682" y="37014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</a:p>
        </p:txBody>
      </p: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2371420" y="3367387"/>
            <a:ext cx="2531212" cy="915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377396" y="33673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891291" y="336738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296931" y="370841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1679372" y="4250099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9" name="TextBox 48"/>
          <p:cNvSpPr txBox="1"/>
          <p:nvPr/>
        </p:nvSpPr>
        <p:spPr>
          <a:xfrm>
            <a:off x="4234708" y="4250099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cxnSp>
        <p:nvCxnSpPr>
          <p:cNvPr id="55" name="Straight Connector 54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8518821" y="2690494"/>
            <a:ext cx="2788" cy="676893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9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6664351" y="369230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Section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7250089" y="3358231"/>
            <a:ext cx="2531212" cy="915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7256065" y="33582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Straight Connector 6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9769960" y="335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9175600" y="369925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Section</a:t>
            </a:r>
          </a:p>
        </p:txBody>
      </p:sp>
      <p:sp>
        <p:nvSpPr>
          <p:cNvPr id="67" name="TextBox 66"/>
          <p:cNvSpPr txBox="1"/>
          <p:nvPr/>
        </p:nvSpPr>
        <p:spPr>
          <a:xfrm>
            <a:off x="6558041" y="4240943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68" name="TextBox 67"/>
          <p:cNvSpPr txBox="1"/>
          <p:nvPr/>
        </p:nvSpPr>
        <p:spPr>
          <a:xfrm>
            <a:off x="9113377" y="4240943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69" name="TextBox 6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179700" y="328776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691573" y="32956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7065683" y="328094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3" name="TextBox 7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564588" y="32956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55956110"/>
      </p:ext>
    </p:extLst>
  </p:cSld>
  <p:clrMapOvr>
    <a:masterClrMapping/>
  </p:clrMapOvr>
</p:sld>
</file>

<file path=ppt/slides/slide3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Support Company, Field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60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672335" y="27157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267100" y="226373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7601127" y="3264348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080550" y="224908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381033EB-4E59-46D3-9CA6-7049E7487F3C}"/>
              </a:ext>
            </a:extLst>
          </p:cNvPr>
          <p:cNvSpPr/>
          <p:nvPr/>
        </p:nvSpPr>
        <p:spPr>
          <a:xfrm>
            <a:off x="3379274" y="27135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EA0E7A52-CBBF-44E1-9BAA-AD7AFFFC76F6}"/>
              </a:ext>
            </a:extLst>
          </p:cNvPr>
          <p:cNvCxnSpPr/>
          <p:nvPr/>
        </p:nvCxnSpPr>
        <p:spPr>
          <a:xfrm>
            <a:off x="3974039" y="226158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6A95DB8A-C697-46A9-A5B8-60CAAA1EEA18}"/>
              </a:ext>
            </a:extLst>
          </p:cNvPr>
          <p:cNvSpPr txBox="1"/>
          <p:nvPr/>
        </p:nvSpPr>
        <p:spPr>
          <a:xfrm>
            <a:off x="3308066" y="3262196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67691996-C3D2-4B8E-9D16-231121A824FC}"/>
              </a:ext>
            </a:extLst>
          </p:cNvPr>
          <p:cNvSpPr txBox="1"/>
          <p:nvPr/>
        </p:nvSpPr>
        <p:spPr>
          <a:xfrm>
            <a:off x="3787489" y="224693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1882370747"/>
      </p:ext>
    </p:extLst>
  </p:cSld>
  <p:clrMapOvr>
    <a:masterClrMapping/>
  </p:clrMapOvr>
</p:sld>
</file>

<file path=ppt/slides/slide3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Field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60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1776003793"/>
      </p:ext>
    </p:extLst>
  </p:cSld>
  <p:clrMapOvr>
    <a:masterClrMapping/>
  </p:clrMapOvr>
</p:sld>
</file>

<file path=ppt/slides/slide3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8572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60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381150"/>
            <a:ext cx="186" cy="39017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25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 Defense Artillery 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271" y="62504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278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72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Air Defense Artillery Battalion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4533" y="182316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9A89BBAF-B244-4635-BB3A-EE4E6C4C7EC1}"/>
              </a:ext>
            </a:extLst>
          </p:cNvPr>
          <p:cNvSpPr/>
          <p:nvPr/>
        </p:nvSpPr>
        <p:spPr>
          <a:xfrm>
            <a:off x="4148915" y="22640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 Aircraft</a:t>
            </a:r>
          </a:p>
          <a:p>
            <a:pPr algn="ctr"/>
            <a:r>
              <a:rPr lang="en-US" sz="1200" dirty="0"/>
              <a:t>Battery</a:t>
            </a: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4BD9400B-F589-4279-AD5E-60332F5DE2A8}"/>
              </a:ext>
            </a:extLst>
          </p:cNvPr>
          <p:cNvSpPr txBox="1"/>
          <p:nvPr/>
        </p:nvSpPr>
        <p:spPr>
          <a:xfrm>
            <a:off x="4630363" y="205616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6782604" y="229082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SAM</a:t>
            </a:r>
          </a:p>
          <a:p>
            <a:pPr algn="ctr"/>
            <a:r>
              <a:rPr lang="en-US" sz="1200" dirty="0"/>
              <a:t>Battery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7265147" y="205572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7" name="object 60">
            <a:extLst>
              <a:ext uri="{FF2B5EF4-FFF2-40B4-BE49-F238E27FC236}">
                <a16:creationId xmlns:a16="http://schemas.microsoft.com/office/drawing/2014/main" id="{D576C08F-F0D8-4233-93FB-C028CB9730F7}"/>
              </a:ext>
            </a:extLst>
          </p:cNvPr>
          <p:cNvSpPr/>
          <p:nvPr/>
        </p:nvSpPr>
        <p:spPr>
          <a:xfrm>
            <a:off x="10523288" y="224475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Battery</a:t>
            </a:r>
            <a:endParaRPr sz="1200" dirty="0"/>
          </a:p>
        </p:txBody>
      </p:sp>
      <p:sp>
        <p:nvSpPr>
          <p:cNvPr id="77" name="object 60">
            <a:extLst>
              <a:ext uri="{FF2B5EF4-FFF2-40B4-BE49-F238E27FC236}">
                <a16:creationId xmlns:a16="http://schemas.microsoft.com/office/drawing/2014/main" id="{E426BBA5-2ECC-4738-817C-246FBC4547BB}"/>
              </a:ext>
            </a:extLst>
          </p:cNvPr>
          <p:cNvSpPr/>
          <p:nvPr/>
        </p:nvSpPr>
        <p:spPr>
          <a:xfrm>
            <a:off x="2978814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1" name="object 60">
            <a:extLst>
              <a:ext uri="{FF2B5EF4-FFF2-40B4-BE49-F238E27FC236}">
                <a16:creationId xmlns:a16="http://schemas.microsoft.com/office/drawing/2014/main" id="{45D52A1E-AE54-45BC-A01B-E25A206BEFF5}"/>
              </a:ext>
            </a:extLst>
          </p:cNvPr>
          <p:cNvSpPr/>
          <p:nvPr/>
        </p:nvSpPr>
        <p:spPr>
          <a:xfrm>
            <a:off x="8065970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278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7" name="Straight Connector 11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4750488" y="182532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7383293" y="18385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16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3570188" y="5280196"/>
            <a:ext cx="5090142" cy="704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6" name="Straight Connector 125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3579712" y="52711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EC20E863-413F-48FC-993B-A2524972F2F4}"/>
              </a:ext>
            </a:extLst>
          </p:cNvPr>
          <p:cNvCxnSpPr/>
          <p:nvPr/>
        </p:nvCxnSpPr>
        <p:spPr>
          <a:xfrm>
            <a:off x="8660330" y="52764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TextBox 4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10516" y="5234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393415" y="5234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160197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86" name="Straight Connector 8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19863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TextBox 86"/>
          <p:cNvSpPr txBox="1"/>
          <p:nvPr/>
        </p:nvSpPr>
        <p:spPr>
          <a:xfrm>
            <a:off x="156562" y="4133883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DOG EAR Radar</a:t>
            </a:r>
          </a:p>
        </p:txBody>
      </p:sp>
      <p:sp>
        <p:nvSpPr>
          <p:cNvPr id="88" name="TextBox 87"/>
          <p:cNvSpPr txBox="1"/>
          <p:nvPr/>
        </p:nvSpPr>
        <p:spPr>
          <a:xfrm>
            <a:off x="1973688" y="4133883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9" name="TextBox 68"/>
          <p:cNvSpPr txBox="1"/>
          <p:nvPr/>
        </p:nvSpPr>
        <p:spPr>
          <a:xfrm>
            <a:off x="10459431" y="2812650"/>
            <a:ext cx="109837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SA-18 Launcher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10984433" y="2035102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</p:spTree>
    <p:extLst>
      <p:ext uri="{BB962C8B-B14F-4D97-AF65-F5344CB8AC3E}">
        <p14:creationId xmlns:p14="http://schemas.microsoft.com/office/powerpoint/2010/main" val="2274269597"/>
      </p:ext>
    </p:extLst>
  </p:cSld>
  <p:clrMapOvr>
    <a:masterClrMapping/>
  </p:clrMapOvr>
</p:sld>
</file>

<file path=ppt/slides/slide3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Anti Aircraft Battery, 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60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SAM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 Aircraft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 Aircraft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2644" y="166470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1528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2699650"/>
            <a:ext cx="1181734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 Aircraft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168823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DOG EAR Radar</a:t>
            </a: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2966987" y="2699650"/>
            <a:ext cx="121700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SA-19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Transloader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2S6</a:t>
            </a:r>
          </a:p>
        </p:txBody>
      </p:sp>
      <p:sp>
        <p:nvSpPr>
          <p:cNvPr id="74" name="TextBox 73"/>
          <p:cNvSpPr txBox="1"/>
          <p:nvPr/>
        </p:nvSpPr>
        <p:spPr>
          <a:xfrm>
            <a:off x="5423624" y="2695610"/>
            <a:ext cx="121700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SA-19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Transloader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2S6</a:t>
            </a:r>
          </a:p>
        </p:txBody>
      </p:sp>
      <p:sp>
        <p:nvSpPr>
          <p:cNvPr id="75" name="TextBox 74"/>
          <p:cNvSpPr txBox="1"/>
          <p:nvPr/>
        </p:nvSpPr>
        <p:spPr>
          <a:xfrm>
            <a:off x="7869850" y="2699650"/>
            <a:ext cx="121700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SA-19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Transloader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2S6</a:t>
            </a:r>
          </a:p>
        </p:txBody>
      </p:sp>
    </p:spTree>
    <p:extLst>
      <p:ext uri="{BB962C8B-B14F-4D97-AF65-F5344CB8AC3E}">
        <p14:creationId xmlns:p14="http://schemas.microsoft.com/office/powerpoint/2010/main" val="484162540"/>
      </p:ext>
    </p:extLst>
  </p:cSld>
  <p:clrMapOvr>
    <a:masterClrMapping/>
  </p:clrMapOvr>
</p:sld>
</file>

<file path=ppt/slides/slide3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SAM Battery, 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60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 Aircraft</a:t>
            </a:r>
          </a:p>
          <a:p>
            <a:pPr algn="ctr"/>
            <a:r>
              <a:rPr lang="en-US" sz="1200" dirty="0"/>
              <a:t>Battery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SAM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SAM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2644" y="166470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1528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2699650"/>
            <a:ext cx="1181734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SAM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168823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2966987" y="2699650"/>
            <a:ext cx="121700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SA-11 TELAR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SA-11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Transloader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4" name="TextBox 73"/>
          <p:cNvSpPr txBox="1"/>
          <p:nvPr/>
        </p:nvSpPr>
        <p:spPr>
          <a:xfrm>
            <a:off x="5423624" y="2695610"/>
            <a:ext cx="121700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SA-11 TELAR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SA-11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Transloader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5" name="TextBox 74"/>
          <p:cNvSpPr txBox="1"/>
          <p:nvPr/>
        </p:nvSpPr>
        <p:spPr>
          <a:xfrm>
            <a:off x="7869850" y="2699650"/>
            <a:ext cx="121700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SA-11 TELAR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SA-11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Transloader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701542810"/>
      </p:ext>
    </p:extLst>
  </p:cSld>
  <p:clrMapOvr>
    <a:masterClrMapping/>
  </p:clrMapOvr>
</p:sld>
</file>

<file path=ppt/slides/slide3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MANPAD Battery, 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60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Battery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2644" y="166470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1528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2699650"/>
            <a:ext cx="1181734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168823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2966987" y="2699650"/>
            <a:ext cx="160653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SA-18 MANPAD Launcher</a:t>
            </a:r>
          </a:p>
        </p:txBody>
      </p:sp>
      <p:sp>
        <p:nvSpPr>
          <p:cNvPr id="74" name="TextBox 73"/>
          <p:cNvSpPr txBox="1"/>
          <p:nvPr/>
        </p:nvSpPr>
        <p:spPr>
          <a:xfrm>
            <a:off x="5423624" y="2695610"/>
            <a:ext cx="156645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SA-18 MANPAD Launcher</a:t>
            </a:r>
          </a:p>
        </p:txBody>
      </p:sp>
      <p:sp>
        <p:nvSpPr>
          <p:cNvPr id="75" name="TextBox 74"/>
          <p:cNvSpPr txBox="1"/>
          <p:nvPr/>
        </p:nvSpPr>
        <p:spPr>
          <a:xfrm>
            <a:off x="7869850" y="2699650"/>
            <a:ext cx="156645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SA-18 MANPAD Launcher</a:t>
            </a:r>
          </a:p>
        </p:txBody>
      </p:sp>
    </p:spTree>
    <p:extLst>
      <p:ext uri="{BB962C8B-B14F-4D97-AF65-F5344CB8AC3E}">
        <p14:creationId xmlns:p14="http://schemas.microsoft.com/office/powerpoint/2010/main" val="1273172267"/>
      </p:ext>
    </p:extLst>
  </p:cSld>
  <p:clrMapOvr>
    <a:masterClrMapping/>
  </p:clrMapOvr>
</p:sld>
</file>

<file path=ppt/slides/slide3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60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3111760249"/>
      </p:ext>
    </p:extLst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96712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Headquarters Company, Motorized Infantry Brigade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4002" y="1378965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032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 Motorized Infantry Brigade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59937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19622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72379" y="199473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 Company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30639" y="198039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825922" y="154004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59937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5880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58805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40970" y="153087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383087" y="2549498"/>
            <a:ext cx="70564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BTR-90</a:t>
            </a:r>
          </a:p>
        </p:txBody>
      </p: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2085409" y="2758480"/>
            <a:ext cx="3077141" cy="54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491049" y="312929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38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4564923" y="31270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41" name="Straight Connector 4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086831" y="275848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3647671" y="276140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8" name="TextBox 4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845419" y="270062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55952" y="270062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0" name="TextBox 49"/>
          <p:cNvSpPr txBox="1"/>
          <p:nvPr/>
        </p:nvSpPr>
        <p:spPr>
          <a:xfrm>
            <a:off x="10403626" y="5957905"/>
            <a:ext cx="171874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1" name="TextBox 50"/>
          <p:cNvSpPr txBox="1"/>
          <p:nvPr/>
        </p:nvSpPr>
        <p:spPr>
          <a:xfrm>
            <a:off x="2949756" y="3705487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2" name="TextBox 51"/>
          <p:cNvSpPr txBox="1"/>
          <p:nvPr/>
        </p:nvSpPr>
        <p:spPr>
          <a:xfrm>
            <a:off x="4468556" y="3705487"/>
            <a:ext cx="1735810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967099" y="2700621"/>
            <a:ext cx="38436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3647671" y="2543370"/>
            <a:ext cx="0" cy="22157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48654" y="4896630"/>
            <a:ext cx="433075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6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54294" y="53126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68" name="Straight Connector 6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58385" y="489887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5" name="TextBox 74"/>
          <p:cNvSpPr txBox="1"/>
          <p:nvPr/>
        </p:nvSpPr>
        <p:spPr>
          <a:xfrm>
            <a:off x="378551" y="5880819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0" name="TextBox 7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83953" y="1553870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82830" y="589774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9" name="Straight Connector 58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5152699" y="276855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4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3053311" y="313219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Military Intelligence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66" name="Straight Connector 65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082735" y="3675680"/>
            <a:ext cx="2674" cy="122095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9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897880" y="531646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Future</a:t>
            </a:r>
          </a:p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341466" y="53158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 Operations Team</a:t>
            </a:r>
          </a:p>
        </p:txBody>
      </p:sp>
      <p:sp>
        <p:nvSpPr>
          <p:cNvPr id="7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785052" y="53158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Functional Staff Section</a:t>
            </a:r>
          </a:p>
        </p:txBody>
      </p:sp>
      <p:cxnSp>
        <p:nvCxnSpPr>
          <p:cNvPr id="81" name="Straight Connector 8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492240" y="489663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" name="Straight Connector 8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935826" y="48922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3" name="Straight Connector 8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5386469" y="488476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4" name="TextBox 8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66666" y="485864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85" name="TextBox 8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350820" y="485754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6" name="TextBox 8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787349" y="485754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7" name="TextBox 8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194750" y="485754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88" name="TextBox 87"/>
          <p:cNvSpPr txBox="1"/>
          <p:nvPr/>
        </p:nvSpPr>
        <p:spPr>
          <a:xfrm>
            <a:off x="1812406" y="5880819"/>
            <a:ext cx="134844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9" name="TextBox 88"/>
          <p:cNvSpPr txBox="1"/>
          <p:nvPr/>
        </p:nvSpPr>
        <p:spPr>
          <a:xfrm>
            <a:off x="3263502" y="5878291"/>
            <a:ext cx="134844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0" name="TextBox 89"/>
          <p:cNvSpPr txBox="1"/>
          <p:nvPr/>
        </p:nvSpPr>
        <p:spPr>
          <a:xfrm>
            <a:off x="4697357" y="5878291"/>
            <a:ext cx="106150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375D C3</a:t>
            </a:r>
          </a:p>
        </p:txBody>
      </p:sp>
      <p:cxnSp>
        <p:nvCxnSpPr>
          <p:cNvPr id="91" name="Straight Connector 9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1095793" y="2529037"/>
            <a:ext cx="2674" cy="24740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" name="Straight Connector 91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8025405" y="2887446"/>
            <a:ext cx="3077141" cy="54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93" name="Straight Connector 92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8025405" y="5002461"/>
            <a:ext cx="3077141" cy="54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65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7439741" y="330140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67" name="Straight Connector 66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034101" y="288444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Straight Connector 6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9753827" y="289570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020616" y="499908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9581583" y="49955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11098857" y="500087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5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9165276" y="330140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Tactical Security Section</a:t>
            </a:r>
          </a:p>
        </p:txBody>
      </p:sp>
      <p:sp>
        <p:nvSpPr>
          <p:cNvPr id="96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7439741" y="54109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8987223" y="54109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Squad</a:t>
            </a:r>
          </a:p>
        </p:txBody>
      </p:sp>
      <p:sp>
        <p:nvSpPr>
          <p:cNvPr id="98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0054" y="54109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99" name="TextBox 9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559598" y="286768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7832629" y="49704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01" name="TextBox 10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12695" y="49704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02" name="TextBox 101"/>
          <p:cNvSpPr txBox="1"/>
          <p:nvPr/>
        </p:nvSpPr>
        <p:spPr>
          <a:xfrm>
            <a:off x="7340821" y="3883453"/>
            <a:ext cx="135005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3" name="TextBox 102"/>
          <p:cNvSpPr txBox="1"/>
          <p:nvPr/>
        </p:nvSpPr>
        <p:spPr>
          <a:xfrm>
            <a:off x="9073587" y="3888591"/>
            <a:ext cx="13500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AGS-17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4" name="TextBox 103"/>
          <p:cNvSpPr txBox="1"/>
          <p:nvPr/>
        </p:nvSpPr>
        <p:spPr>
          <a:xfrm>
            <a:off x="7345451" y="5950298"/>
            <a:ext cx="137730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5" name="TextBox 104"/>
          <p:cNvSpPr txBox="1"/>
          <p:nvPr/>
        </p:nvSpPr>
        <p:spPr>
          <a:xfrm>
            <a:off x="8890837" y="5957905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167198570"/>
      </p:ext>
    </p:extLst>
  </p:cSld>
  <p:clrMapOvr>
    <a:masterClrMapping/>
  </p:clrMapOvr>
</p:sld>
</file>

<file path=ppt/slides/slide3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60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48825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197764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BREM 2 Recovery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71874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6608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BMM-1 Ambulance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BMM-2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Bn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 Aid Station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9668" cy="144655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7 x URAL 375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7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93190171"/>
      </p:ext>
    </p:extLst>
  </p:cSld>
  <p:clrMapOvr>
    <a:masterClrMapping/>
  </p:clrMapOvr>
</p:sld>
</file>

<file path=ppt/slides/slide3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Reconnaissance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60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 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 Reconnaissance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 Sensor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90532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High Mobility Reconnaissance 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6924" y="1664706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374096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2699650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9 x IMZ-8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Tracked Reconnaissance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60706" y="168823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73930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BRM-3K</a:t>
            </a: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2966987" y="2699650"/>
            <a:ext cx="107593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BRDM-2 HOT 3</a:t>
            </a:r>
          </a:p>
        </p:txBody>
      </p:sp>
      <p:sp>
        <p:nvSpPr>
          <p:cNvPr id="74" name="TextBox 73"/>
          <p:cNvSpPr txBox="1"/>
          <p:nvPr/>
        </p:nvSpPr>
        <p:spPr>
          <a:xfrm>
            <a:off x="5423624" y="2695610"/>
            <a:ext cx="73930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BRM-3K</a:t>
            </a:r>
          </a:p>
        </p:txBody>
      </p:sp>
      <p:sp>
        <p:nvSpPr>
          <p:cNvPr id="75" name="TextBox 74"/>
          <p:cNvSpPr txBox="1"/>
          <p:nvPr/>
        </p:nvSpPr>
        <p:spPr>
          <a:xfrm>
            <a:off x="7869850" y="2699650"/>
            <a:ext cx="134844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HJ62C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203680241"/>
      </p:ext>
    </p:extLst>
  </p:cSld>
  <p:clrMapOvr>
    <a:masterClrMapping/>
  </p:clrMapOvr>
</p:sld>
</file>

<file path=ppt/slides/slide3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8572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Engineer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60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381150"/>
            <a:ext cx="186" cy="39017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25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</a:t>
            </a:r>
            <a:br>
              <a:rPr lang="en-US" sz="1200" dirty="0"/>
            </a:br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84559" y="625042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278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72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Engineer Company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97685" y="182316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983026" y="228042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Combat Engineer Platoon</a:t>
            </a: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3319694" y="1816552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9A89BBAF-B244-4635-BB3A-EE4E6C4C7EC1}"/>
              </a:ext>
            </a:extLst>
          </p:cNvPr>
          <p:cNvSpPr/>
          <p:nvPr/>
        </p:nvSpPr>
        <p:spPr>
          <a:xfrm>
            <a:off x="5479510" y="227448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Warfare Platoon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8067388" y="226341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Bridging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10508186" y="22640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77" name="object 60">
            <a:extLst>
              <a:ext uri="{FF2B5EF4-FFF2-40B4-BE49-F238E27FC236}">
                <a16:creationId xmlns:a16="http://schemas.microsoft.com/office/drawing/2014/main" id="{E426BBA5-2ECC-4738-817C-246FBC4547BB}"/>
              </a:ext>
            </a:extLst>
          </p:cNvPr>
          <p:cNvSpPr/>
          <p:nvPr/>
        </p:nvSpPr>
        <p:spPr>
          <a:xfrm>
            <a:off x="2978814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 Reconnaissance Squad</a:t>
            </a:r>
          </a:p>
        </p:txBody>
      </p:sp>
      <p:sp>
        <p:nvSpPr>
          <p:cNvPr id="81" name="object 60">
            <a:extLst>
              <a:ext uri="{FF2B5EF4-FFF2-40B4-BE49-F238E27FC236}">
                <a16:creationId xmlns:a16="http://schemas.microsoft.com/office/drawing/2014/main" id="{45D52A1E-AE54-45BC-A01B-E25A206BEFF5}"/>
              </a:ext>
            </a:extLst>
          </p:cNvPr>
          <p:cNvSpPr/>
          <p:nvPr/>
        </p:nvSpPr>
        <p:spPr>
          <a:xfrm>
            <a:off x="8065970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 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278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588854" y="182822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668077" y="181112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16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3570188" y="5280196"/>
            <a:ext cx="5090142" cy="704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6" name="Straight Connector 125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3579712" y="52711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EC20E863-413F-48FC-993B-A2524972F2F4}"/>
              </a:ext>
            </a:extLst>
          </p:cNvPr>
          <p:cNvCxnSpPr/>
          <p:nvPr/>
        </p:nvCxnSpPr>
        <p:spPr>
          <a:xfrm>
            <a:off x="8660330" y="52764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TextBox 4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29388" y="5234986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393415" y="5234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88392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Team</a:t>
            </a:r>
            <a:endParaRPr sz="1200" dirty="0"/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1413959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  <a:endParaRPr sz="1200" dirty="0"/>
          </a:p>
        </p:txBody>
      </p: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686120" y="315583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1999175" y="315583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687174" y="3166891"/>
            <a:ext cx="2703472" cy="113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86" name="Straight Connector 8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19863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TextBox 86"/>
          <p:cNvSpPr txBox="1"/>
          <p:nvPr/>
        </p:nvSpPr>
        <p:spPr>
          <a:xfrm>
            <a:off x="1114" y="4133883"/>
            <a:ext cx="843501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</p:txBody>
      </p:sp>
      <p:sp>
        <p:nvSpPr>
          <p:cNvPr id="88" name="TextBox 87"/>
          <p:cNvSpPr txBox="1"/>
          <p:nvPr/>
        </p:nvSpPr>
        <p:spPr>
          <a:xfrm>
            <a:off x="1342752" y="4133883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791655" y="35791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  <a:endParaRPr sz="1200" dirty="0"/>
          </a:p>
        </p:txBody>
      </p: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3395159" y="316193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TextBox 40"/>
          <p:cNvSpPr txBox="1"/>
          <p:nvPr/>
        </p:nvSpPr>
        <p:spPr>
          <a:xfrm>
            <a:off x="2720448" y="4139979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10832638" y="181087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823489" y="183008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8407660" y="181087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1" name="TextBox 50"/>
          <p:cNvSpPr txBox="1"/>
          <p:nvPr/>
        </p:nvSpPr>
        <p:spPr>
          <a:xfrm>
            <a:off x="2897943" y="2787089"/>
            <a:ext cx="66556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BMP-2</a:t>
            </a:r>
          </a:p>
        </p:txBody>
      </p:sp>
      <p:sp>
        <p:nvSpPr>
          <p:cNvPr id="52" name="TextBox 51"/>
          <p:cNvSpPr txBox="1"/>
          <p:nvPr/>
        </p:nvSpPr>
        <p:spPr>
          <a:xfrm>
            <a:off x="7990387" y="2830289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TMM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MT55A AVLB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2" name="TextBox 61"/>
          <p:cNvSpPr txBox="1"/>
          <p:nvPr/>
        </p:nvSpPr>
        <p:spPr>
          <a:xfrm>
            <a:off x="10426806" y="2829068"/>
            <a:ext cx="1415772" cy="120032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 Dump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KMT-7 Mine Roller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8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7" name="TextBox 66"/>
          <p:cNvSpPr txBox="1"/>
          <p:nvPr/>
        </p:nvSpPr>
        <p:spPr>
          <a:xfrm>
            <a:off x="2897943" y="6281765"/>
            <a:ext cx="133081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IRM Reconnaissance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BMP-2</a:t>
            </a:r>
          </a:p>
        </p:txBody>
      </p:sp>
    </p:spTree>
    <p:extLst>
      <p:ext uri="{BB962C8B-B14F-4D97-AF65-F5344CB8AC3E}">
        <p14:creationId xmlns:p14="http://schemas.microsoft.com/office/powerpoint/2010/main" val="3527519830"/>
      </p:ext>
    </p:extLst>
  </p:cSld>
  <p:clrMapOvr>
    <a:masterClrMapping/>
  </p:clrMapOvr>
</p:sld>
</file>

<file path=ppt/slides/slide3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Mine Warfare Platoon, Engineer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60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Warfare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Layer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Scatter Mine</a:t>
            </a:r>
          </a:p>
          <a:p>
            <a:pPr algn="ctr"/>
            <a:r>
              <a:rPr lang="en-US" sz="1200" dirty="0"/>
              <a:t>Squad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Minefield Breach Squad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94545" y="223301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Squad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13685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UMZ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508208" y="223301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713931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IMR-2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UAZ 452B DIM Mine Detector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UR77 Minefield 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Breacher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136850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GMZ-3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PMZ-4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036403489"/>
      </p:ext>
    </p:extLst>
  </p:cSld>
  <p:clrMapOvr>
    <a:masterClrMapping/>
  </p:clrMapOvr>
</p:sld>
</file>

<file path=ppt/slides/slide3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Engineer Support Platoon, Engineer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60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 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Movement Support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General 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449436" cy="144655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Water Purification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Front Loader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MDK-3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305V Crane Shovel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3241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IMR-2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BAT-2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756363492"/>
      </p:ext>
    </p:extLst>
  </p:cSld>
  <p:clrMapOvr>
    <a:masterClrMapping/>
  </p:clrMapOvr>
</p:sld>
</file>

<file path=ppt/slides/slide3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60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/>
              <a:t>Signals</a:t>
            </a:r>
          </a:p>
          <a:p>
            <a:pPr algn="ctr"/>
            <a:r>
              <a:rPr lang="en-US" sz="1200"/>
              <a:t>Company</a:t>
            </a:r>
            <a:endParaRPr lang="en-US"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 Signals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90532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 Squad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58364" y="1664706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374096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60706" y="168823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73289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</a:t>
            </a: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0" name="TextBox 39"/>
          <p:cNvSpPr txBox="1"/>
          <p:nvPr/>
        </p:nvSpPr>
        <p:spPr>
          <a:xfrm>
            <a:off x="10422506" y="2703491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1966111108"/>
      </p:ext>
    </p:extLst>
  </p:cSld>
  <p:clrMapOvr>
    <a:masterClrMapping/>
  </p:clrMapOvr>
</p:sld>
</file>

<file path=ppt/slides/slide3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Digital Platoon, Signals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60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Team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24751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601892" y="270966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Light 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Light 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2919516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9197812" y="22522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253543" y="3248278"/>
            <a:ext cx="84350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84350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15249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4742591" y="226740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6783209" y="272939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Light 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7379129" y="227200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3" name="TextBox 32"/>
          <p:cNvSpPr txBox="1"/>
          <p:nvPr/>
        </p:nvSpPr>
        <p:spPr>
          <a:xfrm>
            <a:off x="4052752" y="3248278"/>
            <a:ext cx="84350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6683468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8505886" y="3248278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475339119"/>
      </p:ext>
    </p:extLst>
  </p:cSld>
  <p:clrMapOvr>
    <a:masterClrMapping/>
  </p:clrMapOvr>
</p:sld>
</file>

<file path=ppt/slides/slide3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Radio Platoon, Signals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60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32213" y="270430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1420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523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5680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61005" y="3252945"/>
            <a:ext cx="84350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84350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884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6094769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4" name="TextBox 33"/>
          <p:cNvSpPr txBox="1"/>
          <p:nvPr/>
        </p:nvSpPr>
        <p:spPr>
          <a:xfrm>
            <a:off x="5392758" y="3237796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7979073" y="325281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34854" y="223617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80393" y="223066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06121" y="222569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08284" y="222921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2075586158"/>
      </p:ext>
    </p:extLst>
  </p:cSld>
  <p:clrMapOvr>
    <a:masterClrMapping/>
  </p:clrMapOvr>
</p:sld>
</file>

<file path=ppt/slides/slide3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Long Range Signals Platoon, Signals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60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</a:t>
            </a:r>
          </a:p>
          <a:p>
            <a:pPr algn="ctr"/>
            <a:r>
              <a:rPr lang="en-US" sz="1200" dirty="0"/>
              <a:t>Signals 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</a:t>
            </a:r>
          </a:p>
          <a:p>
            <a:pPr algn="ctr"/>
            <a:r>
              <a:rPr lang="en-US" sz="1200" dirty="0"/>
              <a:t>Signals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IBACS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GAZ 66 Signals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 Radio Relay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 Sat Com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Veh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317411574"/>
      </p:ext>
    </p:extLst>
  </p:cSld>
  <p:clrMapOvr>
    <a:masterClrMapping/>
  </p:clrMapOvr>
</p:sld>
</file>

<file path=ppt/slides/slide3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60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Sect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32213" y="270430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Transport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1420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523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5680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79600" y="6190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884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Transport Platoon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6094769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90892" y="223617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36433" y="223066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853369" y="2225697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55531" y="2229212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58781" y="3252051"/>
            <a:ext cx="2668" cy="212608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60943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7" name="Straight Connector 36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50156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55832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35358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86598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97795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4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34648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45" name="TextBox 44"/>
          <p:cNvSpPr txBox="1"/>
          <p:nvPr/>
        </p:nvSpPr>
        <p:spPr>
          <a:xfrm>
            <a:off x="35463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6" name="TextBox 45"/>
          <p:cNvSpPr txBox="1"/>
          <p:nvPr/>
        </p:nvSpPr>
        <p:spPr>
          <a:xfrm>
            <a:off x="2313529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7" name="TextBox 46"/>
          <p:cNvSpPr txBox="1"/>
          <p:nvPr/>
        </p:nvSpPr>
        <p:spPr>
          <a:xfrm>
            <a:off x="4272425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357183028"/>
      </p:ext>
    </p:extLst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8572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Motorized Infantry Battalion, Motorized Infantry Brigade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381150"/>
            <a:ext cx="186" cy="39017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25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Motorized Infantry 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271" y="62504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278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72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Motorized Infantry Battalion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4533" y="182316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387517" y="227181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Motorized Infantry Company</a:t>
            </a:r>
            <a:endParaRPr sz="1200" dirty="0"/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2879633" y="2063975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9A89BBAF-B244-4635-BB3A-EE4E6C4C7EC1}"/>
              </a:ext>
            </a:extLst>
          </p:cNvPr>
          <p:cNvSpPr/>
          <p:nvPr/>
        </p:nvSpPr>
        <p:spPr>
          <a:xfrm>
            <a:off x="4148915" y="22640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Motorized Infantry Company</a:t>
            </a: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4BD9400B-F589-4279-AD5E-60332F5DE2A8}"/>
              </a:ext>
            </a:extLst>
          </p:cNvPr>
          <p:cNvSpPr txBox="1"/>
          <p:nvPr/>
        </p:nvSpPr>
        <p:spPr>
          <a:xfrm>
            <a:off x="4630363" y="205616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6782604" y="229082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Motorized Infantry Company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7265147" y="205572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652108" y="227181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Mortar</a:t>
            </a:r>
          </a:p>
          <a:p>
            <a:pPr algn="ctr"/>
            <a:r>
              <a:rPr lang="en-US" sz="1200" dirty="0"/>
              <a:t>Battery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130000" y="2063975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7" name="object 60">
            <a:extLst>
              <a:ext uri="{FF2B5EF4-FFF2-40B4-BE49-F238E27FC236}">
                <a16:creationId xmlns:a16="http://schemas.microsoft.com/office/drawing/2014/main" id="{D576C08F-F0D8-4233-93FB-C028CB9730F7}"/>
              </a:ext>
            </a:extLst>
          </p:cNvPr>
          <p:cNvSpPr/>
          <p:nvPr/>
        </p:nvSpPr>
        <p:spPr>
          <a:xfrm>
            <a:off x="10523288" y="224475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 Platoon</a:t>
            </a:r>
            <a:endParaRPr sz="1200" dirty="0"/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331D7C80-462A-455C-98B5-3D005060109E}"/>
              </a:ext>
            </a:extLst>
          </p:cNvPr>
          <p:cNvSpPr txBox="1"/>
          <p:nvPr/>
        </p:nvSpPr>
        <p:spPr>
          <a:xfrm>
            <a:off x="10832423" y="1808313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3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500144" y="572508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 Guided Missile Platoon</a:t>
            </a:r>
            <a:endParaRPr sz="1200" dirty="0"/>
          </a:p>
        </p:txBody>
      </p:sp>
      <p:sp>
        <p:nvSpPr>
          <p:cNvPr id="77" name="object 60">
            <a:extLst>
              <a:ext uri="{FF2B5EF4-FFF2-40B4-BE49-F238E27FC236}">
                <a16:creationId xmlns:a16="http://schemas.microsoft.com/office/drawing/2014/main" id="{E426BBA5-2ECC-4738-817C-246FBC4547BB}"/>
              </a:ext>
            </a:extLst>
          </p:cNvPr>
          <p:cNvSpPr/>
          <p:nvPr/>
        </p:nvSpPr>
        <p:spPr>
          <a:xfrm>
            <a:off x="2231855" y="572508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Automatic Grenade Launcher 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1" name="object 60">
            <a:extLst>
              <a:ext uri="{FF2B5EF4-FFF2-40B4-BE49-F238E27FC236}">
                <a16:creationId xmlns:a16="http://schemas.microsoft.com/office/drawing/2014/main" id="{45D52A1E-AE54-45BC-A01B-E25A206BEFF5}"/>
              </a:ext>
            </a:extLst>
          </p:cNvPr>
          <p:cNvSpPr/>
          <p:nvPr/>
        </p:nvSpPr>
        <p:spPr>
          <a:xfrm>
            <a:off x="8650480" y="572664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3" name="object 60">
            <a:extLst>
              <a:ext uri="{FF2B5EF4-FFF2-40B4-BE49-F238E27FC236}">
                <a16:creationId xmlns:a16="http://schemas.microsoft.com/office/drawing/2014/main" id="{7801212E-E563-45A8-BE47-E51BC0001469}"/>
              </a:ext>
            </a:extLst>
          </p:cNvPr>
          <p:cNvSpPr/>
          <p:nvPr/>
        </p:nvSpPr>
        <p:spPr>
          <a:xfrm>
            <a:off x="10508186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278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2993345" y="181961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7" name="Straight Connector 11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4750488" y="182532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7383293" y="18385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1" name="Straight Connector 120">
            <a:extLst>
              <a:ext uri="{FF2B5EF4-FFF2-40B4-BE49-F238E27FC236}">
                <a16:creationId xmlns:a16="http://schemas.microsoft.com/office/drawing/2014/main" id="{C25D53DF-DB09-4C20-9566-1A8035555AC8}"/>
              </a:ext>
            </a:extLst>
          </p:cNvPr>
          <p:cNvCxnSpPr/>
          <p:nvPr/>
        </p:nvCxnSpPr>
        <p:spPr>
          <a:xfrm>
            <a:off x="9241506" y="18343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16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4" name="Straight Connector 123">
            <a:extLst>
              <a:ext uri="{FF2B5EF4-FFF2-40B4-BE49-F238E27FC236}">
                <a16:creationId xmlns:a16="http://schemas.microsoft.com/office/drawing/2014/main" id="{E8E2C687-8F55-4AA9-87AF-313368FB2932}"/>
              </a:ext>
            </a:extLst>
          </p:cNvPr>
          <p:cNvCxnSpPr/>
          <p:nvPr/>
        </p:nvCxnSpPr>
        <p:spPr>
          <a:xfrm>
            <a:off x="1098487" y="527660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1093493" y="5285035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6" name="Straight Connector 125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2832753" y="529556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EC20E863-413F-48FC-993B-A2524972F2F4}"/>
              </a:ext>
            </a:extLst>
          </p:cNvPr>
          <p:cNvCxnSpPr/>
          <p:nvPr/>
        </p:nvCxnSpPr>
        <p:spPr>
          <a:xfrm>
            <a:off x="9244840" y="52809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0" name="Straight Connector 129">
            <a:extLst>
              <a:ext uri="{FF2B5EF4-FFF2-40B4-BE49-F238E27FC236}">
                <a16:creationId xmlns:a16="http://schemas.microsoft.com/office/drawing/2014/main" id="{5954BBA4-D4DF-4BB1-AF39-FA119786AB0D}"/>
              </a:ext>
            </a:extLst>
          </p:cNvPr>
          <p:cNvCxnSpPr/>
          <p:nvPr/>
        </p:nvCxnSpPr>
        <p:spPr>
          <a:xfrm>
            <a:off x="11095461" y="528285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6" name="TextBox 4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2129" y="527453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560883" y="527750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976996" y="5279070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830676" y="527453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1" name="TextBox 50"/>
          <p:cNvSpPr txBox="1"/>
          <p:nvPr/>
        </p:nvSpPr>
        <p:spPr>
          <a:xfrm>
            <a:off x="2152918" y="6270069"/>
            <a:ext cx="133241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7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160197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86" name="Straight Connector 8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19863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TextBox 86"/>
          <p:cNvSpPr txBox="1"/>
          <p:nvPr/>
        </p:nvSpPr>
        <p:spPr>
          <a:xfrm>
            <a:off x="156562" y="4133883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8" name="TextBox 87"/>
          <p:cNvSpPr txBox="1"/>
          <p:nvPr/>
        </p:nvSpPr>
        <p:spPr>
          <a:xfrm>
            <a:off x="1973688" y="4133883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2" name="object 60">
            <a:extLst>
              <a:ext uri="{FF2B5EF4-FFF2-40B4-BE49-F238E27FC236}">
                <a16:creationId xmlns:a16="http://schemas.microsoft.com/office/drawing/2014/main" id="{919D76AF-BF73-4E55-994A-744951AC8593}"/>
              </a:ext>
            </a:extLst>
          </p:cNvPr>
          <p:cNvSpPr/>
          <p:nvPr/>
        </p:nvSpPr>
        <p:spPr>
          <a:xfrm>
            <a:off x="4146871" y="571747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69" name="Straight Connector 68">
            <a:extLst>
              <a:ext uri="{FF2B5EF4-FFF2-40B4-BE49-F238E27FC236}">
                <a16:creationId xmlns:a16="http://schemas.microsoft.com/office/drawing/2014/main" id="{78A10162-9465-4E42-84F8-B32A7E106EBD}"/>
              </a:ext>
            </a:extLst>
          </p:cNvPr>
          <p:cNvCxnSpPr/>
          <p:nvPr/>
        </p:nvCxnSpPr>
        <p:spPr>
          <a:xfrm>
            <a:off x="4741231" y="527176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4" name="TextBox 73">
            <a:extLst>
              <a:ext uri="{FF2B5EF4-FFF2-40B4-BE49-F238E27FC236}">
                <a16:creationId xmlns:a16="http://schemas.microsoft.com/office/drawing/2014/main" id="{7FA3425E-2987-47B3-B089-101FB9F603A5}"/>
              </a:ext>
            </a:extLst>
          </p:cNvPr>
          <p:cNvSpPr txBox="1"/>
          <p:nvPr/>
        </p:nvSpPr>
        <p:spPr>
          <a:xfrm>
            <a:off x="4473387" y="526989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8" name="object 60">
            <a:extLst>
              <a:ext uri="{FF2B5EF4-FFF2-40B4-BE49-F238E27FC236}">
                <a16:creationId xmlns:a16="http://schemas.microsoft.com/office/drawing/2014/main" id="{98C1F046-BAA7-4694-8999-A40B00398AF9}"/>
              </a:ext>
            </a:extLst>
          </p:cNvPr>
          <p:cNvSpPr/>
          <p:nvPr/>
        </p:nvSpPr>
        <p:spPr>
          <a:xfrm>
            <a:off x="6768128" y="571747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82" name="Straight Connector 81">
            <a:extLst>
              <a:ext uri="{FF2B5EF4-FFF2-40B4-BE49-F238E27FC236}">
                <a16:creationId xmlns:a16="http://schemas.microsoft.com/office/drawing/2014/main" id="{6BDD3570-356A-4C44-BBAA-9D83201E1626}"/>
              </a:ext>
            </a:extLst>
          </p:cNvPr>
          <p:cNvCxnSpPr/>
          <p:nvPr/>
        </p:nvCxnSpPr>
        <p:spPr>
          <a:xfrm>
            <a:off x="7362488" y="527176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4" name="TextBox 83">
            <a:extLst>
              <a:ext uri="{FF2B5EF4-FFF2-40B4-BE49-F238E27FC236}">
                <a16:creationId xmlns:a16="http://schemas.microsoft.com/office/drawing/2014/main" id="{004D2910-EA11-472B-889B-025C1DB244E3}"/>
              </a:ext>
            </a:extLst>
          </p:cNvPr>
          <p:cNvSpPr txBox="1"/>
          <p:nvPr/>
        </p:nvSpPr>
        <p:spPr>
          <a:xfrm>
            <a:off x="7094644" y="526989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89" name="TextBox 88">
            <a:extLst>
              <a:ext uri="{FF2B5EF4-FFF2-40B4-BE49-F238E27FC236}">
                <a16:creationId xmlns:a16="http://schemas.microsoft.com/office/drawing/2014/main" id="{40E657D3-A52B-4A8F-B85D-C35777765AB3}"/>
              </a:ext>
            </a:extLst>
          </p:cNvPr>
          <p:cNvSpPr txBox="1"/>
          <p:nvPr/>
        </p:nvSpPr>
        <p:spPr>
          <a:xfrm>
            <a:off x="4028325" y="6273724"/>
            <a:ext cx="162416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12 x SA-18 MANPAD Launcher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65175611"/>
      </p:ext>
    </p:extLst>
  </p:cSld>
  <p:clrMapOvr>
    <a:masterClrMapping/>
  </p:clrMapOvr>
</p:sld>
</file>

<file path=ppt/slides/slide3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Ammunition Transport Platoon, Support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60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Transport 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Transport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Transport 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13685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13685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837496767"/>
      </p:ext>
    </p:extLst>
  </p:cSld>
  <p:clrMapOvr>
    <a:masterClrMapping/>
  </p:clrMapOvr>
</p:sld>
</file>

<file path=ppt/slides/slide3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POL Platoon, Support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60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9690640" cy="840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186959" y="272099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0783351" y="226525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586979" y="224007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115752" y="3275018"/>
            <a:ext cx="186942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891865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</p:spTree>
    <p:extLst>
      <p:ext uri="{BB962C8B-B14F-4D97-AF65-F5344CB8AC3E}">
        <p14:creationId xmlns:p14="http://schemas.microsoft.com/office/powerpoint/2010/main" val="448733625"/>
      </p:ext>
    </p:extLst>
  </p:cSld>
  <p:clrMapOvr>
    <a:masterClrMapping/>
  </p:clrMapOvr>
</p:sld>
</file>

<file path=ppt/slides/slide3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Support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60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624008" y="27157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218773" y="226373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7552800" y="3264348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032223" y="224908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CBBC6E6A-6F27-4F17-950A-E65631DA5598}"/>
              </a:ext>
            </a:extLst>
          </p:cNvPr>
          <p:cNvSpPr/>
          <p:nvPr/>
        </p:nvSpPr>
        <p:spPr>
          <a:xfrm>
            <a:off x="3379274" y="27135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C5656BC0-6E95-4759-8989-15F862D2643F}"/>
              </a:ext>
            </a:extLst>
          </p:cNvPr>
          <p:cNvCxnSpPr/>
          <p:nvPr/>
        </p:nvCxnSpPr>
        <p:spPr>
          <a:xfrm>
            <a:off x="3974039" y="226158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601D424A-062F-47B6-B4D0-2AA26732DA46}"/>
              </a:ext>
            </a:extLst>
          </p:cNvPr>
          <p:cNvSpPr txBox="1"/>
          <p:nvPr/>
        </p:nvSpPr>
        <p:spPr>
          <a:xfrm>
            <a:off x="3308066" y="3262196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1C894AFE-B266-4AC8-A492-6CEF9BF12419}"/>
              </a:ext>
            </a:extLst>
          </p:cNvPr>
          <p:cNvSpPr txBox="1"/>
          <p:nvPr/>
        </p:nvSpPr>
        <p:spPr>
          <a:xfrm>
            <a:off x="3787489" y="224693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3374402023"/>
      </p:ext>
    </p:extLst>
  </p:cSld>
  <p:clrMapOvr>
    <a:masterClrMapping/>
  </p:clrMapOvr>
</p:sld>
</file>

<file path=ppt/slides/slide3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8636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60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89240" y="1449344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9007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91959" y="69323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669757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03267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72379" y="206510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3383667" y="162187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03267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Wheeled Vehicle Maintenance 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533" y="20507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 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66975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5842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5677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584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object 60">
            <a:extLst>
              <a:ext uri="{FF2B5EF4-FFF2-40B4-BE49-F238E27FC236}">
                <a16:creationId xmlns:a16="http://schemas.microsoft.com/office/drawing/2014/main" id="{DD8AF79A-6A15-4294-8618-D792E6C1658B}"/>
              </a:ext>
            </a:extLst>
          </p:cNvPr>
          <p:cNvSpPr/>
          <p:nvPr/>
        </p:nvSpPr>
        <p:spPr>
          <a:xfrm>
            <a:off x="5493335" y="203506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8CD90A9A-2C86-4FFE-8C97-78A95DDD3056}"/>
              </a:ext>
            </a:extLst>
          </p:cNvPr>
          <p:cNvCxnSpPr/>
          <p:nvPr/>
        </p:nvCxnSpPr>
        <p:spPr>
          <a:xfrm>
            <a:off x="6089255" y="16591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97010" y="160125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67821" y="1598860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26324" y="1609122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853629" y="1631733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85389" y="5310479"/>
            <a:ext cx="668" cy="38491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91131" y="5714622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640" y="610997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Recovery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505018" y="60775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Specialist Maintenance Platoon</a:t>
            </a:r>
          </a:p>
        </p:txBody>
      </p:sp>
      <p:sp>
        <p:nvSpPr>
          <p:cNvPr id="37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4935" y="609564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1131" y="57146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6085389" y="57188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102274" y="570329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0" name="TextBox 4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6659" y="567249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58934" y="5641527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864824" y="567659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67" name="Straight Connector 66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86058" y="5312742"/>
            <a:ext cx="1138607" cy="798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8" name="Straight Connector 6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7224665" y="1659017"/>
            <a:ext cx="0" cy="365292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62400" y="2588167"/>
            <a:ext cx="17537" cy="118227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49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73354" y="41045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52" name="Straight Connector 51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62567" y="3773194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58" name="Straight Connector 5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68243" y="377044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47769" y="37704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" name="Straight Connector 6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99009" y="37704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10206" y="41070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7059" y="411147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3" name="TextBox 72"/>
          <p:cNvSpPr txBox="1"/>
          <p:nvPr/>
        </p:nvSpPr>
        <p:spPr>
          <a:xfrm>
            <a:off x="367044" y="4653158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4" name="TextBox 73"/>
          <p:cNvSpPr txBox="1"/>
          <p:nvPr/>
        </p:nvSpPr>
        <p:spPr>
          <a:xfrm>
            <a:off x="2325940" y="4653158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5" name="TextBox 74"/>
          <p:cNvSpPr txBox="1"/>
          <p:nvPr/>
        </p:nvSpPr>
        <p:spPr>
          <a:xfrm>
            <a:off x="4284836" y="4653158"/>
            <a:ext cx="109036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367001707"/>
      </p:ext>
    </p:extLst>
  </p:cSld>
  <p:clrMapOvr>
    <a:masterClrMapping/>
  </p:clrMapOvr>
</p:sld>
</file>

<file path=ppt/slides/slide3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Maintenance Platoon, 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60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07914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2157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9714" y="27080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4479" y="225606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28506" y="3256674"/>
            <a:ext cx="152157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07929" y="224141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310435746"/>
      </p:ext>
    </p:extLst>
  </p:cSld>
  <p:clrMapOvr>
    <a:masterClrMapping/>
  </p:clrMapOvr>
</p:sld>
</file>

<file path=ppt/slides/slide3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Wheeled Vehicle Maintenance Platoon, 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60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Wheeled Vehicle Maintenance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Wheeled Vehicle 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07914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9714" y="26992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Wheeled Vehicle 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4479" y="22472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28506" y="3247882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07929" y="223262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377934497"/>
      </p:ext>
    </p:extLst>
  </p:cSld>
  <p:clrMapOvr>
    <a:masterClrMapping/>
  </p:clrMapOvr>
</p:sld>
</file>

<file path=ppt/slides/slide3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Ordnance Maintenance Platoon, 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60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 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52157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2157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95970049"/>
      </p:ext>
    </p:extLst>
  </p:cSld>
  <p:clrMapOvr>
    <a:masterClrMapping/>
  </p:clrMapOvr>
</p:sld>
</file>

<file path=ppt/slides/slide3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Recovery Platoon, 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60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Recovery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Recovery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Recovery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52157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T55T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07144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T55T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529330722"/>
      </p:ext>
    </p:extLst>
  </p:cSld>
  <p:clrMapOvr>
    <a:masterClrMapping/>
  </p:clrMapOvr>
</p:sld>
</file>

<file path=ppt/slides/slide3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Specialist Maintenance Platoon, 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60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Specialist Maintenance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Specialist Maintenance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Specialist 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836810107"/>
      </p:ext>
    </p:extLst>
  </p:cSld>
  <p:clrMapOvr>
    <a:masterClrMapping/>
  </p:clrMapOvr>
</p:sld>
</file>

<file path=ppt/slides/slide3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60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624008" y="272695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218773" y="227498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7552800" y="3275592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032223" y="226033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DA2273F8-8E4E-4B85-8555-5D1BA3641910}"/>
              </a:ext>
            </a:extLst>
          </p:cNvPr>
          <p:cNvSpPr/>
          <p:nvPr/>
        </p:nvSpPr>
        <p:spPr>
          <a:xfrm>
            <a:off x="3379274" y="27135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7D309D61-C174-42C7-8FBE-97181228E5CC}"/>
              </a:ext>
            </a:extLst>
          </p:cNvPr>
          <p:cNvCxnSpPr/>
          <p:nvPr/>
        </p:nvCxnSpPr>
        <p:spPr>
          <a:xfrm>
            <a:off x="3974039" y="226158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5997E4BC-CD16-4C2A-95C6-C0C0C8F53085}"/>
              </a:ext>
            </a:extLst>
          </p:cNvPr>
          <p:cNvSpPr txBox="1"/>
          <p:nvPr/>
        </p:nvSpPr>
        <p:spPr>
          <a:xfrm>
            <a:off x="3308066" y="3262196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82DA87C6-F3F0-4939-A66E-7A6874F12C1C}"/>
              </a:ext>
            </a:extLst>
          </p:cNvPr>
          <p:cNvSpPr txBox="1"/>
          <p:nvPr/>
        </p:nvSpPr>
        <p:spPr>
          <a:xfrm>
            <a:off x="3787489" y="224693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1414712764"/>
      </p:ext>
    </p:extLst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Motorized Infantry Company, Motorized Infantry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Motorized Infantry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Motorized Infantry Company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83035" y="644092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 Motorized Infantry Company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Motorized Infantry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8849" y="272243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Motorized Infantry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37297" y="225203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Weapons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6094769" y="226503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27300" y="2222490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376763" y="223301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5421171" y="3276453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66556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BMP-2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45745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Team</a:t>
            </a:r>
            <a:endParaRPr sz="1200" dirty="0"/>
          </a:p>
        </p:txBody>
      </p:sp>
      <p:sp>
        <p:nvSpPr>
          <p:cNvPr id="26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2223307" y="45745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  <a:endParaRPr sz="1200" dirty="0"/>
          </a:p>
        </p:txBody>
      </p:sp>
      <p:sp>
        <p:nvSpPr>
          <p:cNvPr id="2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055121" y="45745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  <a:endParaRPr sz="1200" dirty="0"/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1088729" y="4119195"/>
            <a:ext cx="3568439" cy="1573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85409" y="325743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695" y="411381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817667" y="411381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649481" y="411063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7" name="TextBox 36"/>
          <p:cNvSpPr txBox="1"/>
          <p:nvPr/>
        </p:nvSpPr>
        <p:spPr>
          <a:xfrm>
            <a:off x="3983914" y="5114683"/>
            <a:ext cx="109036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152100" y="5114683"/>
            <a:ext cx="171874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19842" y="5114683"/>
            <a:ext cx="134844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4" name="object 60">
            <a:extLst>
              <a:ext uri="{FF2B5EF4-FFF2-40B4-BE49-F238E27FC236}">
                <a16:creationId xmlns:a16="http://schemas.microsoft.com/office/drawing/2014/main" id="{E778B26E-88AE-4D1B-8DF6-D8AAE67E2B5D}"/>
              </a:ext>
            </a:extLst>
          </p:cNvPr>
          <p:cNvSpPr/>
          <p:nvPr/>
        </p:nvSpPr>
        <p:spPr>
          <a:xfrm>
            <a:off x="7936955" y="2729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Motorized Infantry Platoon</a:t>
            </a: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EFA104F2-A996-407E-82DA-D44DC6F94AB6}"/>
              </a:ext>
            </a:extLst>
          </p:cNvPr>
          <p:cNvSpPr txBox="1"/>
          <p:nvPr/>
        </p:nvSpPr>
        <p:spPr>
          <a:xfrm>
            <a:off x="8275403" y="225899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2DACE5D7-4854-45F7-855D-83EAFE26CDC2}"/>
              </a:ext>
            </a:extLst>
          </p:cNvPr>
          <p:cNvCxnSpPr/>
          <p:nvPr/>
        </p:nvCxnSpPr>
        <p:spPr>
          <a:xfrm>
            <a:off x="8532875" y="227199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TextBox 39">
            <a:extLst>
              <a:ext uri="{FF2B5EF4-FFF2-40B4-BE49-F238E27FC236}">
                <a16:creationId xmlns:a16="http://schemas.microsoft.com/office/drawing/2014/main" id="{C9DB1FE2-8BB5-4767-A198-CAFFCF650455}"/>
              </a:ext>
            </a:extLst>
          </p:cNvPr>
          <p:cNvSpPr txBox="1"/>
          <p:nvPr/>
        </p:nvSpPr>
        <p:spPr>
          <a:xfrm>
            <a:off x="7859277" y="328341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473607471"/>
      </p:ext>
    </p:extLst>
  </p:cSld>
  <p:clrMapOvr>
    <a:masterClrMapping/>
  </p:clrMapOvr>
</p:sld>
</file>

<file path=ppt/slides/slide3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Chemical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60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Chemical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666652" y="2267803"/>
            <a:ext cx="8980160" cy="11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86094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NBC Reconnaissance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490301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055073" y="271220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Personnel Decontamination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677814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0651465" y="225646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455093" y="223128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1244093" y="5341108"/>
            <a:ext cx="112242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BTR-80 RKHM 4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9714" y="27256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Vehicle Decontamination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4479" y="22736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07929" y="225899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338436" y="476668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20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210945" y="456350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22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83454" y="436032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NBC Reconnaissance Squad</a:t>
            </a:r>
            <a:endParaRPr sz="1200" dirty="0"/>
          </a:p>
        </p:txBody>
      </p:sp>
      <p:sp>
        <p:nvSpPr>
          <p:cNvPr id="23" name="TextBox 22"/>
          <p:cNvSpPr txBox="1"/>
          <p:nvPr/>
        </p:nvSpPr>
        <p:spPr>
          <a:xfrm>
            <a:off x="5668316" y="5341126"/>
            <a:ext cx="78098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ARS-14K</a:t>
            </a: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5762659" y="476669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30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5635168" y="45635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31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5507677" y="43603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Vehicle Decontamination</a:t>
            </a:r>
          </a:p>
          <a:p>
            <a:pPr algn="ctr"/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32" name="TextBox 31"/>
          <p:cNvSpPr txBox="1"/>
          <p:nvPr/>
        </p:nvSpPr>
        <p:spPr>
          <a:xfrm>
            <a:off x="10215712" y="5335248"/>
            <a:ext cx="180209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3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310055" y="476082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34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182564" y="4557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35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055073" y="43544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NBC Reconnaissance Squad</a:t>
            </a:r>
            <a:endParaRPr sz="1200" dirty="0"/>
          </a:p>
        </p:txBody>
      </p: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663861" y="3249800"/>
            <a:ext cx="2791" cy="112390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7" name="Straight Connector 36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0417" y="3277556"/>
            <a:ext cx="2791" cy="109615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648558" y="3252051"/>
            <a:ext cx="2791" cy="112390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073917732"/>
      </p:ext>
    </p:extLst>
  </p:cSld>
  <p:clrMapOvr>
    <a:masterClrMapping/>
  </p:clrMapOvr>
</p:sld>
</file>

<file path=ppt/slides/slide3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Medical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60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Treatment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32213" y="270430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Casualty</a:t>
            </a:r>
          </a:p>
          <a:p>
            <a:pPr algn="ctr"/>
            <a:r>
              <a:rPr lang="en-US" sz="1200" dirty="0"/>
              <a:t>Collection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1420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ADM Disposal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523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5680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61005" y="3252945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UAZ 452D Ambulance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718740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TMS 65M Decontamination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Field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79889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BMM-3 Mobile Dressing Station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884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Casualty</a:t>
            </a:r>
          </a:p>
          <a:p>
            <a:pPr algn="ctr"/>
            <a:r>
              <a:rPr lang="en-US" sz="1200" dirty="0"/>
              <a:t>Collection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6094769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4" name="TextBox 33"/>
          <p:cNvSpPr txBox="1"/>
          <p:nvPr/>
        </p:nvSpPr>
        <p:spPr>
          <a:xfrm>
            <a:off x="5392758" y="3237796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UAZ 452D Ambulance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7979073" y="3252814"/>
            <a:ext cx="1148071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34854" y="223617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80393" y="223066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06121" y="222569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08284" y="222921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4149856892"/>
      </p:ext>
    </p:extLst>
  </p:cSld>
  <p:clrMapOvr>
    <a:masterClrMapping/>
  </p:clrMapOvr>
</p:sld>
</file>

<file path=ppt/slides/slide3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60 Mechanized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389" cy="380145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</a:t>
            </a:r>
          </a:p>
          <a:p>
            <a:pPr algn="ctr"/>
            <a:r>
              <a:rPr lang="en-US" sz="1200" dirty="0"/>
              <a:t>Brigade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190" y="644092"/>
            <a:ext cx="27443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X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4694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Field Artillery</a:t>
            </a:r>
          </a:p>
          <a:p>
            <a:pPr algn="ctr"/>
            <a:r>
              <a:rPr lang="en-US" sz="1200" dirty="0"/>
              <a:t>Brigade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82521" y="208351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632760" y="230069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3097952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663116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</a:t>
            </a:r>
          </a:p>
          <a:p>
            <a:pPr algn="ctr"/>
            <a:r>
              <a:rPr lang="en-US" sz="1200" dirty="0"/>
              <a:t>Battalion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5146970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641202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</a:t>
            </a:r>
            <a:endParaRPr lang="en-US" sz="1200" b="1" dirty="0"/>
          </a:p>
          <a:p>
            <a:pPr algn="ctr"/>
            <a:r>
              <a:rPr lang="en-US" sz="1200" dirty="0"/>
              <a:t>Battalion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6886544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69" name="object 60">
            <a:extLst>
              <a:ext uri="{FF2B5EF4-FFF2-40B4-BE49-F238E27FC236}">
                <a16:creationId xmlns:a16="http://schemas.microsoft.com/office/drawing/2014/main" id="{6CB944C2-9388-41D9-967D-D1C47186E2B5}"/>
              </a:ext>
            </a:extLst>
          </p:cNvPr>
          <p:cNvSpPr/>
          <p:nvPr/>
        </p:nvSpPr>
        <p:spPr>
          <a:xfrm>
            <a:off x="8413684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Multi-Barrel Rocket Launcher Battalion</a:t>
            </a: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8636FCD9-5D82-4416-99AE-35DAE638FB74}"/>
              </a:ext>
            </a:extLst>
          </p:cNvPr>
          <p:cNvSpPr txBox="1"/>
          <p:nvPr/>
        </p:nvSpPr>
        <p:spPr>
          <a:xfrm>
            <a:off x="8878655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81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Target Acquisition Battery</a:t>
            </a:r>
            <a:endParaRPr sz="1200" dirty="0"/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989309" y="208351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73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1558632" y="387501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 Portable </a:t>
            </a:r>
          </a:p>
          <a:p>
            <a:pPr algn="ctr"/>
            <a:r>
              <a:rPr lang="en-US" sz="1200" dirty="0"/>
              <a:t>Air Defense Platoon</a:t>
            </a:r>
            <a:endParaRPr sz="1200" dirty="0"/>
          </a:p>
        </p:txBody>
      </p:sp>
      <p:sp>
        <p:nvSpPr>
          <p:cNvPr id="74" name="TextBox 73">
            <a:extLst>
              <a:ext uri="{FF2B5EF4-FFF2-40B4-BE49-F238E27FC236}">
                <a16:creationId xmlns:a16="http://schemas.microsoft.com/office/drawing/2014/main" id="{61D16797-20A4-43C5-A45C-BD62C451772D}"/>
              </a:ext>
            </a:extLst>
          </p:cNvPr>
          <p:cNvSpPr txBox="1"/>
          <p:nvPr/>
        </p:nvSpPr>
        <p:spPr>
          <a:xfrm>
            <a:off x="1879649" y="344345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81" name="object 60">
            <a:extLst>
              <a:ext uri="{FF2B5EF4-FFF2-40B4-BE49-F238E27FC236}">
                <a16:creationId xmlns:a16="http://schemas.microsoft.com/office/drawing/2014/main" id="{45D52A1E-AE54-45BC-A01B-E25A206BEFF5}"/>
              </a:ext>
            </a:extLst>
          </p:cNvPr>
          <p:cNvSpPr/>
          <p:nvPr/>
        </p:nvSpPr>
        <p:spPr>
          <a:xfrm>
            <a:off x="7343155" y="388498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  <a:br>
              <a:rPr lang="en-US" sz="1200" dirty="0"/>
            </a:br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82" name="TextBox 81">
            <a:extLst>
              <a:ext uri="{FF2B5EF4-FFF2-40B4-BE49-F238E27FC236}">
                <a16:creationId xmlns:a16="http://schemas.microsoft.com/office/drawing/2014/main" id="{22EEC7CF-531C-4252-BA0A-171997BFBFC2}"/>
              </a:ext>
            </a:extLst>
          </p:cNvPr>
          <p:cNvSpPr txBox="1"/>
          <p:nvPr/>
        </p:nvSpPr>
        <p:spPr>
          <a:xfrm>
            <a:off x="7821839" y="368497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83" name="object 60">
            <a:extLst>
              <a:ext uri="{FF2B5EF4-FFF2-40B4-BE49-F238E27FC236}">
                <a16:creationId xmlns:a16="http://schemas.microsoft.com/office/drawing/2014/main" id="{7801212E-E563-45A8-BE47-E51BC0001469}"/>
              </a:ext>
            </a:extLst>
          </p:cNvPr>
          <p:cNvSpPr/>
          <p:nvPr/>
        </p:nvSpPr>
        <p:spPr>
          <a:xfrm>
            <a:off x="9444608" y="387501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84" name="TextBox 83">
            <a:extLst>
              <a:ext uri="{FF2B5EF4-FFF2-40B4-BE49-F238E27FC236}">
                <a16:creationId xmlns:a16="http://schemas.microsoft.com/office/drawing/2014/main" id="{AAC108ED-2E79-4A7D-B158-235511B997D2}"/>
              </a:ext>
            </a:extLst>
          </p:cNvPr>
          <p:cNvSpPr txBox="1"/>
          <p:nvPr/>
        </p:nvSpPr>
        <p:spPr>
          <a:xfrm>
            <a:off x="9924285" y="3667170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85" name="object 60">
            <a:extLst>
              <a:ext uri="{FF2B5EF4-FFF2-40B4-BE49-F238E27FC236}">
                <a16:creationId xmlns:a16="http://schemas.microsoft.com/office/drawing/2014/main" id="{285CFD51-242C-414A-972C-E19FC4FF4C2C}"/>
              </a:ext>
            </a:extLst>
          </p:cNvPr>
          <p:cNvSpPr/>
          <p:nvPr/>
        </p:nvSpPr>
        <p:spPr>
          <a:xfrm>
            <a:off x="3592137" y="387154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87" name="object 60">
            <a:extLst>
              <a:ext uri="{FF2B5EF4-FFF2-40B4-BE49-F238E27FC236}">
                <a16:creationId xmlns:a16="http://schemas.microsoft.com/office/drawing/2014/main" id="{6884C3F7-C906-4D04-BBFA-03B6F9F31984}"/>
              </a:ext>
            </a:extLst>
          </p:cNvPr>
          <p:cNvSpPr/>
          <p:nvPr/>
        </p:nvSpPr>
        <p:spPr>
          <a:xfrm>
            <a:off x="492675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Chemical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2AC091A-8990-4C1B-A48B-D3EE9C25DE2A}"/>
              </a:ext>
            </a:extLst>
          </p:cNvPr>
          <p:cNvSpPr/>
          <p:nvPr/>
        </p:nvSpPr>
        <p:spPr>
          <a:xfrm>
            <a:off x="10503480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5149BB2E-240D-4B14-B16F-0516662D06A9}"/>
              </a:ext>
            </a:extLst>
          </p:cNvPr>
          <p:cNvSpPr txBox="1"/>
          <p:nvPr/>
        </p:nvSpPr>
        <p:spPr>
          <a:xfrm>
            <a:off x="10824533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469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228509" y="18391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5272201" y="18390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7016284" y="18363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" name="Straight Connector 121">
            <a:extLst>
              <a:ext uri="{FF2B5EF4-FFF2-40B4-BE49-F238E27FC236}">
                <a16:creationId xmlns:a16="http://schemas.microsoft.com/office/drawing/2014/main" id="{CE5B60CE-A550-477F-8408-109AE267E6C9}"/>
              </a:ext>
            </a:extLst>
          </p:cNvPr>
          <p:cNvCxnSpPr/>
          <p:nvPr/>
        </p:nvCxnSpPr>
        <p:spPr>
          <a:xfrm>
            <a:off x="9003856" y="184255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356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2149527" y="3473065"/>
            <a:ext cx="7887363" cy="7145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6" name="Straight Connector 125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2152183" y="348021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EC20E863-413F-48FC-993B-A2524972F2F4}"/>
              </a:ext>
            </a:extLst>
          </p:cNvPr>
          <p:cNvCxnSpPr/>
          <p:nvPr/>
        </p:nvCxnSpPr>
        <p:spPr>
          <a:xfrm>
            <a:off x="7936106" y="347460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0" name="Straight Connector 129">
            <a:extLst>
              <a:ext uri="{FF2B5EF4-FFF2-40B4-BE49-F238E27FC236}">
                <a16:creationId xmlns:a16="http://schemas.microsoft.com/office/drawing/2014/main" id="{5954BBA4-D4DF-4BB1-AF39-FA119786AB0D}"/>
              </a:ext>
            </a:extLst>
          </p:cNvPr>
          <p:cNvCxnSpPr/>
          <p:nvPr/>
        </p:nvCxnSpPr>
        <p:spPr>
          <a:xfrm>
            <a:off x="10029120" y="347088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1" name="Straight Connector 130">
            <a:extLst>
              <a:ext uri="{FF2B5EF4-FFF2-40B4-BE49-F238E27FC236}">
                <a16:creationId xmlns:a16="http://schemas.microsoft.com/office/drawing/2014/main" id="{553762B7-D256-4E75-A67C-D8A7519362A3}"/>
              </a:ext>
            </a:extLst>
          </p:cNvPr>
          <p:cNvCxnSpPr/>
          <p:nvPr/>
        </p:nvCxnSpPr>
        <p:spPr>
          <a:xfrm>
            <a:off x="1092156" y="520165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2" name="Straight Connector 131">
            <a:extLst>
              <a:ext uri="{FF2B5EF4-FFF2-40B4-BE49-F238E27FC236}">
                <a16:creationId xmlns:a16="http://schemas.microsoft.com/office/drawing/2014/main" id="{358526AA-416E-4593-8B14-1668F1F64820}"/>
              </a:ext>
            </a:extLst>
          </p:cNvPr>
          <p:cNvCxnSpPr/>
          <p:nvPr/>
        </p:nvCxnSpPr>
        <p:spPr>
          <a:xfrm>
            <a:off x="1087162" y="5210090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7" name="Straight Connector 136">
            <a:extLst>
              <a:ext uri="{FF2B5EF4-FFF2-40B4-BE49-F238E27FC236}">
                <a16:creationId xmlns:a16="http://schemas.microsoft.com/office/drawing/2014/main" id="{27EDB0D3-5FF7-4634-A7A7-C37AA246980D}"/>
              </a:ext>
            </a:extLst>
          </p:cNvPr>
          <p:cNvCxnSpPr/>
          <p:nvPr/>
        </p:nvCxnSpPr>
        <p:spPr>
          <a:xfrm>
            <a:off x="11089130" y="52079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6" name="TextBox 85">
            <a:extLst>
              <a:ext uri="{FF2B5EF4-FFF2-40B4-BE49-F238E27FC236}">
                <a16:creationId xmlns:a16="http://schemas.microsoft.com/office/drawing/2014/main" id="{797FBB6A-B5BF-4669-AAF9-3FB030696A93}"/>
              </a:ext>
            </a:extLst>
          </p:cNvPr>
          <p:cNvSpPr txBox="1"/>
          <p:nvPr/>
        </p:nvSpPr>
        <p:spPr>
          <a:xfrm>
            <a:off x="4063118" y="3663295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75" name="Straight Connector 74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4189798" y="348021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" name="TextBox 50">
            <a:extLst>
              <a:ext uri="{FF2B5EF4-FFF2-40B4-BE49-F238E27FC236}">
                <a16:creationId xmlns:a16="http://schemas.microsoft.com/office/drawing/2014/main" id="{5149BB2E-240D-4B14-B16F-0516662D06A9}"/>
              </a:ext>
            </a:extLst>
          </p:cNvPr>
          <p:cNvSpPr txBox="1"/>
          <p:nvPr/>
        </p:nvSpPr>
        <p:spPr>
          <a:xfrm>
            <a:off x="815065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</p:spTree>
    <p:extLst>
      <p:ext uri="{BB962C8B-B14F-4D97-AF65-F5344CB8AC3E}">
        <p14:creationId xmlns:p14="http://schemas.microsoft.com/office/powerpoint/2010/main" val="3549520767"/>
      </p:ext>
    </p:extLst>
  </p:cSld>
  <p:clrMapOvr>
    <a:masterClrMapping/>
  </p:clrMapOvr>
</p:sld>
</file>

<file path=ppt/slides/slide3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96712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Headquarters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60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4002" y="1378965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032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 Mechanized Infantry Brigade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59937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19622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72379" y="199473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 Company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30639" y="198039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825922" y="154004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59937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5880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58805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40970" y="153087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383087" y="2549498"/>
            <a:ext cx="66556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BMP-2</a:t>
            </a:r>
          </a:p>
        </p:txBody>
      </p: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2085409" y="2758480"/>
            <a:ext cx="3077141" cy="54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491049" y="312929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38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4564923" y="31270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41" name="Straight Connector 4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086831" y="275848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3647671" y="276140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8" name="TextBox 4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845419" y="270062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55952" y="270062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0" name="TextBox 49"/>
          <p:cNvSpPr txBox="1"/>
          <p:nvPr/>
        </p:nvSpPr>
        <p:spPr>
          <a:xfrm>
            <a:off x="10403626" y="5957905"/>
            <a:ext cx="171874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1" name="TextBox 50"/>
          <p:cNvSpPr txBox="1"/>
          <p:nvPr/>
        </p:nvSpPr>
        <p:spPr>
          <a:xfrm>
            <a:off x="2949756" y="3705487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BMP-1Ksh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2" name="TextBox 51"/>
          <p:cNvSpPr txBox="1"/>
          <p:nvPr/>
        </p:nvSpPr>
        <p:spPr>
          <a:xfrm>
            <a:off x="4468556" y="3705487"/>
            <a:ext cx="1735810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967099" y="2700621"/>
            <a:ext cx="38436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3647671" y="2543370"/>
            <a:ext cx="0" cy="22157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48654" y="4896630"/>
            <a:ext cx="433075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6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54294" y="53126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68" name="Straight Connector 6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58385" y="489887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5" name="TextBox 74"/>
          <p:cNvSpPr txBox="1"/>
          <p:nvPr/>
        </p:nvSpPr>
        <p:spPr>
          <a:xfrm>
            <a:off x="378551" y="5880819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BMP-1Ksh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0" name="TextBox 7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83953" y="1553870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82830" y="589774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9" name="Straight Connector 58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5152699" y="276855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4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3053311" y="313219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Military Intelligence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66" name="Straight Connector 65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082735" y="3675680"/>
            <a:ext cx="2674" cy="122095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9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897880" y="531646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Future</a:t>
            </a:r>
          </a:p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341466" y="53158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 Operations Team</a:t>
            </a:r>
          </a:p>
        </p:txBody>
      </p:sp>
      <p:sp>
        <p:nvSpPr>
          <p:cNvPr id="7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785052" y="53158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Functional Staff Section</a:t>
            </a:r>
          </a:p>
        </p:txBody>
      </p:sp>
      <p:cxnSp>
        <p:nvCxnSpPr>
          <p:cNvPr id="81" name="Straight Connector 8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492240" y="489663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" name="Straight Connector 8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935826" y="48922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3" name="Straight Connector 8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5386469" y="488476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4" name="TextBox 8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66666" y="485864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85" name="TextBox 8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350820" y="485754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6" name="TextBox 8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787349" y="485754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7" name="TextBox 8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194750" y="485754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88" name="TextBox 87"/>
          <p:cNvSpPr txBox="1"/>
          <p:nvPr/>
        </p:nvSpPr>
        <p:spPr>
          <a:xfrm>
            <a:off x="1812406" y="5880819"/>
            <a:ext cx="134844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9" name="TextBox 88"/>
          <p:cNvSpPr txBox="1"/>
          <p:nvPr/>
        </p:nvSpPr>
        <p:spPr>
          <a:xfrm>
            <a:off x="3263502" y="5878291"/>
            <a:ext cx="134844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0" name="TextBox 89"/>
          <p:cNvSpPr txBox="1"/>
          <p:nvPr/>
        </p:nvSpPr>
        <p:spPr>
          <a:xfrm>
            <a:off x="4697357" y="5878291"/>
            <a:ext cx="106150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375D C3</a:t>
            </a:r>
          </a:p>
        </p:txBody>
      </p:sp>
      <p:cxnSp>
        <p:nvCxnSpPr>
          <p:cNvPr id="91" name="Straight Connector 9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1095793" y="2529037"/>
            <a:ext cx="2674" cy="24740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" name="Straight Connector 91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8025405" y="2887446"/>
            <a:ext cx="3077141" cy="54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93" name="Straight Connector 92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8025405" y="5002461"/>
            <a:ext cx="3077141" cy="54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65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7439741" y="330140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67" name="Straight Connector 66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034101" y="288444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Straight Connector 6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9753827" y="289570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020616" y="499908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9581583" y="49955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11098857" y="500087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5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9165276" y="330140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Tactical Security Section</a:t>
            </a:r>
          </a:p>
        </p:txBody>
      </p:sp>
      <p:sp>
        <p:nvSpPr>
          <p:cNvPr id="96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7439741" y="54109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8987223" y="54109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Squad</a:t>
            </a:r>
          </a:p>
        </p:txBody>
      </p:sp>
      <p:sp>
        <p:nvSpPr>
          <p:cNvPr id="98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0054" y="54109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99" name="TextBox 9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559598" y="286768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7832629" y="49704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01" name="TextBox 10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12695" y="49704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02" name="TextBox 101"/>
          <p:cNvSpPr txBox="1"/>
          <p:nvPr/>
        </p:nvSpPr>
        <p:spPr>
          <a:xfrm>
            <a:off x="7340821" y="3883453"/>
            <a:ext cx="135005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3" name="TextBox 102"/>
          <p:cNvSpPr txBox="1"/>
          <p:nvPr/>
        </p:nvSpPr>
        <p:spPr>
          <a:xfrm>
            <a:off x="9073587" y="3888591"/>
            <a:ext cx="13500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AGS-17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4" name="TextBox 103"/>
          <p:cNvSpPr txBox="1"/>
          <p:nvPr/>
        </p:nvSpPr>
        <p:spPr>
          <a:xfrm>
            <a:off x="7345451" y="5950298"/>
            <a:ext cx="137730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5" name="TextBox 104"/>
          <p:cNvSpPr txBox="1"/>
          <p:nvPr/>
        </p:nvSpPr>
        <p:spPr>
          <a:xfrm>
            <a:off x="8890837" y="5957905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664970356"/>
      </p:ext>
    </p:extLst>
  </p:cSld>
  <p:clrMapOvr>
    <a:masterClrMapping/>
  </p:clrMapOvr>
</p:sld>
</file>

<file path=ppt/slides/slide3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8572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60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381150"/>
            <a:ext cx="186" cy="39017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25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 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271" y="62504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278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72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Field Artillery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4533" y="182316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3068869" y="227853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 Battery</a:t>
            </a: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3560985" y="2070695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838534" y="22586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 Battery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16426" y="205081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7" name="object 60">
            <a:extLst>
              <a:ext uri="{FF2B5EF4-FFF2-40B4-BE49-F238E27FC236}">
                <a16:creationId xmlns:a16="http://schemas.microsoft.com/office/drawing/2014/main" id="{D576C08F-F0D8-4233-93FB-C028CB9730F7}"/>
              </a:ext>
            </a:extLst>
          </p:cNvPr>
          <p:cNvSpPr/>
          <p:nvPr/>
        </p:nvSpPr>
        <p:spPr>
          <a:xfrm>
            <a:off x="10523288" y="224475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 Battery</a:t>
            </a:r>
          </a:p>
        </p:txBody>
      </p:sp>
      <p:sp>
        <p:nvSpPr>
          <p:cNvPr id="77" name="object 60">
            <a:extLst>
              <a:ext uri="{FF2B5EF4-FFF2-40B4-BE49-F238E27FC236}">
                <a16:creationId xmlns:a16="http://schemas.microsoft.com/office/drawing/2014/main" id="{E426BBA5-2ECC-4738-817C-246FBC4547BB}"/>
              </a:ext>
            </a:extLst>
          </p:cNvPr>
          <p:cNvSpPr/>
          <p:nvPr/>
        </p:nvSpPr>
        <p:spPr>
          <a:xfrm>
            <a:off x="2978814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1" name="object 60">
            <a:extLst>
              <a:ext uri="{FF2B5EF4-FFF2-40B4-BE49-F238E27FC236}">
                <a16:creationId xmlns:a16="http://schemas.microsoft.com/office/drawing/2014/main" id="{45D52A1E-AE54-45BC-A01B-E25A206BEFF5}"/>
              </a:ext>
            </a:extLst>
          </p:cNvPr>
          <p:cNvSpPr/>
          <p:nvPr/>
        </p:nvSpPr>
        <p:spPr>
          <a:xfrm>
            <a:off x="8065970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278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674697" y="18263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1" name="Straight Connector 120">
            <a:extLst>
              <a:ext uri="{FF2B5EF4-FFF2-40B4-BE49-F238E27FC236}">
                <a16:creationId xmlns:a16="http://schemas.microsoft.com/office/drawing/2014/main" id="{C25D53DF-DB09-4C20-9566-1A8035555AC8}"/>
              </a:ext>
            </a:extLst>
          </p:cNvPr>
          <p:cNvCxnSpPr/>
          <p:nvPr/>
        </p:nvCxnSpPr>
        <p:spPr>
          <a:xfrm>
            <a:off x="8427932" y="182113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16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3570188" y="5280196"/>
            <a:ext cx="5090142" cy="704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6" name="Straight Connector 125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3579712" y="52711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EC20E863-413F-48FC-993B-A2524972F2F4}"/>
              </a:ext>
            </a:extLst>
          </p:cNvPr>
          <p:cNvCxnSpPr/>
          <p:nvPr/>
        </p:nvCxnSpPr>
        <p:spPr>
          <a:xfrm>
            <a:off x="8660330" y="52764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TextBox 4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10516" y="5234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160197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86" name="Straight Connector 8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19863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TextBox 86"/>
          <p:cNvSpPr txBox="1"/>
          <p:nvPr/>
        </p:nvSpPr>
        <p:spPr>
          <a:xfrm>
            <a:off x="156562" y="4133883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1V15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8" name="TextBox 87"/>
          <p:cNvSpPr txBox="1"/>
          <p:nvPr/>
        </p:nvSpPr>
        <p:spPr>
          <a:xfrm>
            <a:off x="1973688" y="4133883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1V16 FDC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84433" y="2024623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549562" y="547649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</p:spTree>
    <p:extLst>
      <p:ext uri="{BB962C8B-B14F-4D97-AF65-F5344CB8AC3E}">
        <p14:creationId xmlns:p14="http://schemas.microsoft.com/office/powerpoint/2010/main" val="3244618249"/>
      </p:ext>
    </p:extLst>
  </p:cSld>
  <p:clrMapOvr>
    <a:masterClrMapping/>
  </p:clrMapOvr>
</p:sld>
</file>

<file path=ppt/slides/slide3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Battery, Field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60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</a:t>
            </a:r>
          </a:p>
          <a:p>
            <a:pPr algn="ctr"/>
            <a:r>
              <a:rPr lang="en-US" sz="1200"/>
              <a:t>Battery</a:t>
            </a:r>
            <a:endParaRPr lang="en-US"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Fire Support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223301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83227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1V13 FDC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PRP 4</a:t>
            </a:r>
          </a:p>
          <a:p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1528" y="223301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09677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2S19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181734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7126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226066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30432" y="3261275"/>
            <a:ext cx="109677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2S19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224601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85938" y="325108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575" y="444118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78263" y="4109864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0289" y="410711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66640" y="410711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024230" y="410711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35427" y="444372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72280" y="444814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92265" y="4989828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1V14 CP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351161" y="4989828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310057" y="4989828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87963" y="6263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</p:spTree>
    <p:extLst>
      <p:ext uri="{BB962C8B-B14F-4D97-AF65-F5344CB8AC3E}">
        <p14:creationId xmlns:p14="http://schemas.microsoft.com/office/powerpoint/2010/main" val="3018603134"/>
      </p:ext>
    </p:extLst>
  </p:cSld>
  <p:clrMapOvr>
    <a:masterClrMapping/>
  </p:clrMapOvr>
</p:sld>
</file>

<file path=ppt/slides/slide3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Company, Field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60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6924" y="1664706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1528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2699650"/>
            <a:ext cx="1181734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168823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3640152" y="2699650"/>
            <a:ext cx="2788" cy="676893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4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785682" y="37014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</a:p>
        </p:txBody>
      </p: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2371420" y="3367387"/>
            <a:ext cx="2531212" cy="915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377396" y="33673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891291" y="336738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296931" y="370841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1679372" y="4250099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9" name="TextBox 48"/>
          <p:cNvSpPr txBox="1"/>
          <p:nvPr/>
        </p:nvSpPr>
        <p:spPr>
          <a:xfrm>
            <a:off x="4234708" y="4250099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cxnSp>
        <p:nvCxnSpPr>
          <p:cNvPr id="55" name="Straight Connector 54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8518821" y="2690494"/>
            <a:ext cx="2788" cy="676893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9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6664351" y="369230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Section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7250089" y="3358231"/>
            <a:ext cx="2531212" cy="915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7256065" y="33582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Straight Connector 6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9769960" y="335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9175600" y="369925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Section</a:t>
            </a:r>
          </a:p>
        </p:txBody>
      </p:sp>
      <p:sp>
        <p:nvSpPr>
          <p:cNvPr id="67" name="TextBox 66"/>
          <p:cNvSpPr txBox="1"/>
          <p:nvPr/>
        </p:nvSpPr>
        <p:spPr>
          <a:xfrm>
            <a:off x="6558041" y="4240943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68" name="TextBox 67"/>
          <p:cNvSpPr txBox="1"/>
          <p:nvPr/>
        </p:nvSpPr>
        <p:spPr>
          <a:xfrm>
            <a:off x="9113377" y="4240943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69" name="TextBox 6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179700" y="328776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691573" y="32956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7065683" y="328094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3" name="TextBox 7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564588" y="32956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2788144125"/>
      </p:ext>
    </p:extLst>
  </p:cSld>
  <p:clrMapOvr>
    <a:masterClrMapping/>
  </p:clrMapOvr>
</p:sld>
</file>

<file path=ppt/slides/slide3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Support Company, Field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60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624008" y="273767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218773" y="22857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7552800" y="3286313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032223" y="22710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8EBF0E2C-7391-409C-B7D2-C6E88B1CB291}"/>
              </a:ext>
            </a:extLst>
          </p:cNvPr>
          <p:cNvSpPr/>
          <p:nvPr/>
        </p:nvSpPr>
        <p:spPr>
          <a:xfrm>
            <a:off x="3379274" y="27135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02266358-4477-4B30-8F24-42E3819BF3D7}"/>
              </a:ext>
            </a:extLst>
          </p:cNvPr>
          <p:cNvCxnSpPr/>
          <p:nvPr/>
        </p:nvCxnSpPr>
        <p:spPr>
          <a:xfrm>
            <a:off x="3974039" y="226158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A9BD1EF8-601F-42B7-9F79-39A31AC5B8D3}"/>
              </a:ext>
            </a:extLst>
          </p:cNvPr>
          <p:cNvSpPr txBox="1"/>
          <p:nvPr/>
        </p:nvSpPr>
        <p:spPr>
          <a:xfrm>
            <a:off x="3308066" y="3262196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C09BC650-2882-4B9E-B1CC-58D26899D633}"/>
              </a:ext>
            </a:extLst>
          </p:cNvPr>
          <p:cNvSpPr txBox="1"/>
          <p:nvPr/>
        </p:nvSpPr>
        <p:spPr>
          <a:xfrm>
            <a:off x="3787489" y="224693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205235712"/>
      </p:ext>
    </p:extLst>
  </p:cSld>
  <p:clrMapOvr>
    <a:masterClrMapping/>
  </p:clrMapOvr>
</p:sld>
</file>

<file path=ppt/slides/slide3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Field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60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1494568231"/>
      </p:ext>
    </p:extLst>
  </p:cSld>
  <p:clrMapOvr>
    <a:masterClrMapping/>
  </p:clrMapOvr>
</p:sld>
</file>

<file path=ppt/slides/slide3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8572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Multi-Barrel Rocket Launcher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60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381150"/>
            <a:ext cx="186" cy="39017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25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Multi-Barrel Rocket Launcher 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271" y="62504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278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72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Multi-Barrel Rocket Launcher 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4533" y="182316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3068869" y="227853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Multi-Barrel Rocket Launcher Battery</a:t>
            </a: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3560985" y="2070695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838534" y="22586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Multi-Barrel Rocket Launcher Battery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16426" y="205081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7" name="object 60">
            <a:extLst>
              <a:ext uri="{FF2B5EF4-FFF2-40B4-BE49-F238E27FC236}">
                <a16:creationId xmlns:a16="http://schemas.microsoft.com/office/drawing/2014/main" id="{D576C08F-F0D8-4233-93FB-C028CB9730F7}"/>
              </a:ext>
            </a:extLst>
          </p:cNvPr>
          <p:cNvSpPr/>
          <p:nvPr/>
        </p:nvSpPr>
        <p:spPr>
          <a:xfrm>
            <a:off x="10523288" y="224475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Multi-Barrel Rocket Launcher Battery</a:t>
            </a:r>
          </a:p>
        </p:txBody>
      </p:sp>
      <p:sp>
        <p:nvSpPr>
          <p:cNvPr id="77" name="object 60">
            <a:extLst>
              <a:ext uri="{FF2B5EF4-FFF2-40B4-BE49-F238E27FC236}">
                <a16:creationId xmlns:a16="http://schemas.microsoft.com/office/drawing/2014/main" id="{E426BBA5-2ECC-4738-817C-246FBC4547BB}"/>
              </a:ext>
            </a:extLst>
          </p:cNvPr>
          <p:cNvSpPr/>
          <p:nvPr/>
        </p:nvSpPr>
        <p:spPr>
          <a:xfrm>
            <a:off x="2978814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1" name="object 60">
            <a:extLst>
              <a:ext uri="{FF2B5EF4-FFF2-40B4-BE49-F238E27FC236}">
                <a16:creationId xmlns:a16="http://schemas.microsoft.com/office/drawing/2014/main" id="{45D52A1E-AE54-45BC-A01B-E25A206BEFF5}"/>
              </a:ext>
            </a:extLst>
          </p:cNvPr>
          <p:cNvSpPr/>
          <p:nvPr/>
        </p:nvSpPr>
        <p:spPr>
          <a:xfrm>
            <a:off x="8065970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278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674697" y="18263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1" name="Straight Connector 120">
            <a:extLst>
              <a:ext uri="{FF2B5EF4-FFF2-40B4-BE49-F238E27FC236}">
                <a16:creationId xmlns:a16="http://schemas.microsoft.com/office/drawing/2014/main" id="{C25D53DF-DB09-4C20-9566-1A8035555AC8}"/>
              </a:ext>
            </a:extLst>
          </p:cNvPr>
          <p:cNvCxnSpPr/>
          <p:nvPr/>
        </p:nvCxnSpPr>
        <p:spPr>
          <a:xfrm>
            <a:off x="8427932" y="182113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16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3570188" y="5280196"/>
            <a:ext cx="5090142" cy="704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6" name="Straight Connector 125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3579712" y="52711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EC20E863-413F-48FC-993B-A2524972F2F4}"/>
              </a:ext>
            </a:extLst>
          </p:cNvPr>
          <p:cNvCxnSpPr/>
          <p:nvPr/>
        </p:nvCxnSpPr>
        <p:spPr>
          <a:xfrm>
            <a:off x="8660330" y="52764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TextBox 4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10516" y="5234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160197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86" name="Straight Connector 8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19863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TextBox 86"/>
          <p:cNvSpPr txBox="1"/>
          <p:nvPr/>
        </p:nvSpPr>
        <p:spPr>
          <a:xfrm>
            <a:off x="156562" y="4133883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1V15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8" name="TextBox 87"/>
          <p:cNvSpPr txBox="1"/>
          <p:nvPr/>
        </p:nvSpPr>
        <p:spPr>
          <a:xfrm>
            <a:off x="1973688" y="4133883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1V16 FDC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84433" y="2024623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549562" y="547649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</p:spTree>
    <p:extLst>
      <p:ext uri="{BB962C8B-B14F-4D97-AF65-F5344CB8AC3E}">
        <p14:creationId xmlns:p14="http://schemas.microsoft.com/office/powerpoint/2010/main" val="4063354861"/>
      </p:ext>
    </p:extLst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73941" y="104775"/>
            <a:ext cx="11632309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Weapons Platoon, Motorized Infantry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Motorized Infantry Battalion, Motorized Infantry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2076475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15278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Weapons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935273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337968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Mortar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337591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 Guided Missile 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337968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Automatic Grenade Launcher 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337968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Sniper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93527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92394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92229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92394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924553"/>
            <a:ext cx="141897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AT-4 ATGM Launcher+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89876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90929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933709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35mm AGL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933709"/>
            <a:ext cx="136447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12mm Sniper Rifle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7.62mm Sniper SVD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1066722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87772" y="29222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933709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60mm Mortar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1ADD660C-FD74-4A99-B156-48CC01339AC8}"/>
              </a:ext>
            </a:extLst>
          </p:cNvPr>
          <p:cNvSpPr txBox="1"/>
          <p:nvPr/>
        </p:nvSpPr>
        <p:spPr>
          <a:xfrm>
            <a:off x="8336818" y="290470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3408638535"/>
      </p:ext>
    </p:extLst>
  </p:cSld>
  <p:clrMapOvr>
    <a:masterClrMapping/>
  </p:clrMapOvr>
</p:sld>
</file>

<file path=ppt/slides/slide3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Multi-Barrel Rocket Launcher Battery, Multi-Barrel Rocket Launcher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60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Multi-Barrel Rocket Launcher Battery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Fire Support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Multi-Barrel Rocket Launcher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223301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83227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1V13 FDC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PRP 4</a:t>
            </a:r>
          </a:p>
          <a:p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1528" y="223301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09677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9A51 PRIMA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181734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7126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Multi-Barrel Rocket Launcher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226066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30432" y="3261275"/>
            <a:ext cx="109677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9A51 PRIMA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224601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85938" y="325108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575" y="444118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78263" y="4109864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0289" y="410711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66640" y="410711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024230" y="410711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35427" y="444372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72280" y="444814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92265" y="4989828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1V14 CP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351161" y="4989828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310057" y="4989828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87963" y="6263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</p:spTree>
    <p:extLst>
      <p:ext uri="{BB962C8B-B14F-4D97-AF65-F5344CB8AC3E}">
        <p14:creationId xmlns:p14="http://schemas.microsoft.com/office/powerpoint/2010/main" val="2551651615"/>
      </p:ext>
    </p:extLst>
  </p:cSld>
  <p:clrMapOvr>
    <a:masterClrMapping/>
  </p:clrMapOvr>
</p:sld>
</file>

<file path=ppt/slides/slide3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Company, Multi-Barrel Rocket Launcher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60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6924" y="1664706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1528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2699650"/>
            <a:ext cx="1181734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168823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3640152" y="2699650"/>
            <a:ext cx="2788" cy="676893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4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785682" y="37014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</a:p>
        </p:txBody>
      </p: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2371420" y="3367387"/>
            <a:ext cx="2531212" cy="915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377396" y="33673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891291" y="336738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296931" y="370841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1679372" y="4250099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9" name="TextBox 48"/>
          <p:cNvSpPr txBox="1"/>
          <p:nvPr/>
        </p:nvSpPr>
        <p:spPr>
          <a:xfrm>
            <a:off x="4234708" y="4250099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cxnSp>
        <p:nvCxnSpPr>
          <p:cNvPr id="55" name="Straight Connector 54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8518821" y="2690494"/>
            <a:ext cx="2788" cy="676893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9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6664351" y="369230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Section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7250089" y="3358231"/>
            <a:ext cx="2531212" cy="915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7256065" y="33582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Straight Connector 6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9769960" y="335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9175600" y="369925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Section</a:t>
            </a:r>
          </a:p>
        </p:txBody>
      </p:sp>
      <p:sp>
        <p:nvSpPr>
          <p:cNvPr id="67" name="TextBox 66"/>
          <p:cNvSpPr txBox="1"/>
          <p:nvPr/>
        </p:nvSpPr>
        <p:spPr>
          <a:xfrm>
            <a:off x="6558041" y="4240943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68" name="TextBox 67"/>
          <p:cNvSpPr txBox="1"/>
          <p:nvPr/>
        </p:nvSpPr>
        <p:spPr>
          <a:xfrm>
            <a:off x="9113377" y="4240943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69" name="TextBox 6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179700" y="328776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691573" y="32956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7065683" y="328094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3" name="TextBox 7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564588" y="32956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722238974"/>
      </p:ext>
    </p:extLst>
  </p:cSld>
  <p:clrMapOvr>
    <a:masterClrMapping/>
  </p:clrMapOvr>
</p:sld>
</file>

<file path=ppt/slides/slide3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Support Company, Multi-Barrel Rocket Launcher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60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624008" y="27282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218773" y="22762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7552800" y="3276858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032223" y="226159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F6A7F1E0-200D-4E04-974D-3D19FFE3BC1D}"/>
              </a:ext>
            </a:extLst>
          </p:cNvPr>
          <p:cNvSpPr/>
          <p:nvPr/>
        </p:nvSpPr>
        <p:spPr>
          <a:xfrm>
            <a:off x="3379274" y="27135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B7451CEC-35D1-45EB-BD5B-FCE73B804D09}"/>
              </a:ext>
            </a:extLst>
          </p:cNvPr>
          <p:cNvCxnSpPr/>
          <p:nvPr/>
        </p:nvCxnSpPr>
        <p:spPr>
          <a:xfrm>
            <a:off x="3974039" y="226158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03B7F9D9-1E50-45C6-B4FB-68B2A5AE5314}"/>
              </a:ext>
            </a:extLst>
          </p:cNvPr>
          <p:cNvSpPr txBox="1"/>
          <p:nvPr/>
        </p:nvSpPr>
        <p:spPr>
          <a:xfrm>
            <a:off x="3308066" y="3262196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0512197F-3DC0-49BC-84FA-8178AF35EB37}"/>
              </a:ext>
            </a:extLst>
          </p:cNvPr>
          <p:cNvSpPr txBox="1"/>
          <p:nvPr/>
        </p:nvSpPr>
        <p:spPr>
          <a:xfrm>
            <a:off x="3787489" y="224693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2008316267"/>
      </p:ext>
    </p:extLst>
  </p:cSld>
  <p:clrMapOvr>
    <a:masterClrMapping/>
  </p:clrMapOvr>
</p:sld>
</file>

<file path=ppt/slides/slide3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Multi-Barrel Rocket Launcher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60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1157027640"/>
      </p:ext>
    </p:extLst>
  </p:cSld>
  <p:clrMapOvr>
    <a:masterClrMapping/>
  </p:clrMapOvr>
</p:sld>
</file>

<file path=ppt/slides/slide3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Target Acquisition Battery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60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Target Acquisition Battery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Meteorological Survey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 Sensor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223301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Counter Mortar/Counter Battery 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24372" y="2222490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1528" y="223301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7126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Sound Ranging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226066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224601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88729" y="3257434"/>
            <a:ext cx="0" cy="214453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575" y="572486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78263" y="5393541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0289" y="539079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66640" y="539079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024230" y="539079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35427" y="572740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72280" y="573182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92265" y="6273505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1V14 CP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351161" y="6273505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310057" y="6273505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87963" y="6263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</p:spTree>
    <p:extLst>
      <p:ext uri="{BB962C8B-B14F-4D97-AF65-F5344CB8AC3E}">
        <p14:creationId xmlns:p14="http://schemas.microsoft.com/office/powerpoint/2010/main" val="4194903316"/>
      </p:ext>
    </p:extLst>
  </p:cSld>
  <p:clrMapOvr>
    <a:masterClrMapping/>
  </p:clrMapOvr>
</p:sld>
</file>

<file path=ppt/slides/slide3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Meteorological Survey Platoon, Target Acquisition Battery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60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Meteorological Survey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Meteorological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Survey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9814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69T Survey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566705057"/>
      </p:ext>
    </p:extLst>
  </p:cSld>
  <p:clrMapOvr>
    <a:masterClrMapping/>
  </p:clrMapOvr>
</p:sld>
</file>

<file path=ppt/slides/slide3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Sound Ranging Platoon, Target Acquisition Battery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60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Sound Ranging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Sound Ranging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Sound Ranging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598515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69T Survey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AKZ-7 Sound Ranging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98515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69T Survey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AKZ-7 Sound Ranging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126055388"/>
      </p:ext>
    </p:extLst>
  </p:cSld>
  <p:clrMapOvr>
    <a:masterClrMapping/>
  </p:clrMapOvr>
</p:sld>
</file>

<file path=ppt/slides/slide3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Long Range Sensor Platoon, Target Acquisition Battery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60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</a:t>
            </a:r>
          </a:p>
          <a:p>
            <a:pPr algn="ctr"/>
            <a:r>
              <a:rPr lang="en-US" sz="1200" dirty="0"/>
              <a:t>Sensor Platoon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</a:t>
            </a:r>
          </a:p>
          <a:p>
            <a:pPr algn="ctr"/>
            <a:r>
              <a:rPr lang="en-US" sz="1200" dirty="0"/>
              <a:t>Sensor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</a:t>
            </a:r>
          </a:p>
          <a:p>
            <a:pPr algn="ctr"/>
            <a:r>
              <a:rPr lang="en-US" sz="1200" dirty="0"/>
              <a:t>Sensor 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4844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HJ-62C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4844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HJ-62C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006855547"/>
      </p:ext>
    </p:extLst>
  </p:cSld>
  <p:clrMapOvr>
    <a:masterClrMapping/>
  </p:clrMapOvr>
</p:sld>
</file>

<file path=ppt/slides/slide3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Counter Mortar/Counter Battery Platoon, Target Acquisition Battery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60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Counter Mortar/Counter Battery Platoon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Counter Mortar/Counter Battery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Counter Mortar/Counter Battery 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790875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GM 5951 1L 220 CM/CB Radar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790875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GM 5951 1L 220 CM/CB Radar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420419502"/>
      </p:ext>
    </p:extLst>
  </p:cSld>
  <p:clrMapOvr>
    <a:masterClrMapping/>
  </p:clrMapOvr>
</p:sld>
</file>

<file path=ppt/slides/slide3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MANPAD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60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56645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SA-18 MANPAD Launcher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6645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SA-18 MANPAD Launcher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9714" y="27080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4479" y="225606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19714" y="3274258"/>
            <a:ext cx="156645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SA-18 MANPAD Launcher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07929" y="224141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2863108861"/>
      </p:ext>
    </p:extLst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666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Mortar Battery, Motorized Infantry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Motorized Infantry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3621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134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Mortar Battery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83035" y="605992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208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665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 Mortar Battery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1949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615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Mortar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665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Mortar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72625" y="219491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665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  <a:br>
              <a:rPr lang="en-US" sz="1200" dirty="0"/>
            </a:br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208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095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079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09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10178"/>
            <a:ext cx="134844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2B16 120mm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1843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376763" y="219491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19334"/>
            <a:ext cx="134844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2B16 120mm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193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45364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Team</a:t>
            </a:r>
            <a:endParaRPr sz="1200" dirty="0"/>
          </a:p>
        </p:txBody>
      </p:sp>
      <p:sp>
        <p:nvSpPr>
          <p:cNvPr id="26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2223307" y="45364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Fires</a:t>
            </a:r>
          </a:p>
          <a:p>
            <a:pPr algn="ctr"/>
            <a:r>
              <a:rPr lang="en-US" sz="1200" dirty="0"/>
              <a:t>Team</a:t>
            </a:r>
            <a:endParaRPr sz="1200" dirty="0"/>
          </a:p>
        </p:txBody>
      </p:sp>
      <p:sp>
        <p:nvSpPr>
          <p:cNvPr id="2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055121" y="45364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Observation</a:t>
            </a:r>
          </a:p>
          <a:p>
            <a:pPr algn="ctr"/>
            <a:r>
              <a:rPr lang="en-US" sz="1200" dirty="0"/>
              <a:t>Team</a:t>
            </a:r>
            <a:endParaRPr sz="1200" dirty="0"/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1088729" y="4081095"/>
            <a:ext cx="3568439" cy="1573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85409" y="321933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695" y="407571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817667" y="407571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649481" y="407253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7" name="TextBox 36"/>
          <p:cNvSpPr txBox="1"/>
          <p:nvPr/>
        </p:nvSpPr>
        <p:spPr>
          <a:xfrm>
            <a:off x="3983914" y="5076583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152100" y="5076583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1V152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19842" y="5076583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984116368"/>
      </p:ext>
    </p:extLst>
  </p:cSld>
  <p:clrMapOvr>
    <a:masterClrMapping/>
  </p:clrMapOvr>
</p:sld>
</file>

<file path=ppt/slides/slide3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23093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60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62479"/>
            <a:ext cx="8653" cy="408882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91383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72287" y="706371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909227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15467" y="190840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34986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Company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3545841" y="2142023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Company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425745" y="214579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Company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990240" y="214579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73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500144" y="596168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74" name="TextBox 73">
            <a:extLst>
              <a:ext uri="{FF2B5EF4-FFF2-40B4-BE49-F238E27FC236}">
                <a16:creationId xmlns:a16="http://schemas.microsoft.com/office/drawing/2014/main" id="{61D16797-20A4-43C5-A45C-BD62C451772D}"/>
              </a:ext>
            </a:extLst>
          </p:cNvPr>
          <p:cNvSpPr txBox="1"/>
          <p:nvPr/>
        </p:nvSpPr>
        <p:spPr>
          <a:xfrm>
            <a:off x="982920" y="575383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83" name="object 60">
            <a:extLst>
              <a:ext uri="{FF2B5EF4-FFF2-40B4-BE49-F238E27FC236}">
                <a16:creationId xmlns:a16="http://schemas.microsoft.com/office/drawing/2014/main" id="{7801212E-E563-45A8-BE47-E51BC0001469}"/>
              </a:ext>
            </a:extLst>
          </p:cNvPr>
          <p:cNvSpPr/>
          <p:nvPr/>
        </p:nvSpPr>
        <p:spPr>
          <a:xfrm>
            <a:off x="10510949" y="596168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4" name="TextBox 83">
            <a:extLst>
              <a:ext uri="{FF2B5EF4-FFF2-40B4-BE49-F238E27FC236}">
                <a16:creationId xmlns:a16="http://schemas.microsoft.com/office/drawing/2014/main" id="{AAC108ED-2E79-4A7D-B158-235511B997D2}"/>
              </a:ext>
            </a:extLst>
          </p:cNvPr>
          <p:cNvSpPr txBox="1"/>
          <p:nvPr/>
        </p:nvSpPr>
        <p:spPr>
          <a:xfrm>
            <a:off x="10833005" y="551644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90922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89789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89624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979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4" name="Straight Connector 123">
            <a:extLst>
              <a:ext uri="{FF2B5EF4-FFF2-40B4-BE49-F238E27FC236}">
                <a16:creationId xmlns:a16="http://schemas.microsoft.com/office/drawing/2014/main" id="{E8E2C687-8F55-4AA9-87AF-313368FB2932}"/>
              </a:ext>
            </a:extLst>
          </p:cNvPr>
          <p:cNvCxnSpPr/>
          <p:nvPr/>
        </p:nvCxnSpPr>
        <p:spPr>
          <a:xfrm>
            <a:off x="1098487" y="55513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1093493" y="5559731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0" name="Straight Connector 129">
            <a:extLst>
              <a:ext uri="{FF2B5EF4-FFF2-40B4-BE49-F238E27FC236}">
                <a16:creationId xmlns:a16="http://schemas.microsoft.com/office/drawing/2014/main" id="{5954BBA4-D4DF-4BB1-AF39-FA119786AB0D}"/>
              </a:ext>
            </a:extLst>
          </p:cNvPr>
          <p:cNvCxnSpPr/>
          <p:nvPr/>
        </p:nvCxnSpPr>
        <p:spPr>
          <a:xfrm>
            <a:off x="11095461" y="55575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3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230533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7" name="Straight Connector 3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90199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8" name="TextBox 37"/>
          <p:cNvSpPr txBox="1"/>
          <p:nvPr/>
        </p:nvSpPr>
        <p:spPr>
          <a:xfrm>
            <a:off x="156562" y="4204219"/>
            <a:ext cx="133241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1973688" y="4204219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8506" y="600514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103271" y="55531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6" name="TextBox 4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63969" y="553852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</p:spTree>
    <p:extLst>
      <p:ext uri="{BB962C8B-B14F-4D97-AF65-F5344CB8AC3E}">
        <p14:creationId xmlns:p14="http://schemas.microsoft.com/office/powerpoint/2010/main" val="3135591367"/>
      </p:ext>
    </p:extLst>
  </p:cSld>
  <p:clrMapOvr>
    <a:masterClrMapping/>
  </p:clrMapOvr>
</p:sld>
</file>

<file path=ppt/slides/slide3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Ammunition Supply Company, Support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60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8332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7126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226066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224601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78263" y="3252051"/>
            <a:ext cx="10466" cy="207077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575" y="564572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78263" y="5314401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0289" y="531165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66640" y="53116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024230" y="53116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35427" y="564826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72280" y="565268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92265" y="6194365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351161" y="6194365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310057" y="6194365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87963" y="6263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0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4593909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  <a:endParaRPr sz="1200" dirty="0"/>
          </a:p>
        </p:txBody>
      </p:sp>
      <p:sp>
        <p:nvSpPr>
          <p:cNvPr id="4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6394964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  <a:endParaRPr sz="1200" dirty="0"/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999881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803359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5196277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6989324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5188269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6098223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" name="TextBox 48"/>
          <p:cNvSpPr txBox="1"/>
          <p:nvPr/>
        </p:nvSpPr>
        <p:spPr>
          <a:xfrm>
            <a:off x="4506631" y="4588736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0" name="TextBox 49"/>
          <p:cNvSpPr txBox="1"/>
          <p:nvPr/>
        </p:nvSpPr>
        <p:spPr>
          <a:xfrm>
            <a:off x="6323757" y="4588736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8949560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  <a:endParaRPr sz="1200" dirty="0"/>
          </a:p>
        </p:txBody>
      </p:sp>
      <p:sp>
        <p:nvSpPr>
          <p:cNvPr id="5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10750615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355532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1159010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9551928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11344975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Straight Connector 61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9543920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4" name="Straight Connector 63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1113296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7" name="TextBox 66"/>
          <p:cNvSpPr txBox="1"/>
          <p:nvPr/>
        </p:nvSpPr>
        <p:spPr>
          <a:xfrm>
            <a:off x="8862282" y="4588736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8" name="TextBox 67"/>
          <p:cNvSpPr txBox="1"/>
          <p:nvPr/>
        </p:nvSpPr>
        <p:spPr>
          <a:xfrm>
            <a:off x="10679408" y="4588736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761225565"/>
      </p:ext>
    </p:extLst>
  </p:cSld>
  <p:clrMapOvr>
    <a:masterClrMapping/>
  </p:clrMapOvr>
</p:sld>
</file>

<file path=ppt/slides/slide3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POL Company, Support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60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8332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7126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226066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224601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88729" y="3252051"/>
            <a:ext cx="0" cy="218507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575" y="576002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78263" y="5428697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0289" y="542595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66640" y="542594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024230" y="542594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35427" y="57625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72280" y="57669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92265" y="6308661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351161" y="6308661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310057" y="6308661"/>
            <a:ext cx="109036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87963" y="6263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0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4215843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4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6016898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621815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25293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4818211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6611258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4810203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5939960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" name="TextBox 48"/>
          <p:cNvSpPr txBox="1"/>
          <p:nvPr/>
        </p:nvSpPr>
        <p:spPr>
          <a:xfrm>
            <a:off x="4128565" y="4588736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50" name="TextBox 49"/>
          <p:cNvSpPr txBox="1"/>
          <p:nvPr/>
        </p:nvSpPr>
        <p:spPr>
          <a:xfrm>
            <a:off x="5945691" y="4588736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5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8571494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5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10372549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977466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780944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9173862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10966909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Straight Connector 61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9165854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4" name="Straight Connector 63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963825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7" name="TextBox 66"/>
          <p:cNvSpPr txBox="1"/>
          <p:nvPr/>
        </p:nvSpPr>
        <p:spPr>
          <a:xfrm>
            <a:off x="8484216" y="4588736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68" name="TextBox 67"/>
          <p:cNvSpPr txBox="1"/>
          <p:nvPr/>
        </p:nvSpPr>
        <p:spPr>
          <a:xfrm>
            <a:off x="10301342" y="4588736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</p:spTree>
    <p:extLst>
      <p:ext uri="{BB962C8B-B14F-4D97-AF65-F5344CB8AC3E}">
        <p14:creationId xmlns:p14="http://schemas.microsoft.com/office/powerpoint/2010/main" val="2874588018"/>
      </p:ext>
    </p:extLst>
  </p:cSld>
  <p:clrMapOvr>
    <a:masterClrMapping/>
  </p:clrMapOvr>
</p:sld>
</file>

<file path=ppt/slides/slide3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Supply Company, Support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60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8332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7126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226066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224601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88729" y="3252051"/>
            <a:ext cx="0" cy="218507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575" y="576002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78263" y="5428697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0289" y="542595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66642" y="542594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024230" y="542594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35427" y="57625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72280" y="57669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92265" y="6308661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351161" y="6308661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310057" y="6308661"/>
            <a:ext cx="109036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87963" y="6263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0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4347727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4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6148782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753699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557177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4950095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6743142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4942087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6098223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" name="TextBox 48"/>
          <p:cNvSpPr txBox="1"/>
          <p:nvPr/>
        </p:nvSpPr>
        <p:spPr>
          <a:xfrm>
            <a:off x="4260449" y="4588736"/>
            <a:ext cx="183415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10 x URAL 5323 8x8 9000Kg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15 x 2 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0" name="TextBox 49"/>
          <p:cNvSpPr txBox="1"/>
          <p:nvPr/>
        </p:nvSpPr>
        <p:spPr>
          <a:xfrm>
            <a:off x="6077575" y="4588736"/>
            <a:ext cx="183415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10 x URAL 5323 8x8 9000Kg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15 x 2 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8703378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5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10504433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109350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12828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9305746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11098793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Straight Connector 61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9297738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4" name="Straight Connector 63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1095712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7" name="TextBox 66"/>
          <p:cNvSpPr txBox="1"/>
          <p:nvPr/>
        </p:nvSpPr>
        <p:spPr>
          <a:xfrm>
            <a:off x="8616100" y="4588736"/>
            <a:ext cx="183415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10 x URAL 5323 8x8 9000Kg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15 x 2 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8" name="TextBox 67"/>
          <p:cNvSpPr txBox="1"/>
          <p:nvPr/>
        </p:nvSpPr>
        <p:spPr>
          <a:xfrm>
            <a:off x="10433226" y="4588736"/>
            <a:ext cx="183415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10 x URAL 5323 8x8 9000Kg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15 x 2 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909890288"/>
      </p:ext>
    </p:extLst>
  </p:cSld>
  <p:clrMapOvr>
    <a:masterClrMapping/>
  </p:clrMapOvr>
</p:sld>
</file>

<file path=ppt/slides/slide3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Support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60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2100453709"/>
      </p:ext>
    </p:extLst>
  </p:cSld>
  <p:clrMapOvr>
    <a:masterClrMapping/>
  </p:clrMapOvr>
</p:sld>
</file>

<file path=ppt/slides/slide3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8636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60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89240" y="1449344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9007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91959" y="69323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669757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03267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72379" y="206510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3383667" y="162187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03267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Wheeled Vehicle Maintenance 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533" y="20507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 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66975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5842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5677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584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object 60">
            <a:extLst>
              <a:ext uri="{FF2B5EF4-FFF2-40B4-BE49-F238E27FC236}">
                <a16:creationId xmlns:a16="http://schemas.microsoft.com/office/drawing/2014/main" id="{DD8AF79A-6A15-4294-8618-D792E6C1658B}"/>
              </a:ext>
            </a:extLst>
          </p:cNvPr>
          <p:cNvSpPr/>
          <p:nvPr/>
        </p:nvSpPr>
        <p:spPr>
          <a:xfrm>
            <a:off x="5493335" y="203506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8CD90A9A-2C86-4FFE-8C97-78A95DDD3056}"/>
              </a:ext>
            </a:extLst>
          </p:cNvPr>
          <p:cNvCxnSpPr/>
          <p:nvPr/>
        </p:nvCxnSpPr>
        <p:spPr>
          <a:xfrm>
            <a:off x="6089255" y="16591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97010" y="160125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67821" y="1598860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26324" y="1609122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853629" y="1631733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85389" y="5310479"/>
            <a:ext cx="668" cy="38491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91131" y="5714622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640" y="610997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Recovery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505018" y="60775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Specialist Maintenance Platoon</a:t>
            </a:r>
          </a:p>
        </p:txBody>
      </p:sp>
      <p:sp>
        <p:nvSpPr>
          <p:cNvPr id="37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4935" y="609564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1131" y="57146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6085389" y="57188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102274" y="570329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0" name="TextBox 4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6659" y="567249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58934" y="5641527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864824" y="567659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67" name="Straight Connector 66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86058" y="5312742"/>
            <a:ext cx="1138607" cy="798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8" name="Straight Connector 6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7224665" y="1659017"/>
            <a:ext cx="0" cy="365292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62400" y="2588167"/>
            <a:ext cx="17537" cy="118227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49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73354" y="41045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52" name="Straight Connector 51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62567" y="3773194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58" name="Straight Connector 5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68243" y="377044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47769" y="37704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" name="Straight Connector 6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99009" y="37704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10206" y="41070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7059" y="411147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3" name="TextBox 72"/>
          <p:cNvSpPr txBox="1"/>
          <p:nvPr/>
        </p:nvSpPr>
        <p:spPr>
          <a:xfrm>
            <a:off x="367044" y="4653158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4" name="TextBox 73"/>
          <p:cNvSpPr txBox="1"/>
          <p:nvPr/>
        </p:nvSpPr>
        <p:spPr>
          <a:xfrm>
            <a:off x="2325940" y="4653158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5" name="TextBox 74"/>
          <p:cNvSpPr txBox="1"/>
          <p:nvPr/>
        </p:nvSpPr>
        <p:spPr>
          <a:xfrm>
            <a:off x="4284836" y="4653158"/>
            <a:ext cx="109036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643260888"/>
      </p:ext>
    </p:extLst>
  </p:cSld>
  <p:clrMapOvr>
    <a:masterClrMapping/>
  </p:clrMapOvr>
</p:sld>
</file>

<file path=ppt/slides/slide3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Maintenance Platoon, 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60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07914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2157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9714" y="27080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4479" y="225606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28506" y="3256674"/>
            <a:ext cx="152157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07929" y="224141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396154024"/>
      </p:ext>
    </p:extLst>
  </p:cSld>
  <p:clrMapOvr>
    <a:masterClrMapping/>
  </p:clrMapOvr>
</p:sld>
</file>

<file path=ppt/slides/slide3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Wheeled Vehicle Maintenance Platoon, 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60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Wheeled Vehicle Maintenance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Wheeled Vehicle 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07914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9714" y="26992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Wheeled Vehicle 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4479" y="22472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28506" y="3247882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07929" y="223262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1487860321"/>
      </p:ext>
    </p:extLst>
  </p:cSld>
  <p:clrMapOvr>
    <a:masterClrMapping/>
  </p:clrMapOvr>
</p:sld>
</file>

<file path=ppt/slides/slide3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Ordnance Maintenance Platoon, 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60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 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52157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2157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305340321"/>
      </p:ext>
    </p:extLst>
  </p:cSld>
  <p:clrMapOvr>
    <a:masterClrMapping/>
  </p:clrMapOvr>
</p:sld>
</file>

<file path=ppt/slides/slide3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Recovery Platoon, 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60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Recovery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Recovery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Recovery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52157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T55T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07144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T55T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653029849"/>
      </p:ext>
    </p:extLst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Reconnaissance Platoon, Motorized Infantry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Motorized Infantry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84417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84056" y="272056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6079976" y="22631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5406378" y="3274589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STRUNA 1 BS Radar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6447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STRUNA 1 BS Radar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87772" y="224601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STRUNA 1 BS Radar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1ADD660C-FD74-4A99-B156-48CC01339AC8}"/>
              </a:ext>
            </a:extLst>
          </p:cNvPr>
          <p:cNvSpPr txBox="1"/>
          <p:nvPr/>
        </p:nvSpPr>
        <p:spPr>
          <a:xfrm>
            <a:off x="5886697" y="224558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1042828423"/>
      </p:ext>
    </p:extLst>
  </p:cSld>
  <p:clrMapOvr>
    <a:masterClrMapping/>
  </p:clrMapOvr>
</p:sld>
</file>

<file path=ppt/slides/slide3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Specialist Maintenance Platoon, 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60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Specialist Maintenance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Specialist Maintenance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Specialist 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650190861"/>
      </p:ext>
    </p:extLst>
  </p:cSld>
  <p:clrMapOvr>
    <a:masterClrMapping/>
  </p:clrMapOvr>
</p:sld>
</file>

<file path=ppt/slides/slide3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60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595493" y="27261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190258" y="22741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7524285" y="3274791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003708" y="225953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B7A733C9-DFD9-4972-9979-612CC153FB10}"/>
              </a:ext>
            </a:extLst>
          </p:cNvPr>
          <p:cNvSpPr/>
          <p:nvPr/>
        </p:nvSpPr>
        <p:spPr>
          <a:xfrm>
            <a:off x="3379274" y="27135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F97E5349-015C-420E-A7F4-A3B99876B45E}"/>
              </a:ext>
            </a:extLst>
          </p:cNvPr>
          <p:cNvCxnSpPr/>
          <p:nvPr/>
        </p:nvCxnSpPr>
        <p:spPr>
          <a:xfrm>
            <a:off x="3974039" y="226158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36BF5CAD-98D3-4A16-9F6D-1E2DC001184B}"/>
              </a:ext>
            </a:extLst>
          </p:cNvPr>
          <p:cNvSpPr txBox="1"/>
          <p:nvPr/>
        </p:nvSpPr>
        <p:spPr>
          <a:xfrm>
            <a:off x="3308066" y="3262196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D7A310F4-4993-4623-96AA-AFD3EF6817D2}"/>
              </a:ext>
            </a:extLst>
          </p:cNvPr>
          <p:cNvSpPr txBox="1"/>
          <p:nvPr/>
        </p:nvSpPr>
        <p:spPr>
          <a:xfrm>
            <a:off x="3787489" y="224693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2642880564"/>
      </p:ext>
    </p:extLst>
  </p:cSld>
  <p:clrMapOvr>
    <a:masterClrMapping/>
  </p:clrMapOvr>
</p:sld>
</file>

<file path=ppt/slides/slide3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60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/>
              <a:t>Signals</a:t>
            </a:r>
          </a:p>
          <a:p>
            <a:pPr algn="ctr"/>
            <a:r>
              <a:rPr lang="en-US" sz="1200"/>
              <a:t>Company</a:t>
            </a:r>
            <a:endParaRPr lang="en-US"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 Signals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90532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 Squad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58364" y="1664706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374096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60706" y="168823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73289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</a:t>
            </a: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0" name="TextBox 39"/>
          <p:cNvSpPr txBox="1"/>
          <p:nvPr/>
        </p:nvSpPr>
        <p:spPr>
          <a:xfrm>
            <a:off x="10422506" y="2703491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4201889003"/>
      </p:ext>
    </p:extLst>
  </p:cSld>
  <p:clrMapOvr>
    <a:masterClrMapping/>
  </p:clrMapOvr>
</p:sld>
</file>

<file path=ppt/slides/slide3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Digital Platoon, Signals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60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Team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24751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601892" y="270966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Light 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Light 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2919516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9197812" y="22522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253543" y="3248278"/>
            <a:ext cx="84350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84350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15249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4742591" y="226740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6783209" y="272939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Light 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7379129" y="227200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3" name="TextBox 32"/>
          <p:cNvSpPr txBox="1"/>
          <p:nvPr/>
        </p:nvSpPr>
        <p:spPr>
          <a:xfrm>
            <a:off x="4052752" y="3248278"/>
            <a:ext cx="84350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6683468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8505886" y="3248278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720577870"/>
      </p:ext>
    </p:extLst>
  </p:cSld>
  <p:clrMapOvr>
    <a:masterClrMapping/>
  </p:clrMapOvr>
</p:sld>
</file>

<file path=ppt/slides/slide3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Radio Platoon, Signals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60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32213" y="270430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1420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523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5680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61005" y="3252945"/>
            <a:ext cx="84350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84350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884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6094769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4" name="TextBox 33"/>
          <p:cNvSpPr txBox="1"/>
          <p:nvPr/>
        </p:nvSpPr>
        <p:spPr>
          <a:xfrm>
            <a:off x="5392758" y="3237796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7979073" y="325281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34854" y="223617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80393" y="223066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06121" y="222569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08284" y="222921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1043892198"/>
      </p:ext>
    </p:extLst>
  </p:cSld>
  <p:clrMapOvr>
    <a:masterClrMapping/>
  </p:clrMapOvr>
</p:sld>
</file>

<file path=ppt/slides/slide3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Long Range Signals Platoon, Signals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60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</a:t>
            </a:r>
          </a:p>
          <a:p>
            <a:pPr algn="ctr"/>
            <a:r>
              <a:rPr lang="en-US" sz="1200" dirty="0"/>
              <a:t>Signals 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</a:t>
            </a:r>
          </a:p>
          <a:p>
            <a:pPr algn="ctr"/>
            <a:r>
              <a:rPr lang="en-US" sz="1200" dirty="0"/>
              <a:t>Signals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IBACS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GAZ 66 Signals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 Radio Relay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 Sat Com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Veh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213765450"/>
      </p:ext>
    </p:extLst>
  </p:cSld>
  <p:clrMapOvr>
    <a:masterClrMapping/>
  </p:clrMapOvr>
</p:sld>
</file>

<file path=ppt/slides/slide3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Chemical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60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Chemical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666652" y="2267803"/>
            <a:ext cx="8980160" cy="11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86094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NBC Reconnaissance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490301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055073" y="271220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Personnel Decontamination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677814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0651465" y="225646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455093" y="223128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1244093" y="5341108"/>
            <a:ext cx="112242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BTR-80 RKHM 4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9714" y="27256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Vehicle Decontamination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4479" y="22736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07929" y="225899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338436" y="476668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20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210945" y="456350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22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83454" y="436032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NBC Reconnaissance Squad</a:t>
            </a:r>
            <a:endParaRPr sz="1200" dirty="0"/>
          </a:p>
        </p:txBody>
      </p:sp>
      <p:sp>
        <p:nvSpPr>
          <p:cNvPr id="23" name="TextBox 22"/>
          <p:cNvSpPr txBox="1"/>
          <p:nvPr/>
        </p:nvSpPr>
        <p:spPr>
          <a:xfrm>
            <a:off x="5668316" y="5341126"/>
            <a:ext cx="112242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BTR-80 RKHM 4</a:t>
            </a: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5762659" y="476669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30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5635168" y="45635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31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5507677" y="43603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NBC Reconnaissance Squad</a:t>
            </a:r>
            <a:endParaRPr sz="1200" dirty="0"/>
          </a:p>
        </p:txBody>
      </p:sp>
      <p:sp>
        <p:nvSpPr>
          <p:cNvPr id="32" name="TextBox 31"/>
          <p:cNvSpPr txBox="1"/>
          <p:nvPr/>
        </p:nvSpPr>
        <p:spPr>
          <a:xfrm>
            <a:off x="10215712" y="5335248"/>
            <a:ext cx="180209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3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310055" y="476082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34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182564" y="4557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35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055073" y="43544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NBC Reconnaissance Squad</a:t>
            </a:r>
            <a:endParaRPr sz="1200" dirty="0"/>
          </a:p>
        </p:txBody>
      </p: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663861" y="3249800"/>
            <a:ext cx="2791" cy="112390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7" name="Straight Connector 36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0417" y="3277556"/>
            <a:ext cx="2791" cy="109615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648558" y="3252051"/>
            <a:ext cx="2791" cy="112390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870360961"/>
      </p:ext>
    </p:extLst>
  </p:cSld>
  <p:clrMapOvr>
    <a:masterClrMapping/>
  </p:clrMapOvr>
</p:sld>
</file>

<file path=ppt/slides/slide3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Medical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60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Treatment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32213" y="270430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Casualty</a:t>
            </a:r>
          </a:p>
          <a:p>
            <a:pPr algn="ctr"/>
            <a:r>
              <a:rPr lang="en-US" sz="1200" dirty="0"/>
              <a:t>Collection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1420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ADM Disposal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523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5680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61005" y="3252945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UAZ 452D Ambulance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718740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TMS 65M Decontamination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Field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79889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BMM-3 Mobile Dressing Station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884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Casualty</a:t>
            </a:r>
          </a:p>
          <a:p>
            <a:pPr algn="ctr"/>
            <a:r>
              <a:rPr lang="en-US" sz="1200" dirty="0"/>
              <a:t>Collection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6094769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4" name="TextBox 33"/>
          <p:cNvSpPr txBox="1"/>
          <p:nvPr/>
        </p:nvSpPr>
        <p:spPr>
          <a:xfrm>
            <a:off x="5392758" y="3237796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UAZ 452D Ambulance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7979073" y="3252814"/>
            <a:ext cx="1148071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34854" y="223617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80393" y="223066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06121" y="222569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08284" y="222921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2374911071"/>
      </p:ext>
    </p:extLst>
  </p:cSld>
  <p:clrMapOvr>
    <a:masterClrMapping/>
  </p:clrMapOvr>
</p:sld>
</file>

<file path=ppt/slides/slide3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Brigade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389" cy="380145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 Defense Artillery Brigade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190" y="644092"/>
            <a:ext cx="27443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X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4694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Air Defense Artillery Brigade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82521" y="208351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632760" y="230069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 Defense Artillery Battery</a:t>
            </a:r>
            <a:endParaRPr sz="1200" dirty="0"/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3115536" y="208351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663116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 Defense Artillery Battery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5164554" y="208351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641202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 Defense Artillery Battery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6912920" y="208351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9" name="object 60">
            <a:extLst>
              <a:ext uri="{FF2B5EF4-FFF2-40B4-BE49-F238E27FC236}">
                <a16:creationId xmlns:a16="http://schemas.microsoft.com/office/drawing/2014/main" id="{6CB944C2-9388-41D9-967D-D1C47186E2B5}"/>
              </a:ext>
            </a:extLst>
          </p:cNvPr>
          <p:cNvSpPr/>
          <p:nvPr/>
        </p:nvSpPr>
        <p:spPr>
          <a:xfrm>
            <a:off x="8413684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 Defense Artillery Battery</a:t>
            </a: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8636FCD9-5D82-4416-99AE-35DAE638FB74}"/>
              </a:ext>
            </a:extLst>
          </p:cNvPr>
          <p:cNvSpPr txBox="1"/>
          <p:nvPr/>
        </p:nvSpPr>
        <p:spPr>
          <a:xfrm>
            <a:off x="8896239" y="208351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81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Battery</a:t>
            </a:r>
            <a:endParaRPr sz="1200" dirty="0"/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989309" y="208351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87" name="object 60">
            <a:extLst>
              <a:ext uri="{FF2B5EF4-FFF2-40B4-BE49-F238E27FC236}">
                <a16:creationId xmlns:a16="http://schemas.microsoft.com/office/drawing/2014/main" id="{6884C3F7-C906-4D04-BBFA-03B6F9F31984}"/>
              </a:ext>
            </a:extLst>
          </p:cNvPr>
          <p:cNvSpPr/>
          <p:nvPr/>
        </p:nvSpPr>
        <p:spPr>
          <a:xfrm>
            <a:off x="492675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Electronic Warfare Battery</a:t>
            </a:r>
            <a:endParaRPr sz="1200" dirty="0"/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985860" y="5399692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1" name="object 60">
            <a:extLst>
              <a:ext uri="{FF2B5EF4-FFF2-40B4-BE49-F238E27FC236}">
                <a16:creationId xmlns:a16="http://schemas.microsoft.com/office/drawing/2014/main" id="{B8F41D20-0B04-4042-83D7-4D5FBC21619E}"/>
              </a:ext>
            </a:extLst>
          </p:cNvPr>
          <p:cNvSpPr/>
          <p:nvPr/>
        </p:nvSpPr>
        <p:spPr>
          <a:xfrm>
            <a:off x="3827332" y="56115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3" name="object 60">
            <a:extLst>
              <a:ext uri="{FF2B5EF4-FFF2-40B4-BE49-F238E27FC236}">
                <a16:creationId xmlns:a16="http://schemas.microsoft.com/office/drawing/2014/main" id="{66F1F12B-68E3-441E-A4D8-30E9A2393C4A}"/>
              </a:ext>
            </a:extLst>
          </p:cNvPr>
          <p:cNvSpPr/>
          <p:nvPr/>
        </p:nvSpPr>
        <p:spPr>
          <a:xfrm>
            <a:off x="7161699" y="56115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4" name="TextBox 93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7484968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2AC091A-8990-4C1B-A48B-D3EE9C25DE2A}"/>
              </a:ext>
            </a:extLst>
          </p:cNvPr>
          <p:cNvSpPr/>
          <p:nvPr/>
        </p:nvSpPr>
        <p:spPr>
          <a:xfrm>
            <a:off x="10503480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5149BB2E-240D-4B14-B16F-0516662D06A9}"/>
              </a:ext>
            </a:extLst>
          </p:cNvPr>
          <p:cNvSpPr txBox="1"/>
          <p:nvPr/>
        </p:nvSpPr>
        <p:spPr>
          <a:xfrm>
            <a:off x="10824533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469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228509" y="18391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5272201" y="18390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7016284" y="18363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" name="Straight Connector 121">
            <a:extLst>
              <a:ext uri="{FF2B5EF4-FFF2-40B4-BE49-F238E27FC236}">
                <a16:creationId xmlns:a16="http://schemas.microsoft.com/office/drawing/2014/main" id="{CE5B60CE-A550-477F-8408-109AE267E6C9}"/>
              </a:ext>
            </a:extLst>
          </p:cNvPr>
          <p:cNvCxnSpPr/>
          <p:nvPr/>
        </p:nvCxnSpPr>
        <p:spPr>
          <a:xfrm>
            <a:off x="9003856" y="184255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356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1" name="Straight Connector 130">
            <a:extLst>
              <a:ext uri="{FF2B5EF4-FFF2-40B4-BE49-F238E27FC236}">
                <a16:creationId xmlns:a16="http://schemas.microsoft.com/office/drawing/2014/main" id="{553762B7-D256-4E75-A67C-D8A7519362A3}"/>
              </a:ext>
            </a:extLst>
          </p:cNvPr>
          <p:cNvCxnSpPr/>
          <p:nvPr/>
        </p:nvCxnSpPr>
        <p:spPr>
          <a:xfrm>
            <a:off x="1092156" y="520165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2" name="Straight Connector 131">
            <a:extLst>
              <a:ext uri="{FF2B5EF4-FFF2-40B4-BE49-F238E27FC236}">
                <a16:creationId xmlns:a16="http://schemas.microsoft.com/office/drawing/2014/main" id="{358526AA-416E-4593-8B14-1668F1F64820}"/>
              </a:ext>
            </a:extLst>
          </p:cNvPr>
          <p:cNvCxnSpPr/>
          <p:nvPr/>
        </p:nvCxnSpPr>
        <p:spPr>
          <a:xfrm>
            <a:off x="1087162" y="5210090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4" name="Straight Connector 133">
            <a:extLst>
              <a:ext uri="{FF2B5EF4-FFF2-40B4-BE49-F238E27FC236}">
                <a16:creationId xmlns:a16="http://schemas.microsoft.com/office/drawing/2014/main" id="{213CDB34-7CA4-4C13-A5B9-4224E9CAA58E}"/>
              </a:ext>
            </a:extLst>
          </p:cNvPr>
          <p:cNvCxnSpPr/>
          <p:nvPr/>
        </p:nvCxnSpPr>
        <p:spPr>
          <a:xfrm>
            <a:off x="4431495" y="52160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5" name="Straight Connector 134">
            <a:extLst>
              <a:ext uri="{FF2B5EF4-FFF2-40B4-BE49-F238E27FC236}">
                <a16:creationId xmlns:a16="http://schemas.microsoft.com/office/drawing/2014/main" id="{A7141411-C0E1-4D5A-8DDE-DF669A3F3608}"/>
              </a:ext>
            </a:extLst>
          </p:cNvPr>
          <p:cNvCxnSpPr/>
          <p:nvPr/>
        </p:nvCxnSpPr>
        <p:spPr>
          <a:xfrm>
            <a:off x="7750190" y="521333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7" name="Straight Connector 136">
            <a:extLst>
              <a:ext uri="{FF2B5EF4-FFF2-40B4-BE49-F238E27FC236}">
                <a16:creationId xmlns:a16="http://schemas.microsoft.com/office/drawing/2014/main" id="{27EDB0D3-5FF7-4634-A7A7-C37AA246980D}"/>
              </a:ext>
            </a:extLst>
          </p:cNvPr>
          <p:cNvCxnSpPr/>
          <p:nvPr/>
        </p:nvCxnSpPr>
        <p:spPr>
          <a:xfrm>
            <a:off x="11089130" y="52079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" name="TextBox 50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4159625" y="517395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</p:spTree>
    <p:extLst>
      <p:ext uri="{BB962C8B-B14F-4D97-AF65-F5344CB8AC3E}">
        <p14:creationId xmlns:p14="http://schemas.microsoft.com/office/powerpoint/2010/main" val="2645854831"/>
      </p:ext>
    </p:extLst>
  </p:cSld>
  <p:clrMapOvr>
    <a:masterClrMapping/>
  </p:clrMapOvr>
</p:sld>
</file>

<file path=ppt/slides/slide3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96712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Headquarters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Brigade, 60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4002" y="1378965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032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 Air Defense Artillery Brigade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59937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19622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72379" y="199473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 Company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30639" y="198039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825922" y="154004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59937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5880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58805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40970" y="153087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383087" y="2549498"/>
            <a:ext cx="66556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BMP-2</a:t>
            </a:r>
          </a:p>
        </p:txBody>
      </p: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2085409" y="2758480"/>
            <a:ext cx="3077141" cy="54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491049" y="312929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38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4564923" y="31270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41" name="Straight Connector 4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086831" y="275848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3647671" y="276140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8" name="TextBox 4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845419" y="270062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55952" y="270062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0" name="TextBox 49"/>
          <p:cNvSpPr txBox="1"/>
          <p:nvPr/>
        </p:nvSpPr>
        <p:spPr>
          <a:xfrm>
            <a:off x="10403626" y="5957905"/>
            <a:ext cx="171874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1" name="TextBox 50"/>
          <p:cNvSpPr txBox="1"/>
          <p:nvPr/>
        </p:nvSpPr>
        <p:spPr>
          <a:xfrm>
            <a:off x="2949756" y="3705487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BMP-1Ksh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2" name="TextBox 51"/>
          <p:cNvSpPr txBox="1"/>
          <p:nvPr/>
        </p:nvSpPr>
        <p:spPr>
          <a:xfrm>
            <a:off x="4468556" y="3705487"/>
            <a:ext cx="1735810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967099" y="2700621"/>
            <a:ext cx="38436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3647671" y="2543370"/>
            <a:ext cx="0" cy="22157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48654" y="4896630"/>
            <a:ext cx="433075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6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54294" y="53126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68" name="Straight Connector 6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58385" y="489887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5" name="TextBox 74"/>
          <p:cNvSpPr txBox="1"/>
          <p:nvPr/>
        </p:nvSpPr>
        <p:spPr>
          <a:xfrm>
            <a:off x="378551" y="5880819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BMP-1Ksh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82830" y="589774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9" name="Straight Connector 58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5152699" y="276855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4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3053311" y="313219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Military Intelligence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66" name="Straight Connector 65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082735" y="3675680"/>
            <a:ext cx="2674" cy="122095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9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897880" y="531646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Future</a:t>
            </a:r>
          </a:p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341466" y="53158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 Operations Team</a:t>
            </a:r>
          </a:p>
        </p:txBody>
      </p:sp>
      <p:sp>
        <p:nvSpPr>
          <p:cNvPr id="7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785052" y="53158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Functional Staff Section</a:t>
            </a:r>
          </a:p>
        </p:txBody>
      </p:sp>
      <p:cxnSp>
        <p:nvCxnSpPr>
          <p:cNvPr id="81" name="Straight Connector 8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492240" y="489663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" name="Straight Connector 8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935826" y="48922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3" name="Straight Connector 8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5386469" y="488476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4" name="TextBox 8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66666" y="485864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85" name="TextBox 8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350820" y="485754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6" name="TextBox 8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787349" y="485754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7" name="TextBox 8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194750" y="485754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88" name="TextBox 87"/>
          <p:cNvSpPr txBox="1"/>
          <p:nvPr/>
        </p:nvSpPr>
        <p:spPr>
          <a:xfrm>
            <a:off x="1812406" y="5880819"/>
            <a:ext cx="134844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9" name="TextBox 88"/>
          <p:cNvSpPr txBox="1"/>
          <p:nvPr/>
        </p:nvSpPr>
        <p:spPr>
          <a:xfrm>
            <a:off x="3263502" y="5878291"/>
            <a:ext cx="134844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0" name="TextBox 89"/>
          <p:cNvSpPr txBox="1"/>
          <p:nvPr/>
        </p:nvSpPr>
        <p:spPr>
          <a:xfrm>
            <a:off x="4697357" y="5878291"/>
            <a:ext cx="106150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375D C3</a:t>
            </a:r>
          </a:p>
        </p:txBody>
      </p:sp>
      <p:cxnSp>
        <p:nvCxnSpPr>
          <p:cNvPr id="91" name="Straight Connector 9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1095793" y="2529037"/>
            <a:ext cx="2674" cy="24740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" name="Straight Connector 91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8025405" y="2887446"/>
            <a:ext cx="3077141" cy="54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93" name="Straight Connector 92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8025405" y="5002461"/>
            <a:ext cx="3077141" cy="54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65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7439741" y="330140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67" name="Straight Connector 66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034101" y="288444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Straight Connector 6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9753827" y="289570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020616" y="499908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9581583" y="49955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11098857" y="500087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5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9165276" y="330140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Tactical Security Section</a:t>
            </a:r>
          </a:p>
        </p:txBody>
      </p:sp>
      <p:sp>
        <p:nvSpPr>
          <p:cNvPr id="96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7439741" y="54109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8987223" y="54109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Squad</a:t>
            </a:r>
          </a:p>
        </p:txBody>
      </p:sp>
      <p:sp>
        <p:nvSpPr>
          <p:cNvPr id="98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0054" y="54109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99" name="TextBox 9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559598" y="286768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7832629" y="49704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01" name="TextBox 10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12695" y="49704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02" name="TextBox 101"/>
          <p:cNvSpPr txBox="1"/>
          <p:nvPr/>
        </p:nvSpPr>
        <p:spPr>
          <a:xfrm>
            <a:off x="7340821" y="3883453"/>
            <a:ext cx="135005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3" name="TextBox 102"/>
          <p:cNvSpPr txBox="1"/>
          <p:nvPr/>
        </p:nvSpPr>
        <p:spPr>
          <a:xfrm>
            <a:off x="9073587" y="3888591"/>
            <a:ext cx="13500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AGS-17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4" name="TextBox 103"/>
          <p:cNvSpPr txBox="1"/>
          <p:nvPr/>
        </p:nvSpPr>
        <p:spPr>
          <a:xfrm>
            <a:off x="7345451" y="5950298"/>
            <a:ext cx="137730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5" name="TextBox 104"/>
          <p:cNvSpPr txBox="1"/>
          <p:nvPr/>
        </p:nvSpPr>
        <p:spPr>
          <a:xfrm>
            <a:off x="8890837" y="5957905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3" name="TextBox 72">
            <a:extLst>
              <a:ext uri="{FF2B5EF4-FFF2-40B4-BE49-F238E27FC236}">
                <a16:creationId xmlns:a16="http://schemas.microsoft.com/office/drawing/2014/main" id="{4A4BD61F-A496-4DB3-A737-222E0DBBDDD6}"/>
              </a:ext>
            </a:extLst>
          </p:cNvPr>
          <p:cNvSpPr txBox="1"/>
          <p:nvPr/>
        </p:nvSpPr>
        <p:spPr>
          <a:xfrm>
            <a:off x="3536071" y="1782560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</p:spTree>
    <p:extLst>
      <p:ext uri="{BB962C8B-B14F-4D97-AF65-F5344CB8AC3E}">
        <p14:creationId xmlns:p14="http://schemas.microsoft.com/office/powerpoint/2010/main" val="2413640184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90533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Operations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Headquarters Battalion,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4002" y="1548940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100030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 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4800" y="79283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69353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3226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Current</a:t>
            </a:r>
          </a:p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3453" y="214914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Future</a:t>
            </a:r>
          </a:p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3456094" y="170337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3226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</a:t>
            </a:r>
          </a:p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4107" y="214355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Functional</a:t>
            </a:r>
          </a:p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693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75802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7563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75802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97010" y="17008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340247" y="169845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383087" y="2719473"/>
            <a:ext cx="1359668" cy="120032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BMP-1KsH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2967979" y="2713345"/>
            <a:ext cx="109677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4" name="TextBox 43"/>
          <p:cNvSpPr txBox="1"/>
          <p:nvPr/>
        </p:nvSpPr>
        <p:spPr>
          <a:xfrm>
            <a:off x="7850365" y="2713345"/>
            <a:ext cx="109677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827300" y="1698253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1098467" y="2692197"/>
            <a:ext cx="1998" cy="102877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6467475" y="3720974"/>
            <a:ext cx="4640516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467475" y="3720974"/>
            <a:ext cx="1998" cy="86940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981075" y="4590376"/>
            <a:ext cx="10126916" cy="4215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1" name="Straight Connector 4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979077" y="4590376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1107991" y="4632526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9241936" y="4632525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3051455" y="4590375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9" name="Straight Connector 4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7369597" y="4609994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50" name="Straight Connector 49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5168652" y="4616699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1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394345" y="496112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Integral Fires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794346" y="452970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8" name="TextBox 57"/>
          <p:cNvSpPr txBox="1"/>
          <p:nvPr/>
        </p:nvSpPr>
        <p:spPr>
          <a:xfrm>
            <a:off x="280423" y="5548327"/>
            <a:ext cx="109677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2471180" y="496112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Force Protection Section</a:t>
            </a:r>
            <a:endParaRPr sz="1200" dirty="0"/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871181" y="452970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1" name="TextBox 60"/>
          <p:cNvSpPr txBox="1"/>
          <p:nvPr/>
        </p:nvSpPr>
        <p:spPr>
          <a:xfrm>
            <a:off x="2357258" y="5548327"/>
            <a:ext cx="109677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2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586494" y="496112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Special Operations Force Section</a:t>
            </a:r>
            <a:endParaRPr sz="1200" dirty="0"/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986495" y="452970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7" name="TextBox 66"/>
          <p:cNvSpPr txBox="1"/>
          <p:nvPr/>
        </p:nvSpPr>
        <p:spPr>
          <a:xfrm>
            <a:off x="4472572" y="5548327"/>
            <a:ext cx="109677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8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6783519" y="496112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Chemical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9" name="TextBox 6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7183520" y="452970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0" name="TextBox 69"/>
          <p:cNvSpPr txBox="1"/>
          <p:nvPr/>
        </p:nvSpPr>
        <p:spPr>
          <a:xfrm>
            <a:off x="6669597" y="5548327"/>
            <a:ext cx="109677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3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8657640" y="496330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Civil Affairs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4" name="TextBox 7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57641" y="453188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5" name="TextBox 74"/>
          <p:cNvSpPr txBox="1"/>
          <p:nvPr/>
        </p:nvSpPr>
        <p:spPr>
          <a:xfrm>
            <a:off x="8543718" y="5550507"/>
            <a:ext cx="109677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6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525839" y="496112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7" name="TextBox 7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25840" y="452970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8" name="TextBox 77"/>
          <p:cNvSpPr txBox="1"/>
          <p:nvPr/>
        </p:nvSpPr>
        <p:spPr>
          <a:xfrm>
            <a:off x="10411917" y="5548327"/>
            <a:ext cx="109677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310751492"/>
      </p:ext>
    </p:extLst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Anti-Tank Guided Missile Platoon, Motorized Infantry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Motorized Infantry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84417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 Guided Missile 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 Guided Missile Section</a:t>
            </a:r>
            <a:endParaRPr sz="1200" dirty="0"/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84056" y="272056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 Guided Missile 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 Guided Missile 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6079976" y="22631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5406378" y="3274589"/>
            <a:ext cx="134844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AT-4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4844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AT-4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87772" y="224601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134844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AT-4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1ADD660C-FD74-4A99-B156-48CC01339AC8}"/>
              </a:ext>
            </a:extLst>
          </p:cNvPr>
          <p:cNvSpPr txBox="1"/>
          <p:nvPr/>
        </p:nvSpPr>
        <p:spPr>
          <a:xfrm>
            <a:off x="5886697" y="224558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769643188"/>
      </p:ext>
    </p:extLst>
  </p:cSld>
  <p:clrMapOvr>
    <a:masterClrMapping/>
  </p:clrMapOvr>
</p:sld>
</file>

<file path=ppt/slides/slide4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Battery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Brigade, 60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 Defense Artillery Battery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 Defense Artillery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 Defense Artillery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2644" y="166470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1528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2699650"/>
            <a:ext cx="1181734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 Defense Artillery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168823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2966987" y="2699650"/>
            <a:ext cx="157286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SA-22 PANTSIR Launcher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Transloader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4" name="TextBox 73"/>
          <p:cNvSpPr txBox="1"/>
          <p:nvPr/>
        </p:nvSpPr>
        <p:spPr>
          <a:xfrm>
            <a:off x="5423624" y="2695610"/>
            <a:ext cx="157286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SA-22 PANTSIR Launcher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Transloader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5" name="TextBox 74"/>
          <p:cNvSpPr txBox="1"/>
          <p:nvPr/>
        </p:nvSpPr>
        <p:spPr>
          <a:xfrm>
            <a:off x="7869850" y="2699650"/>
            <a:ext cx="157286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SA-22 PANTSIR Launcher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Transloader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74318038"/>
      </p:ext>
    </p:extLst>
  </p:cSld>
  <p:clrMapOvr>
    <a:masterClrMapping/>
  </p:clrMapOvr>
</p:sld>
</file>

<file path=ppt/slides/slide4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MANPAD Battery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Brigade, 60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Battery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2644" y="166470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1528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2699650"/>
            <a:ext cx="1181734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168823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DOG EAR Radar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2966987" y="2699650"/>
            <a:ext cx="156645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SA-18 MANPAD Launcher</a:t>
            </a:r>
          </a:p>
        </p:txBody>
      </p:sp>
      <p:sp>
        <p:nvSpPr>
          <p:cNvPr id="74" name="TextBox 73"/>
          <p:cNvSpPr txBox="1"/>
          <p:nvPr/>
        </p:nvSpPr>
        <p:spPr>
          <a:xfrm>
            <a:off x="5423624" y="2695610"/>
            <a:ext cx="156645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SA-18 MANPAD Launcher</a:t>
            </a:r>
          </a:p>
        </p:txBody>
      </p:sp>
      <p:sp>
        <p:nvSpPr>
          <p:cNvPr id="75" name="TextBox 74"/>
          <p:cNvSpPr txBox="1"/>
          <p:nvPr/>
        </p:nvSpPr>
        <p:spPr>
          <a:xfrm>
            <a:off x="7869850" y="2699650"/>
            <a:ext cx="156645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SA-18 MANPAD Launcher</a:t>
            </a:r>
          </a:p>
        </p:txBody>
      </p:sp>
    </p:spTree>
    <p:extLst>
      <p:ext uri="{BB962C8B-B14F-4D97-AF65-F5344CB8AC3E}">
        <p14:creationId xmlns:p14="http://schemas.microsoft.com/office/powerpoint/2010/main" val="3190058427"/>
      </p:ext>
    </p:extLst>
  </p:cSld>
  <p:clrMapOvr>
    <a:masterClrMapping/>
  </p:clrMapOvr>
</p:sld>
</file>

<file path=ppt/slides/slide4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Electronic Warfare Battery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Brigade, 60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Electronic Warfare</a:t>
            </a:r>
          </a:p>
          <a:p>
            <a:pPr algn="ctr"/>
            <a:r>
              <a:rPr lang="en-US" sz="1200" dirty="0"/>
              <a:t>Battery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Electronic Warfare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8332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7126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Electronic Warfare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226066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224601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88729" y="3252051"/>
            <a:ext cx="0" cy="218507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575" y="576002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78263" y="5428697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0289" y="542595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66642" y="542594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024230" y="542594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35427" y="57625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72280" y="57669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92265" y="6308661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351161" y="6308661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310057" y="6308661"/>
            <a:ext cx="109036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87963" y="6263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0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4347727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Radar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4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6148782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Tactical Security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753699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557177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4950095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6743142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4942087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6098223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" name="TextBox 48"/>
          <p:cNvSpPr txBox="1"/>
          <p:nvPr/>
        </p:nvSpPr>
        <p:spPr>
          <a:xfrm>
            <a:off x="4260449" y="4588736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Gaz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GIRAFE 40 TA Radar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0" name="TextBox 49"/>
          <p:cNvSpPr txBox="1"/>
          <p:nvPr/>
        </p:nvSpPr>
        <p:spPr>
          <a:xfrm>
            <a:off x="6077575" y="4588736"/>
            <a:ext cx="77457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BTR-80A</a:t>
            </a:r>
          </a:p>
        </p:txBody>
      </p:sp>
      <p:sp>
        <p:nvSpPr>
          <p:cNvPr id="5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8703378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Radar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5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10504433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Tactical Security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109350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12828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9305746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11098793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Straight Connector 61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9297738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4" name="Straight Connector 63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1095712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7" name="TextBox 66"/>
          <p:cNvSpPr txBox="1"/>
          <p:nvPr/>
        </p:nvSpPr>
        <p:spPr>
          <a:xfrm>
            <a:off x="8616100" y="4588736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Gaz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GIRAFE 40 TA Radar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8" name="TextBox 67"/>
          <p:cNvSpPr txBox="1"/>
          <p:nvPr/>
        </p:nvSpPr>
        <p:spPr>
          <a:xfrm>
            <a:off x="10433226" y="4588736"/>
            <a:ext cx="77457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BTR-80A</a:t>
            </a:r>
          </a:p>
        </p:txBody>
      </p:sp>
    </p:spTree>
    <p:extLst>
      <p:ext uri="{BB962C8B-B14F-4D97-AF65-F5344CB8AC3E}">
        <p14:creationId xmlns:p14="http://schemas.microsoft.com/office/powerpoint/2010/main" val="3552500249"/>
      </p:ext>
    </p:extLst>
  </p:cSld>
  <p:clrMapOvr>
    <a:masterClrMapping/>
  </p:clrMapOvr>
</p:sld>
</file>

<file path=ppt/slides/slide4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Brigade, 60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1731112653"/>
      </p:ext>
    </p:extLst>
  </p:cSld>
  <p:clrMapOvr>
    <a:masterClrMapping/>
  </p:clrMapOvr>
</p:sld>
</file>

<file path=ppt/slides/slide4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Brigade, 60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48825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197764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BREM 2 Recovery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71874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6608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BMM-1 Ambulance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BMM-2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Bn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 Aid Station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9668" cy="144655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7 x URAL 375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7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036446796"/>
      </p:ext>
    </p:extLst>
  </p:cSld>
  <p:clrMapOvr>
    <a:masterClrMapping/>
  </p:clrMapOvr>
</p:sld>
</file>

<file path=ppt/slides/slide4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Technical Maintenance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Brigade, 60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587489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103884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Technical Maintenance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88503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329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Technical Maintenance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86252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32914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Technical Maintenance</a:t>
            </a:r>
            <a:br>
              <a:rPr lang="en-US" sz="1200" dirty="0"/>
            </a:br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3329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Technical Maintenance</a:t>
            </a:r>
            <a:br>
              <a:rPr lang="en-US" sz="1200" dirty="0"/>
            </a:br>
            <a:r>
              <a:rPr lang="en-US" sz="1200" dirty="0"/>
              <a:t>Section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186252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3329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8850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8771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87552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7717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2644" y="185199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1528" y="186252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2886939"/>
            <a:ext cx="113685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3421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Technical Maintenance</a:t>
            </a:r>
            <a:br>
              <a:rPr lang="en-US" sz="1200" dirty="0"/>
            </a:br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89016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187552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831852" y="59006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2966987" y="2886939"/>
            <a:ext cx="152157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Transloader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4" name="TextBox 73"/>
          <p:cNvSpPr txBox="1"/>
          <p:nvPr/>
        </p:nvSpPr>
        <p:spPr>
          <a:xfrm>
            <a:off x="5423624" y="2882899"/>
            <a:ext cx="152157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Transloader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5" name="TextBox 74"/>
          <p:cNvSpPr txBox="1"/>
          <p:nvPr/>
        </p:nvSpPr>
        <p:spPr>
          <a:xfrm>
            <a:off x="7869850" y="2886939"/>
            <a:ext cx="152157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Transloader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/>
          <p:cNvSpPr txBox="1"/>
          <p:nvPr/>
        </p:nvSpPr>
        <p:spPr>
          <a:xfrm>
            <a:off x="410139" y="2886939"/>
            <a:ext cx="152157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Transloader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301315260"/>
      </p:ext>
    </p:extLst>
  </p:cSld>
  <p:clrMapOvr>
    <a:masterClrMapping/>
  </p:clrMapOvr>
</p:sld>
</file>

<file path=ppt/slides/slide4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Brigade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389" cy="380145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Brigade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190" y="644092"/>
            <a:ext cx="27443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X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4694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Support</a:t>
            </a:r>
          </a:p>
          <a:p>
            <a:pPr algn="ctr"/>
            <a:r>
              <a:rPr lang="en-US" sz="1200" dirty="0"/>
              <a:t>Brigade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82521" y="208351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632760" y="230069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3097952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663116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Battalion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5146970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641202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Battalion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6886544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69" name="object 60">
            <a:extLst>
              <a:ext uri="{FF2B5EF4-FFF2-40B4-BE49-F238E27FC236}">
                <a16:creationId xmlns:a16="http://schemas.microsoft.com/office/drawing/2014/main" id="{6CB944C2-9388-41D9-967D-D1C47186E2B5}"/>
              </a:ext>
            </a:extLst>
          </p:cNvPr>
          <p:cNvSpPr/>
          <p:nvPr/>
        </p:nvSpPr>
        <p:spPr>
          <a:xfrm>
            <a:off x="8413684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Heavy Equipment Transport Battalion</a:t>
            </a: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8636FCD9-5D82-4416-99AE-35DAE638FB74}"/>
              </a:ext>
            </a:extLst>
          </p:cNvPr>
          <p:cNvSpPr txBox="1"/>
          <p:nvPr/>
        </p:nvSpPr>
        <p:spPr>
          <a:xfrm>
            <a:off x="8878655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81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971725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93" name="object 60">
            <a:extLst>
              <a:ext uri="{FF2B5EF4-FFF2-40B4-BE49-F238E27FC236}">
                <a16:creationId xmlns:a16="http://schemas.microsoft.com/office/drawing/2014/main" id="{66F1F12B-68E3-441E-A4D8-30E9A2393C4A}"/>
              </a:ext>
            </a:extLst>
          </p:cNvPr>
          <p:cNvSpPr/>
          <p:nvPr/>
        </p:nvSpPr>
        <p:spPr>
          <a:xfrm>
            <a:off x="5508746" y="56115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Chemical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4" name="TextBox 93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5832015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2AC091A-8990-4C1B-A48B-D3EE9C25DE2A}"/>
              </a:ext>
            </a:extLst>
          </p:cNvPr>
          <p:cNvSpPr/>
          <p:nvPr/>
        </p:nvSpPr>
        <p:spPr>
          <a:xfrm>
            <a:off x="10503480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5149BB2E-240D-4B14-B16F-0516662D06A9}"/>
              </a:ext>
            </a:extLst>
          </p:cNvPr>
          <p:cNvSpPr txBox="1"/>
          <p:nvPr/>
        </p:nvSpPr>
        <p:spPr>
          <a:xfrm>
            <a:off x="10824533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469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228509" y="18391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5272201" y="18390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7016284" y="18363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" name="Straight Connector 121">
            <a:extLst>
              <a:ext uri="{FF2B5EF4-FFF2-40B4-BE49-F238E27FC236}">
                <a16:creationId xmlns:a16="http://schemas.microsoft.com/office/drawing/2014/main" id="{CE5B60CE-A550-477F-8408-109AE267E6C9}"/>
              </a:ext>
            </a:extLst>
          </p:cNvPr>
          <p:cNvCxnSpPr/>
          <p:nvPr/>
        </p:nvCxnSpPr>
        <p:spPr>
          <a:xfrm>
            <a:off x="9003856" y="184255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356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1" name="Straight Connector 130">
            <a:extLst>
              <a:ext uri="{FF2B5EF4-FFF2-40B4-BE49-F238E27FC236}">
                <a16:creationId xmlns:a16="http://schemas.microsoft.com/office/drawing/2014/main" id="{553762B7-D256-4E75-A67C-D8A7519362A3}"/>
              </a:ext>
            </a:extLst>
          </p:cNvPr>
          <p:cNvCxnSpPr/>
          <p:nvPr/>
        </p:nvCxnSpPr>
        <p:spPr>
          <a:xfrm>
            <a:off x="1092156" y="520165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2" name="Straight Connector 131">
            <a:extLst>
              <a:ext uri="{FF2B5EF4-FFF2-40B4-BE49-F238E27FC236}">
                <a16:creationId xmlns:a16="http://schemas.microsoft.com/office/drawing/2014/main" id="{358526AA-416E-4593-8B14-1668F1F64820}"/>
              </a:ext>
            </a:extLst>
          </p:cNvPr>
          <p:cNvCxnSpPr/>
          <p:nvPr/>
        </p:nvCxnSpPr>
        <p:spPr>
          <a:xfrm>
            <a:off x="1087162" y="5210090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5" name="Straight Connector 134">
            <a:extLst>
              <a:ext uri="{FF2B5EF4-FFF2-40B4-BE49-F238E27FC236}">
                <a16:creationId xmlns:a16="http://schemas.microsoft.com/office/drawing/2014/main" id="{A7141411-C0E1-4D5A-8DDE-DF669A3F3608}"/>
              </a:ext>
            </a:extLst>
          </p:cNvPr>
          <p:cNvCxnSpPr/>
          <p:nvPr/>
        </p:nvCxnSpPr>
        <p:spPr>
          <a:xfrm>
            <a:off x="6097237" y="521333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7" name="Straight Connector 136">
            <a:extLst>
              <a:ext uri="{FF2B5EF4-FFF2-40B4-BE49-F238E27FC236}">
                <a16:creationId xmlns:a16="http://schemas.microsoft.com/office/drawing/2014/main" id="{27EDB0D3-5FF7-4634-A7A7-C37AA246980D}"/>
              </a:ext>
            </a:extLst>
          </p:cNvPr>
          <p:cNvCxnSpPr/>
          <p:nvPr/>
        </p:nvCxnSpPr>
        <p:spPr>
          <a:xfrm>
            <a:off x="11089130" y="52079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" name="object 60">
            <a:extLst>
              <a:ext uri="{FF2B5EF4-FFF2-40B4-BE49-F238E27FC236}">
                <a16:creationId xmlns:a16="http://schemas.microsoft.com/office/drawing/2014/main" id="{66F1F12B-68E3-441E-A4D8-30E9A2393C4A}"/>
              </a:ext>
            </a:extLst>
          </p:cNvPr>
          <p:cNvSpPr/>
          <p:nvPr/>
        </p:nvSpPr>
        <p:spPr>
          <a:xfrm>
            <a:off x="500470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823739" y="517176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</p:spTree>
    <p:extLst>
      <p:ext uri="{BB962C8B-B14F-4D97-AF65-F5344CB8AC3E}">
        <p14:creationId xmlns:p14="http://schemas.microsoft.com/office/powerpoint/2010/main" val="1927969049"/>
      </p:ext>
    </p:extLst>
  </p:cSld>
  <p:clrMapOvr>
    <a:masterClrMapping/>
  </p:clrMapOvr>
</p:sld>
</file>

<file path=ppt/slides/slide4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96712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Headquarters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Brigade, 60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4002" y="1378965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032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 Mechanized Infantry Brigade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59937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19622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72379" y="199473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 Company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30639" y="198039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825922" y="154004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59937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5880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58805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40970" y="153087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383087" y="2549498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2085409" y="2758480"/>
            <a:ext cx="3077141" cy="54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491049" y="312929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38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4564923" y="31270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41" name="Straight Connector 4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086831" y="275848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3647671" y="276140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8" name="TextBox 4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845419" y="270062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55952" y="270062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0" name="TextBox 49"/>
          <p:cNvSpPr txBox="1"/>
          <p:nvPr/>
        </p:nvSpPr>
        <p:spPr>
          <a:xfrm>
            <a:off x="10403626" y="5957905"/>
            <a:ext cx="171874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1" name="TextBox 50"/>
          <p:cNvSpPr txBox="1"/>
          <p:nvPr/>
        </p:nvSpPr>
        <p:spPr>
          <a:xfrm>
            <a:off x="2949756" y="3705487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2" name="TextBox 51"/>
          <p:cNvSpPr txBox="1"/>
          <p:nvPr/>
        </p:nvSpPr>
        <p:spPr>
          <a:xfrm>
            <a:off x="4468556" y="3705487"/>
            <a:ext cx="1735810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967099" y="2700621"/>
            <a:ext cx="38436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3647671" y="2543370"/>
            <a:ext cx="0" cy="22157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48654" y="4896630"/>
            <a:ext cx="433075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6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54294" y="53126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68" name="Straight Connector 6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58385" y="489887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5" name="TextBox 74"/>
          <p:cNvSpPr txBox="1"/>
          <p:nvPr/>
        </p:nvSpPr>
        <p:spPr>
          <a:xfrm>
            <a:off x="378551" y="5880819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0" name="TextBox 7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83953" y="1553870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82830" y="589774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9" name="Straight Connector 58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5152699" y="276855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4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3053311" y="313219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Military Intelligence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66" name="Straight Connector 65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082735" y="3675680"/>
            <a:ext cx="2674" cy="122095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9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897880" y="531646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Future</a:t>
            </a:r>
          </a:p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341466" y="53158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 Operations Team</a:t>
            </a:r>
          </a:p>
        </p:txBody>
      </p:sp>
      <p:sp>
        <p:nvSpPr>
          <p:cNvPr id="7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785052" y="53158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Functional Staff Section</a:t>
            </a:r>
          </a:p>
        </p:txBody>
      </p:sp>
      <p:cxnSp>
        <p:nvCxnSpPr>
          <p:cNvPr id="81" name="Straight Connector 8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492240" y="489663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" name="Straight Connector 8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935826" y="48922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3" name="Straight Connector 8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5386469" y="488476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4" name="TextBox 8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66666" y="485864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85" name="TextBox 8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350820" y="485754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6" name="TextBox 8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787349" y="485754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7" name="TextBox 8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194750" y="485754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88" name="TextBox 87"/>
          <p:cNvSpPr txBox="1"/>
          <p:nvPr/>
        </p:nvSpPr>
        <p:spPr>
          <a:xfrm>
            <a:off x="1812406" y="5880819"/>
            <a:ext cx="134844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9" name="TextBox 88"/>
          <p:cNvSpPr txBox="1"/>
          <p:nvPr/>
        </p:nvSpPr>
        <p:spPr>
          <a:xfrm>
            <a:off x="3263502" y="5878291"/>
            <a:ext cx="134844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0" name="TextBox 89"/>
          <p:cNvSpPr txBox="1"/>
          <p:nvPr/>
        </p:nvSpPr>
        <p:spPr>
          <a:xfrm>
            <a:off x="4697357" y="5878291"/>
            <a:ext cx="106150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375D C3</a:t>
            </a:r>
          </a:p>
        </p:txBody>
      </p:sp>
      <p:cxnSp>
        <p:nvCxnSpPr>
          <p:cNvPr id="91" name="Straight Connector 9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1095793" y="2529037"/>
            <a:ext cx="2674" cy="24740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" name="Straight Connector 91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8025405" y="2887446"/>
            <a:ext cx="3077141" cy="54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93" name="Straight Connector 92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8025405" y="5002461"/>
            <a:ext cx="3077141" cy="54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65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7439741" y="330140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67" name="Straight Connector 66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034101" y="288444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Straight Connector 6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9753827" y="289570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020616" y="499908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9581583" y="49955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11098857" y="500087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5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9165276" y="330140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Tactical Security Section</a:t>
            </a:r>
          </a:p>
        </p:txBody>
      </p:sp>
      <p:sp>
        <p:nvSpPr>
          <p:cNvPr id="96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7439741" y="54109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8987223" y="54109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Squad</a:t>
            </a:r>
          </a:p>
        </p:txBody>
      </p:sp>
      <p:sp>
        <p:nvSpPr>
          <p:cNvPr id="98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0054" y="54109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99" name="TextBox 9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559598" y="286768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7832629" y="49704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01" name="TextBox 10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12695" y="49704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02" name="TextBox 101"/>
          <p:cNvSpPr txBox="1"/>
          <p:nvPr/>
        </p:nvSpPr>
        <p:spPr>
          <a:xfrm>
            <a:off x="7340821" y="3883453"/>
            <a:ext cx="135005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3" name="TextBox 102"/>
          <p:cNvSpPr txBox="1"/>
          <p:nvPr/>
        </p:nvSpPr>
        <p:spPr>
          <a:xfrm>
            <a:off x="9073587" y="3888591"/>
            <a:ext cx="13500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AGS-17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4" name="TextBox 103"/>
          <p:cNvSpPr txBox="1"/>
          <p:nvPr/>
        </p:nvSpPr>
        <p:spPr>
          <a:xfrm>
            <a:off x="7345451" y="5950298"/>
            <a:ext cx="137730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5" name="TextBox 104"/>
          <p:cNvSpPr txBox="1"/>
          <p:nvPr/>
        </p:nvSpPr>
        <p:spPr>
          <a:xfrm>
            <a:off x="8890837" y="5957905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180323153"/>
      </p:ext>
    </p:extLst>
  </p:cSld>
  <p:clrMapOvr>
    <a:masterClrMapping/>
  </p:clrMapOvr>
</p:sld>
</file>

<file path=ppt/slides/slide4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23093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Brigade, 60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62479"/>
            <a:ext cx="8653" cy="408882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91383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72287" y="706371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909227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15467" y="190840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34986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Company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3545841" y="2142023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Company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425745" y="214579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Company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990240" y="214579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73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500144" y="596168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74" name="TextBox 73">
            <a:extLst>
              <a:ext uri="{FF2B5EF4-FFF2-40B4-BE49-F238E27FC236}">
                <a16:creationId xmlns:a16="http://schemas.microsoft.com/office/drawing/2014/main" id="{61D16797-20A4-43C5-A45C-BD62C451772D}"/>
              </a:ext>
            </a:extLst>
          </p:cNvPr>
          <p:cNvSpPr txBox="1"/>
          <p:nvPr/>
        </p:nvSpPr>
        <p:spPr>
          <a:xfrm>
            <a:off x="982920" y="575383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83" name="object 60">
            <a:extLst>
              <a:ext uri="{FF2B5EF4-FFF2-40B4-BE49-F238E27FC236}">
                <a16:creationId xmlns:a16="http://schemas.microsoft.com/office/drawing/2014/main" id="{7801212E-E563-45A8-BE47-E51BC0001469}"/>
              </a:ext>
            </a:extLst>
          </p:cNvPr>
          <p:cNvSpPr/>
          <p:nvPr/>
        </p:nvSpPr>
        <p:spPr>
          <a:xfrm>
            <a:off x="10510949" y="596168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4" name="TextBox 83">
            <a:extLst>
              <a:ext uri="{FF2B5EF4-FFF2-40B4-BE49-F238E27FC236}">
                <a16:creationId xmlns:a16="http://schemas.microsoft.com/office/drawing/2014/main" id="{AAC108ED-2E79-4A7D-B158-235511B997D2}"/>
              </a:ext>
            </a:extLst>
          </p:cNvPr>
          <p:cNvSpPr txBox="1"/>
          <p:nvPr/>
        </p:nvSpPr>
        <p:spPr>
          <a:xfrm>
            <a:off x="10833005" y="551644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90922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89789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89624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979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4" name="Straight Connector 123">
            <a:extLst>
              <a:ext uri="{FF2B5EF4-FFF2-40B4-BE49-F238E27FC236}">
                <a16:creationId xmlns:a16="http://schemas.microsoft.com/office/drawing/2014/main" id="{E8E2C687-8F55-4AA9-87AF-313368FB2932}"/>
              </a:ext>
            </a:extLst>
          </p:cNvPr>
          <p:cNvCxnSpPr/>
          <p:nvPr/>
        </p:nvCxnSpPr>
        <p:spPr>
          <a:xfrm>
            <a:off x="1098487" y="55513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1093493" y="5559731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0" name="Straight Connector 129">
            <a:extLst>
              <a:ext uri="{FF2B5EF4-FFF2-40B4-BE49-F238E27FC236}">
                <a16:creationId xmlns:a16="http://schemas.microsoft.com/office/drawing/2014/main" id="{5954BBA4-D4DF-4BB1-AF39-FA119786AB0D}"/>
              </a:ext>
            </a:extLst>
          </p:cNvPr>
          <p:cNvCxnSpPr/>
          <p:nvPr/>
        </p:nvCxnSpPr>
        <p:spPr>
          <a:xfrm>
            <a:off x="11095461" y="55575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3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230533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7" name="Straight Connector 3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90199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8" name="TextBox 37"/>
          <p:cNvSpPr txBox="1"/>
          <p:nvPr/>
        </p:nvSpPr>
        <p:spPr>
          <a:xfrm>
            <a:off x="156562" y="4204219"/>
            <a:ext cx="133241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1973688" y="4204219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8506" y="600514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103271" y="55531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6" name="TextBox 4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63969" y="553852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</p:spTree>
    <p:extLst>
      <p:ext uri="{BB962C8B-B14F-4D97-AF65-F5344CB8AC3E}">
        <p14:creationId xmlns:p14="http://schemas.microsoft.com/office/powerpoint/2010/main" val="866333844"/>
      </p:ext>
    </p:extLst>
  </p:cSld>
  <p:clrMapOvr>
    <a:masterClrMapping/>
  </p:clrMapOvr>
</p:sld>
</file>

<file path=ppt/slides/slide4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Ammunition Supply Company, Support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Brigade, 60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8332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7126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226066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224601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78263" y="3252051"/>
            <a:ext cx="10466" cy="207077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575" y="564572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78263" y="5314401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0289" y="531165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66640" y="53116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024230" y="53116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35427" y="564826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72280" y="565268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92265" y="6194365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351161" y="6194365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310057" y="6194365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87963" y="6263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0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4593909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  <a:endParaRPr sz="1200" dirty="0"/>
          </a:p>
        </p:txBody>
      </p:sp>
      <p:sp>
        <p:nvSpPr>
          <p:cNvPr id="4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6394964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  <a:endParaRPr sz="1200" dirty="0"/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999881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803359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5196277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6989324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5188269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6098223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" name="TextBox 48"/>
          <p:cNvSpPr txBox="1"/>
          <p:nvPr/>
        </p:nvSpPr>
        <p:spPr>
          <a:xfrm>
            <a:off x="4506631" y="4588736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0" name="TextBox 49"/>
          <p:cNvSpPr txBox="1"/>
          <p:nvPr/>
        </p:nvSpPr>
        <p:spPr>
          <a:xfrm>
            <a:off x="6323757" y="4588736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8949560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  <a:endParaRPr sz="1200" dirty="0"/>
          </a:p>
        </p:txBody>
      </p:sp>
      <p:sp>
        <p:nvSpPr>
          <p:cNvPr id="5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10750615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355532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1159010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9551928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11344975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Straight Connector 61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9543920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4" name="Straight Connector 63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1113296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7" name="TextBox 66"/>
          <p:cNvSpPr txBox="1"/>
          <p:nvPr/>
        </p:nvSpPr>
        <p:spPr>
          <a:xfrm>
            <a:off x="8862282" y="4588736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8" name="TextBox 67"/>
          <p:cNvSpPr txBox="1"/>
          <p:nvPr/>
        </p:nvSpPr>
        <p:spPr>
          <a:xfrm>
            <a:off x="10679408" y="4588736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961588686"/>
      </p:ext>
    </p:extLst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Motorized Infantry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Motorized Infantry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1328691932"/>
      </p:ext>
    </p:extLst>
  </p:cSld>
  <p:clrMapOvr>
    <a:masterClrMapping/>
  </p:clrMapOvr>
</p:sld>
</file>

<file path=ppt/slides/slide4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POL Company, Support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Brigade, 60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8332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7126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226066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224601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88729" y="3252051"/>
            <a:ext cx="0" cy="218507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575" y="576002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78263" y="5428697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0289" y="542595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66640" y="542594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024230" y="542594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35427" y="57625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72280" y="57669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92265" y="6308661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351161" y="6308661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310057" y="6308661"/>
            <a:ext cx="109036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87963" y="6263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0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4215843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4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6016898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621815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25293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4818211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6611258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4810203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5939960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" name="TextBox 48"/>
          <p:cNvSpPr txBox="1"/>
          <p:nvPr/>
        </p:nvSpPr>
        <p:spPr>
          <a:xfrm>
            <a:off x="4128565" y="4588736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50" name="TextBox 49"/>
          <p:cNvSpPr txBox="1"/>
          <p:nvPr/>
        </p:nvSpPr>
        <p:spPr>
          <a:xfrm>
            <a:off x="5945691" y="4588736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5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8571494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5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10372549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977466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780944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9173862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10966909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Straight Connector 61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9165854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4" name="Straight Connector 63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963825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7" name="TextBox 66"/>
          <p:cNvSpPr txBox="1"/>
          <p:nvPr/>
        </p:nvSpPr>
        <p:spPr>
          <a:xfrm>
            <a:off x="8484216" y="4588736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68" name="TextBox 67"/>
          <p:cNvSpPr txBox="1"/>
          <p:nvPr/>
        </p:nvSpPr>
        <p:spPr>
          <a:xfrm>
            <a:off x="10301342" y="4588736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</p:spTree>
    <p:extLst>
      <p:ext uri="{BB962C8B-B14F-4D97-AF65-F5344CB8AC3E}">
        <p14:creationId xmlns:p14="http://schemas.microsoft.com/office/powerpoint/2010/main" val="2901988273"/>
      </p:ext>
    </p:extLst>
  </p:cSld>
  <p:clrMapOvr>
    <a:masterClrMapping/>
  </p:clrMapOvr>
</p:sld>
</file>

<file path=ppt/slides/slide4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Supply Company, Support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Brigade, 60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8332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7126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226066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224601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88729" y="3252051"/>
            <a:ext cx="0" cy="218507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575" y="576002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78263" y="5428697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0289" y="542595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66642" y="542594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024230" y="542594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35427" y="57625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72280" y="57669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92265" y="6308661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351161" y="6308661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310057" y="6308661"/>
            <a:ext cx="109036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87963" y="6263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0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4347727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4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6148782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753699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557177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4950095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6743142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4942087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6098223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" name="TextBox 48"/>
          <p:cNvSpPr txBox="1"/>
          <p:nvPr/>
        </p:nvSpPr>
        <p:spPr>
          <a:xfrm>
            <a:off x="4260449" y="4588736"/>
            <a:ext cx="183415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10 x URAL 5323 8x8 9000Kg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15 x 2 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0" name="TextBox 49"/>
          <p:cNvSpPr txBox="1"/>
          <p:nvPr/>
        </p:nvSpPr>
        <p:spPr>
          <a:xfrm>
            <a:off x="6077575" y="4588736"/>
            <a:ext cx="183415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10 x URAL 5323 8x8 9000Kg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15 x 2 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8703378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5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10504433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109350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12828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9305746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11098793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Straight Connector 61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9297738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4" name="Straight Connector 63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1095712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7" name="TextBox 66"/>
          <p:cNvSpPr txBox="1"/>
          <p:nvPr/>
        </p:nvSpPr>
        <p:spPr>
          <a:xfrm>
            <a:off x="8616100" y="4588736"/>
            <a:ext cx="183415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10 x URAL 5323 8x8 9000Kg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15 x 2 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8" name="TextBox 67"/>
          <p:cNvSpPr txBox="1"/>
          <p:nvPr/>
        </p:nvSpPr>
        <p:spPr>
          <a:xfrm>
            <a:off x="10433226" y="4588736"/>
            <a:ext cx="183415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10 x URAL 5323 8x8 9000Kg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15 x 2 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201908739"/>
      </p:ext>
    </p:extLst>
  </p:cSld>
  <p:clrMapOvr>
    <a:masterClrMapping/>
  </p:clrMapOvr>
</p:sld>
</file>

<file path=ppt/slides/slide4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Support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Brigade, 60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594761" y="272812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189526" y="227615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7523553" y="3276768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002976" y="226150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89273BB6-2C5D-4B2D-A1C0-715558673FAA}"/>
              </a:ext>
            </a:extLst>
          </p:cNvPr>
          <p:cNvSpPr/>
          <p:nvPr/>
        </p:nvSpPr>
        <p:spPr>
          <a:xfrm>
            <a:off x="3379274" y="27135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3BA1F8A4-AE8A-4309-9BC4-BBED1694B4FB}"/>
              </a:ext>
            </a:extLst>
          </p:cNvPr>
          <p:cNvCxnSpPr/>
          <p:nvPr/>
        </p:nvCxnSpPr>
        <p:spPr>
          <a:xfrm>
            <a:off x="3974039" y="226158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8AE2C2CA-EAA3-4B43-A6B2-945BC61525BB}"/>
              </a:ext>
            </a:extLst>
          </p:cNvPr>
          <p:cNvSpPr txBox="1"/>
          <p:nvPr/>
        </p:nvSpPr>
        <p:spPr>
          <a:xfrm>
            <a:off x="3308066" y="3262196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DD4A8862-F959-45C4-A6DC-922CE6113B9F}"/>
              </a:ext>
            </a:extLst>
          </p:cNvPr>
          <p:cNvSpPr txBox="1"/>
          <p:nvPr/>
        </p:nvSpPr>
        <p:spPr>
          <a:xfrm>
            <a:off x="3787489" y="224693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4007637009"/>
      </p:ext>
    </p:extLst>
  </p:cSld>
  <p:clrMapOvr>
    <a:masterClrMapping/>
  </p:clrMapOvr>
</p:sld>
</file>

<file path=ppt/slides/slide4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Maintenance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Brigade, 60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389" cy="380145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190" y="64409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4694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632760" y="230069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  <a:br>
              <a:rPr lang="en-US" sz="1200" dirty="0"/>
            </a:br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663116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  <a:br>
              <a:rPr lang="en-US" sz="1200" dirty="0"/>
            </a:br>
            <a:r>
              <a:rPr lang="en-US" sz="1200" dirty="0"/>
              <a:t>Company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641202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  <a:br>
              <a:rPr lang="en-US" sz="1200" dirty="0"/>
            </a:br>
            <a:r>
              <a:rPr lang="en-US" sz="1200" dirty="0"/>
              <a:t>Company</a:t>
            </a:r>
          </a:p>
        </p:txBody>
      </p:sp>
      <p:sp>
        <p:nvSpPr>
          <p:cNvPr id="69" name="object 60">
            <a:extLst>
              <a:ext uri="{FF2B5EF4-FFF2-40B4-BE49-F238E27FC236}">
                <a16:creationId xmlns:a16="http://schemas.microsoft.com/office/drawing/2014/main" id="{6CB944C2-9388-41D9-967D-D1C47186E2B5}"/>
              </a:ext>
            </a:extLst>
          </p:cNvPr>
          <p:cNvSpPr/>
          <p:nvPr/>
        </p:nvSpPr>
        <p:spPr>
          <a:xfrm>
            <a:off x="8413684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Wheeled Maintenance</a:t>
            </a:r>
            <a:br>
              <a:rPr lang="en-US" sz="1200" dirty="0"/>
            </a:br>
            <a:r>
              <a:rPr lang="en-US" sz="1200" dirty="0"/>
              <a:t>Company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81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 Company</a:t>
            </a:r>
            <a:endParaRPr sz="1200" dirty="0"/>
          </a:p>
        </p:txBody>
      </p:sp>
      <p:sp>
        <p:nvSpPr>
          <p:cNvPr id="87" name="object 60">
            <a:extLst>
              <a:ext uri="{FF2B5EF4-FFF2-40B4-BE49-F238E27FC236}">
                <a16:creationId xmlns:a16="http://schemas.microsoft.com/office/drawing/2014/main" id="{6884C3F7-C906-4D04-BBFA-03B6F9F31984}"/>
              </a:ext>
            </a:extLst>
          </p:cNvPr>
          <p:cNvSpPr/>
          <p:nvPr/>
        </p:nvSpPr>
        <p:spPr>
          <a:xfrm>
            <a:off x="492675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Recovery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8893088" y="207219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1" name="object 60">
            <a:extLst>
              <a:ext uri="{FF2B5EF4-FFF2-40B4-BE49-F238E27FC236}">
                <a16:creationId xmlns:a16="http://schemas.microsoft.com/office/drawing/2014/main" id="{B8F41D20-0B04-4042-83D7-4D5FBC21619E}"/>
              </a:ext>
            </a:extLst>
          </p:cNvPr>
          <p:cNvSpPr/>
          <p:nvPr/>
        </p:nvSpPr>
        <p:spPr>
          <a:xfrm>
            <a:off x="3827332" y="56115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Specialist Maintenance Platoon</a:t>
            </a:r>
            <a:endParaRPr sz="1200" dirty="0"/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10996403" y="207219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3" name="object 60">
            <a:extLst>
              <a:ext uri="{FF2B5EF4-FFF2-40B4-BE49-F238E27FC236}">
                <a16:creationId xmlns:a16="http://schemas.microsoft.com/office/drawing/2014/main" id="{66F1F12B-68E3-441E-A4D8-30E9A2393C4A}"/>
              </a:ext>
            </a:extLst>
          </p:cNvPr>
          <p:cNvSpPr/>
          <p:nvPr/>
        </p:nvSpPr>
        <p:spPr>
          <a:xfrm>
            <a:off x="7161699" y="56115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4" name="TextBox 93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7484968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2AC091A-8990-4C1B-A48B-D3EE9C25DE2A}"/>
              </a:ext>
            </a:extLst>
          </p:cNvPr>
          <p:cNvSpPr/>
          <p:nvPr/>
        </p:nvSpPr>
        <p:spPr>
          <a:xfrm>
            <a:off x="10503480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5149BB2E-240D-4B14-B16F-0516662D06A9}"/>
              </a:ext>
            </a:extLst>
          </p:cNvPr>
          <p:cNvSpPr txBox="1"/>
          <p:nvPr/>
        </p:nvSpPr>
        <p:spPr>
          <a:xfrm>
            <a:off x="10824533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469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228509" y="18391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5272201" y="18390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7016284" y="18363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" name="Straight Connector 121">
            <a:extLst>
              <a:ext uri="{FF2B5EF4-FFF2-40B4-BE49-F238E27FC236}">
                <a16:creationId xmlns:a16="http://schemas.microsoft.com/office/drawing/2014/main" id="{CE5B60CE-A550-477F-8408-109AE267E6C9}"/>
              </a:ext>
            </a:extLst>
          </p:cNvPr>
          <p:cNvCxnSpPr/>
          <p:nvPr/>
        </p:nvCxnSpPr>
        <p:spPr>
          <a:xfrm>
            <a:off x="9003856" y="184255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356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1" name="Straight Connector 130">
            <a:extLst>
              <a:ext uri="{FF2B5EF4-FFF2-40B4-BE49-F238E27FC236}">
                <a16:creationId xmlns:a16="http://schemas.microsoft.com/office/drawing/2014/main" id="{553762B7-D256-4E75-A67C-D8A7519362A3}"/>
              </a:ext>
            </a:extLst>
          </p:cNvPr>
          <p:cNvCxnSpPr/>
          <p:nvPr/>
        </p:nvCxnSpPr>
        <p:spPr>
          <a:xfrm>
            <a:off x="1092156" y="520165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2" name="Straight Connector 131">
            <a:extLst>
              <a:ext uri="{FF2B5EF4-FFF2-40B4-BE49-F238E27FC236}">
                <a16:creationId xmlns:a16="http://schemas.microsoft.com/office/drawing/2014/main" id="{358526AA-416E-4593-8B14-1668F1F64820}"/>
              </a:ext>
            </a:extLst>
          </p:cNvPr>
          <p:cNvCxnSpPr/>
          <p:nvPr/>
        </p:nvCxnSpPr>
        <p:spPr>
          <a:xfrm>
            <a:off x="1087162" y="5210090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4" name="Straight Connector 133">
            <a:extLst>
              <a:ext uri="{FF2B5EF4-FFF2-40B4-BE49-F238E27FC236}">
                <a16:creationId xmlns:a16="http://schemas.microsoft.com/office/drawing/2014/main" id="{213CDB34-7CA4-4C13-A5B9-4224E9CAA58E}"/>
              </a:ext>
            </a:extLst>
          </p:cNvPr>
          <p:cNvCxnSpPr/>
          <p:nvPr/>
        </p:nvCxnSpPr>
        <p:spPr>
          <a:xfrm>
            <a:off x="4431495" y="52160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5" name="Straight Connector 134">
            <a:extLst>
              <a:ext uri="{FF2B5EF4-FFF2-40B4-BE49-F238E27FC236}">
                <a16:creationId xmlns:a16="http://schemas.microsoft.com/office/drawing/2014/main" id="{A7141411-C0E1-4D5A-8DDE-DF669A3F3608}"/>
              </a:ext>
            </a:extLst>
          </p:cNvPr>
          <p:cNvCxnSpPr/>
          <p:nvPr/>
        </p:nvCxnSpPr>
        <p:spPr>
          <a:xfrm>
            <a:off x="7750190" y="521333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7" name="Straight Connector 136">
            <a:extLst>
              <a:ext uri="{FF2B5EF4-FFF2-40B4-BE49-F238E27FC236}">
                <a16:creationId xmlns:a16="http://schemas.microsoft.com/office/drawing/2014/main" id="{27EDB0D3-5FF7-4634-A7A7-C37AA246980D}"/>
              </a:ext>
            </a:extLst>
          </p:cNvPr>
          <p:cNvCxnSpPr/>
          <p:nvPr/>
        </p:nvCxnSpPr>
        <p:spPr>
          <a:xfrm>
            <a:off x="11089130" y="52079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15467" y="190840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6" name="Straight Connector 7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230533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90199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0" name="TextBox 79"/>
          <p:cNvSpPr txBox="1"/>
          <p:nvPr/>
        </p:nvSpPr>
        <p:spPr>
          <a:xfrm>
            <a:off x="156562" y="4204219"/>
            <a:ext cx="133241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9" name="TextBox 88"/>
          <p:cNvSpPr txBox="1"/>
          <p:nvPr/>
        </p:nvSpPr>
        <p:spPr>
          <a:xfrm>
            <a:off x="1973688" y="4204219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0" name="TextBox 89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3119943" y="207506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5" name="TextBox 94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5170504" y="206627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6" name="TextBox 95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6905519" y="206041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9" name="TextBox 98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4155509" y="517395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826050" y="516450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</p:spTree>
    <p:extLst>
      <p:ext uri="{BB962C8B-B14F-4D97-AF65-F5344CB8AC3E}">
        <p14:creationId xmlns:p14="http://schemas.microsoft.com/office/powerpoint/2010/main" val="1516610148"/>
      </p:ext>
    </p:extLst>
  </p:cSld>
  <p:clrMapOvr>
    <a:masterClrMapping/>
  </p:clrMapOvr>
</p:sld>
</file>

<file path=ppt/slides/slide4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8636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Maintenance Company, Maintenance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Brigade, 60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89240" y="1449344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9007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91959" y="69323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2186473" y="1664634"/>
            <a:ext cx="7852197" cy="5695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604832" y="203267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180202" y="206510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4491490" y="162187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9457449" y="205796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 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196552" y="166975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4756861" y="165842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0044788" y="166561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object 60">
            <a:extLst>
              <a:ext uri="{FF2B5EF4-FFF2-40B4-BE49-F238E27FC236}">
                <a16:creationId xmlns:a16="http://schemas.microsoft.com/office/drawing/2014/main" id="{DD8AF79A-6A15-4294-8618-D792E6C1658B}"/>
              </a:ext>
            </a:extLst>
          </p:cNvPr>
          <p:cNvSpPr/>
          <p:nvPr/>
        </p:nvSpPr>
        <p:spPr>
          <a:xfrm>
            <a:off x="6601158" y="203506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8CD90A9A-2C86-4FFE-8C97-78A95DDD3056}"/>
              </a:ext>
            </a:extLst>
          </p:cNvPr>
          <p:cNvCxnSpPr/>
          <p:nvPr/>
        </p:nvCxnSpPr>
        <p:spPr>
          <a:xfrm>
            <a:off x="7197078" y="16591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004833" y="160125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934147" y="1609122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798545" y="163892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2170223" y="2588167"/>
            <a:ext cx="17537" cy="118227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49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581177" y="41045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52" name="Straight Connector 51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2170390" y="3773194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58" name="Straight Connector 5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176066" y="377044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6055592" y="37704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" name="Straight Connector 6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106832" y="37704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518029" y="41070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54882" y="411147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3" name="TextBox 72"/>
          <p:cNvSpPr txBox="1"/>
          <p:nvPr/>
        </p:nvSpPr>
        <p:spPr>
          <a:xfrm>
            <a:off x="1474867" y="4653158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4" name="TextBox 73"/>
          <p:cNvSpPr txBox="1"/>
          <p:nvPr/>
        </p:nvSpPr>
        <p:spPr>
          <a:xfrm>
            <a:off x="3433763" y="4653158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5" name="TextBox 74"/>
          <p:cNvSpPr txBox="1"/>
          <p:nvPr/>
        </p:nvSpPr>
        <p:spPr>
          <a:xfrm>
            <a:off x="5392659" y="4653158"/>
            <a:ext cx="109036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314277832"/>
      </p:ext>
    </p:extLst>
  </p:cSld>
  <p:clrMapOvr>
    <a:masterClrMapping/>
  </p:clrMapOvr>
</p:sld>
</file>

<file path=ppt/slides/slide4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Maintenance Platoon, Maintenance Company, Maintenance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Brigade, 60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07914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2157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9714" y="27080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4479" y="225606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28506" y="3256674"/>
            <a:ext cx="152157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07929" y="224141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1916341098"/>
      </p:ext>
    </p:extLst>
  </p:cSld>
  <p:clrMapOvr>
    <a:masterClrMapping/>
  </p:clrMapOvr>
</p:sld>
</file>

<file path=ppt/slides/slide4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8636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Wheeled Vehicle Maintenance Company, Maintenance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Brigade, 60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89240" y="1449344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9007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Wheeled Vehicle Maintenance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91959" y="69323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2186473" y="1664634"/>
            <a:ext cx="7852197" cy="5695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604832" y="203267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180202" y="206510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Wheeled Vehicle Maintenance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4491490" y="162187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9457449" y="205796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Wheeled Vehicle Maintenance 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196552" y="166975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4756861" y="165842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0044788" y="166561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object 60">
            <a:extLst>
              <a:ext uri="{FF2B5EF4-FFF2-40B4-BE49-F238E27FC236}">
                <a16:creationId xmlns:a16="http://schemas.microsoft.com/office/drawing/2014/main" id="{DD8AF79A-6A15-4294-8618-D792E6C1658B}"/>
              </a:ext>
            </a:extLst>
          </p:cNvPr>
          <p:cNvSpPr/>
          <p:nvPr/>
        </p:nvSpPr>
        <p:spPr>
          <a:xfrm>
            <a:off x="6601158" y="203506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Wheeled Vehicle Maintenance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8CD90A9A-2C86-4FFE-8C97-78A95DDD3056}"/>
              </a:ext>
            </a:extLst>
          </p:cNvPr>
          <p:cNvCxnSpPr/>
          <p:nvPr/>
        </p:nvCxnSpPr>
        <p:spPr>
          <a:xfrm>
            <a:off x="7197078" y="16591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004833" y="160125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934147" y="1609122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798545" y="163892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2170223" y="2588167"/>
            <a:ext cx="17537" cy="118227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49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581177" y="41045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52" name="Straight Connector 51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2170390" y="3773194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58" name="Straight Connector 5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176066" y="377044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6055592" y="37704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" name="Straight Connector 6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106832" y="37704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518029" y="41070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54882" y="411147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3" name="TextBox 72"/>
          <p:cNvSpPr txBox="1"/>
          <p:nvPr/>
        </p:nvSpPr>
        <p:spPr>
          <a:xfrm>
            <a:off x="1474867" y="4653158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4" name="TextBox 73"/>
          <p:cNvSpPr txBox="1"/>
          <p:nvPr/>
        </p:nvSpPr>
        <p:spPr>
          <a:xfrm>
            <a:off x="3433763" y="4653158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5" name="TextBox 74"/>
          <p:cNvSpPr txBox="1"/>
          <p:nvPr/>
        </p:nvSpPr>
        <p:spPr>
          <a:xfrm>
            <a:off x="5392659" y="4653158"/>
            <a:ext cx="109036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081744843"/>
      </p:ext>
    </p:extLst>
  </p:cSld>
  <p:clrMapOvr>
    <a:masterClrMapping/>
  </p:clrMapOvr>
</p:sld>
</file>

<file path=ppt/slides/slide4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37391" y="104775"/>
            <a:ext cx="11676185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Wheeled Vehicle Maintenance Platoon, Wheeled Vehicle 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Maintenance Battalion, Support Brigade, 60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Wheeled Vehicle Maintenance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Wheeled Vehicle 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07914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9714" y="26992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Wheeled Vehicle 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4479" y="22472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28506" y="3247882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07929" y="223262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3842030552"/>
      </p:ext>
    </p:extLst>
  </p:cSld>
  <p:clrMapOvr>
    <a:masterClrMapping/>
  </p:clrMapOvr>
</p:sld>
</file>

<file path=ppt/slides/slide4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8636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Ordnance Maintenance Company, Maintenance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Brigade, 60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89240" y="1449344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9007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91959" y="69323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2186473" y="1664634"/>
            <a:ext cx="7852197" cy="5695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604832" y="203267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16633" y="206510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5827921" y="162187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9457449" y="205796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 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196552" y="166975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3292" y="165842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0044788" y="166561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004833" y="160125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798545" y="163892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2170223" y="2588167"/>
            <a:ext cx="17537" cy="118227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49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581177" y="41045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52" name="Straight Connector 51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2170390" y="3773194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58" name="Straight Connector 5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176066" y="377044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6055592" y="37704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" name="Straight Connector 6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106832" y="37704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518029" y="41070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54882" y="411147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3" name="TextBox 72"/>
          <p:cNvSpPr txBox="1"/>
          <p:nvPr/>
        </p:nvSpPr>
        <p:spPr>
          <a:xfrm>
            <a:off x="1474867" y="4653158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4" name="TextBox 73"/>
          <p:cNvSpPr txBox="1"/>
          <p:nvPr/>
        </p:nvSpPr>
        <p:spPr>
          <a:xfrm>
            <a:off x="3433763" y="4653158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5" name="TextBox 74"/>
          <p:cNvSpPr txBox="1"/>
          <p:nvPr/>
        </p:nvSpPr>
        <p:spPr>
          <a:xfrm>
            <a:off x="5392659" y="4653158"/>
            <a:ext cx="109036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994751261"/>
      </p:ext>
    </p:extLst>
  </p:cSld>
  <p:clrMapOvr>
    <a:masterClrMapping/>
  </p:clrMapOvr>
</p:sld>
</file>

<file path=ppt/slides/slide4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Ordnance Maintenance Platoon, Ordnance 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Maintenance Battalion, Support Brigade, 60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 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52157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2157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675946847"/>
      </p:ext>
    </p:extLst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Transport Platoon, Motorized Infantry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Motorized Infantry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84417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13685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7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10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87772" y="224601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113685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7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10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88726450"/>
      </p:ext>
    </p:extLst>
  </p:cSld>
  <p:clrMapOvr>
    <a:masterClrMapping/>
  </p:clrMapOvr>
</p:sld>
</file>

<file path=ppt/slides/slide4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Recovery Platoon, Maintenance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Brigade, 60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Recovery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Recovery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Recovery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52157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T55T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07144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T55T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75737407"/>
      </p:ext>
    </p:extLst>
  </p:cSld>
  <p:clrMapOvr>
    <a:masterClrMapping/>
  </p:clrMapOvr>
</p:sld>
</file>

<file path=ppt/slides/slide4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Specialist Maintenance Platoon, Maintenance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Brigade, 60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Specialist Maintenance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Specialist Maintenance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Specialist 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645555095"/>
      </p:ext>
    </p:extLst>
  </p:cSld>
  <p:clrMapOvr>
    <a:masterClrMapping/>
  </p:clrMapOvr>
</p:sld>
</file>

<file path=ppt/slides/slide4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Maintenance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Brigade, 60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4844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635887" y="27261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230652" y="22741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7564679" y="3274791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044102" y="225953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199F2FAC-C9E2-45F5-9A4F-8F319982EEB0}"/>
              </a:ext>
            </a:extLst>
          </p:cNvPr>
          <p:cNvSpPr/>
          <p:nvPr/>
        </p:nvSpPr>
        <p:spPr>
          <a:xfrm>
            <a:off x="3379274" y="27135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301DB0BA-9B8B-475F-9C8B-CB5A90B21808}"/>
              </a:ext>
            </a:extLst>
          </p:cNvPr>
          <p:cNvCxnSpPr/>
          <p:nvPr/>
        </p:nvCxnSpPr>
        <p:spPr>
          <a:xfrm>
            <a:off x="3974039" y="226158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A7CD12CB-DD5F-4783-A200-5608792C81C1}"/>
              </a:ext>
            </a:extLst>
          </p:cNvPr>
          <p:cNvSpPr txBox="1"/>
          <p:nvPr/>
        </p:nvSpPr>
        <p:spPr>
          <a:xfrm>
            <a:off x="3308066" y="3262196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4CC33236-D897-4394-8C5D-AE694DE2BFB0}"/>
              </a:ext>
            </a:extLst>
          </p:cNvPr>
          <p:cNvSpPr txBox="1"/>
          <p:nvPr/>
        </p:nvSpPr>
        <p:spPr>
          <a:xfrm>
            <a:off x="3787489" y="224693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293392085"/>
      </p:ext>
    </p:extLst>
  </p:cSld>
  <p:clrMapOvr>
    <a:masterClrMapping/>
  </p:clrMapOvr>
</p:sld>
</file>

<file path=ppt/slides/slide4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Maintenance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Brigade, 60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2857340784"/>
      </p:ext>
    </p:extLst>
  </p:cSld>
  <p:clrMapOvr>
    <a:masterClrMapping/>
  </p:clrMapOvr>
</p:sld>
</file>

<file path=ppt/slides/slide4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Heavy Equipment Transport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Brigade, 60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389" cy="380145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Heavy Equipment Transport 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190" y="64409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4694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632760" y="230069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Heavy Equipment Transport Company</a:t>
            </a:r>
            <a:endParaRPr sz="1200" dirty="0"/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641202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Heavy Equipment Transport</a:t>
            </a:r>
            <a:br>
              <a:rPr lang="en-US" sz="1200" dirty="0"/>
            </a:br>
            <a:r>
              <a:rPr lang="en-US" sz="1200" dirty="0"/>
              <a:t>Company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81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Heavy Equipment Transport Company</a:t>
            </a:r>
            <a:endParaRPr sz="1200" dirty="0"/>
          </a:p>
        </p:txBody>
      </p:sp>
      <p:sp>
        <p:nvSpPr>
          <p:cNvPr id="87" name="object 60">
            <a:extLst>
              <a:ext uri="{FF2B5EF4-FFF2-40B4-BE49-F238E27FC236}">
                <a16:creationId xmlns:a16="http://schemas.microsoft.com/office/drawing/2014/main" id="{6884C3F7-C906-4D04-BBFA-03B6F9F31984}"/>
              </a:ext>
            </a:extLst>
          </p:cNvPr>
          <p:cNvSpPr/>
          <p:nvPr/>
        </p:nvSpPr>
        <p:spPr>
          <a:xfrm>
            <a:off x="492675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10996403" y="207219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2AC091A-8990-4C1B-A48B-D3EE9C25DE2A}"/>
              </a:ext>
            </a:extLst>
          </p:cNvPr>
          <p:cNvSpPr/>
          <p:nvPr/>
        </p:nvSpPr>
        <p:spPr>
          <a:xfrm>
            <a:off x="10503480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5149BB2E-240D-4B14-B16F-0516662D06A9}"/>
              </a:ext>
            </a:extLst>
          </p:cNvPr>
          <p:cNvSpPr txBox="1"/>
          <p:nvPr/>
        </p:nvSpPr>
        <p:spPr>
          <a:xfrm>
            <a:off x="10824533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469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228509" y="18391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7016284" y="18363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356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1" name="Straight Connector 130">
            <a:extLst>
              <a:ext uri="{FF2B5EF4-FFF2-40B4-BE49-F238E27FC236}">
                <a16:creationId xmlns:a16="http://schemas.microsoft.com/office/drawing/2014/main" id="{553762B7-D256-4E75-A67C-D8A7519362A3}"/>
              </a:ext>
            </a:extLst>
          </p:cNvPr>
          <p:cNvCxnSpPr/>
          <p:nvPr/>
        </p:nvCxnSpPr>
        <p:spPr>
          <a:xfrm>
            <a:off x="1092156" y="520165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2" name="Straight Connector 131">
            <a:extLst>
              <a:ext uri="{FF2B5EF4-FFF2-40B4-BE49-F238E27FC236}">
                <a16:creationId xmlns:a16="http://schemas.microsoft.com/office/drawing/2014/main" id="{358526AA-416E-4593-8B14-1668F1F64820}"/>
              </a:ext>
            </a:extLst>
          </p:cNvPr>
          <p:cNvCxnSpPr/>
          <p:nvPr/>
        </p:nvCxnSpPr>
        <p:spPr>
          <a:xfrm>
            <a:off x="1087162" y="5210090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7" name="Straight Connector 136">
            <a:extLst>
              <a:ext uri="{FF2B5EF4-FFF2-40B4-BE49-F238E27FC236}">
                <a16:creationId xmlns:a16="http://schemas.microsoft.com/office/drawing/2014/main" id="{27EDB0D3-5FF7-4634-A7A7-C37AA246980D}"/>
              </a:ext>
            </a:extLst>
          </p:cNvPr>
          <p:cNvCxnSpPr/>
          <p:nvPr/>
        </p:nvCxnSpPr>
        <p:spPr>
          <a:xfrm>
            <a:off x="11089130" y="52079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15467" y="190840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6" name="Straight Connector 7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230533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90199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0" name="TextBox 79"/>
          <p:cNvSpPr txBox="1"/>
          <p:nvPr/>
        </p:nvSpPr>
        <p:spPr>
          <a:xfrm>
            <a:off x="156562" y="4204219"/>
            <a:ext cx="133241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9" name="TextBox 88"/>
          <p:cNvSpPr txBox="1"/>
          <p:nvPr/>
        </p:nvSpPr>
        <p:spPr>
          <a:xfrm>
            <a:off x="1973688" y="4204219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0" name="TextBox 89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3119943" y="207506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6" name="TextBox 95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6905519" y="206041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826050" y="516450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</p:spTree>
    <p:extLst>
      <p:ext uri="{BB962C8B-B14F-4D97-AF65-F5344CB8AC3E}">
        <p14:creationId xmlns:p14="http://schemas.microsoft.com/office/powerpoint/2010/main" val="2529469423"/>
      </p:ext>
    </p:extLst>
  </p:cSld>
  <p:clrMapOvr>
    <a:masterClrMapping/>
  </p:clrMapOvr>
</p:sld>
</file>

<file path=ppt/slides/slide4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Heavy Equipment Transport Company, Heavy Equipment Transport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Brigade, 60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Heavy Equipment Transport 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27888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Heavy Equipment Transport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7813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Heavy Equipment Transport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07062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2653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74059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59892" y="1664706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375143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36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Heavy Equipment Transport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1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26" y="168823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</p:spTree>
    <p:extLst>
      <p:ext uri="{BB962C8B-B14F-4D97-AF65-F5344CB8AC3E}">
        <p14:creationId xmlns:p14="http://schemas.microsoft.com/office/powerpoint/2010/main" val="478604167"/>
      </p:ext>
    </p:extLst>
  </p:cSld>
  <p:clrMapOvr>
    <a:masterClrMapping/>
  </p:clrMapOvr>
</p:sld>
</file>

<file path=ppt/slides/slide4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0" y="104775"/>
            <a:ext cx="121920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Heavy Equipment Transport Platoon, Heavy Equipment Transport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Heavy Equipment Transport Battalion, Support Brigade, 60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Heavy Equipment Transport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Heavy Equipment Transport 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853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Heavy Equipment Transport 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Heavy Equipment Transport 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329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5427325" y="3248278"/>
            <a:ext cx="149912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MAZ 537 Tractor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CHMZAP 5247C HET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0674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49912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MAZ 537 Tractor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CHMZAP 5247C HET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149912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MAZ 537 Tractor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CHMZAP 5247C HET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326206417"/>
      </p:ext>
    </p:extLst>
  </p:cSld>
  <p:clrMapOvr>
    <a:masterClrMapping/>
  </p:clrMapOvr>
</p:sld>
</file>

<file path=ppt/slides/slide4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0" y="104775"/>
            <a:ext cx="121920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Supply Platoon, Heavy Equipment Transport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Heavy Equipment Transport Battalion, Support Brigade, 60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13685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113685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576586195"/>
      </p:ext>
    </p:extLst>
  </p:cSld>
  <p:clrMapOvr>
    <a:masterClrMapping/>
  </p:clrMapOvr>
</p:sld>
</file>

<file path=ppt/slides/slide4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Heavy Equipment Transport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Brigade, 60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4844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638716" y="272564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233481" y="227367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7567508" y="3274288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046931" y="225902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AB1BFA0D-EDB7-4C73-9B3C-3D2D1C6180DA}"/>
              </a:ext>
            </a:extLst>
          </p:cNvPr>
          <p:cNvSpPr/>
          <p:nvPr/>
        </p:nvSpPr>
        <p:spPr>
          <a:xfrm>
            <a:off x="3379274" y="27135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5A21C540-0E92-4810-82D8-6EA94F8F9DAF}"/>
              </a:ext>
            </a:extLst>
          </p:cNvPr>
          <p:cNvCxnSpPr/>
          <p:nvPr/>
        </p:nvCxnSpPr>
        <p:spPr>
          <a:xfrm>
            <a:off x="3974039" y="226158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AFCD0190-C8B5-45A5-A7F9-7DD294147836}"/>
              </a:ext>
            </a:extLst>
          </p:cNvPr>
          <p:cNvSpPr txBox="1"/>
          <p:nvPr/>
        </p:nvSpPr>
        <p:spPr>
          <a:xfrm>
            <a:off x="3308066" y="3262196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54DB99A4-C982-40F3-BD9B-DBC6712ED634}"/>
              </a:ext>
            </a:extLst>
          </p:cNvPr>
          <p:cNvSpPr txBox="1"/>
          <p:nvPr/>
        </p:nvSpPr>
        <p:spPr>
          <a:xfrm>
            <a:off x="3787489" y="224693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3606531578"/>
      </p:ext>
    </p:extLst>
  </p:cSld>
  <p:clrMapOvr>
    <a:masterClrMapping/>
  </p:clrMapOvr>
</p:sld>
</file>

<file path=ppt/slides/slide4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Heavy Equipment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Brigade, 60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4152756340"/>
      </p:ext>
    </p:extLst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Motorized Infantry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Motorized Infantry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48825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507144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UAZ 452D Ambulance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27470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9671E646-4824-4573-8ED6-AA83D09667DE}"/>
              </a:ext>
            </a:extLst>
          </p:cNvPr>
          <p:cNvSpPr/>
          <p:nvPr/>
        </p:nvSpPr>
        <p:spPr>
          <a:xfrm>
            <a:off x="5501640" y="27256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FC357805-3852-4F4F-AEBC-2908BC16D554}"/>
              </a:ext>
            </a:extLst>
          </p:cNvPr>
          <p:cNvCxnSpPr/>
          <p:nvPr/>
        </p:nvCxnSpPr>
        <p:spPr>
          <a:xfrm>
            <a:off x="6096405" y="22736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>
            <a:extLst>
              <a:ext uri="{FF2B5EF4-FFF2-40B4-BE49-F238E27FC236}">
                <a16:creationId xmlns:a16="http://schemas.microsoft.com/office/drawing/2014/main" id="{EE70FF23-113A-47DC-85FF-7C46AC506C5E}"/>
              </a:ext>
            </a:extLst>
          </p:cNvPr>
          <p:cNvSpPr txBox="1"/>
          <p:nvPr/>
        </p:nvSpPr>
        <p:spPr>
          <a:xfrm>
            <a:off x="5430432" y="3274258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7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0B5739C3-D1D0-41D2-BB4D-A628CD4A6188}"/>
              </a:ext>
            </a:extLst>
          </p:cNvPr>
          <p:cNvSpPr txBox="1"/>
          <p:nvPr/>
        </p:nvSpPr>
        <p:spPr>
          <a:xfrm>
            <a:off x="5909855" y="225899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760983197"/>
      </p:ext>
    </p:extLst>
  </p:cSld>
  <p:clrMapOvr>
    <a:masterClrMapping/>
  </p:clrMapOvr>
</p:sld>
</file>

<file path=ppt/slides/slide4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POL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Brigade, 60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389" cy="380145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190" y="64409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4694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632760" y="230069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641202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Company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81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87" name="object 60">
            <a:extLst>
              <a:ext uri="{FF2B5EF4-FFF2-40B4-BE49-F238E27FC236}">
                <a16:creationId xmlns:a16="http://schemas.microsoft.com/office/drawing/2014/main" id="{6884C3F7-C906-4D04-BBFA-03B6F9F31984}"/>
              </a:ext>
            </a:extLst>
          </p:cNvPr>
          <p:cNvSpPr/>
          <p:nvPr/>
        </p:nvSpPr>
        <p:spPr>
          <a:xfrm>
            <a:off x="492675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10996403" y="207219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2AC091A-8990-4C1B-A48B-D3EE9C25DE2A}"/>
              </a:ext>
            </a:extLst>
          </p:cNvPr>
          <p:cNvSpPr/>
          <p:nvPr/>
        </p:nvSpPr>
        <p:spPr>
          <a:xfrm>
            <a:off x="10503480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5149BB2E-240D-4B14-B16F-0516662D06A9}"/>
              </a:ext>
            </a:extLst>
          </p:cNvPr>
          <p:cNvSpPr txBox="1"/>
          <p:nvPr/>
        </p:nvSpPr>
        <p:spPr>
          <a:xfrm>
            <a:off x="10824533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469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228509" y="18391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7016284" y="18363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356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1" name="Straight Connector 130">
            <a:extLst>
              <a:ext uri="{FF2B5EF4-FFF2-40B4-BE49-F238E27FC236}">
                <a16:creationId xmlns:a16="http://schemas.microsoft.com/office/drawing/2014/main" id="{553762B7-D256-4E75-A67C-D8A7519362A3}"/>
              </a:ext>
            </a:extLst>
          </p:cNvPr>
          <p:cNvCxnSpPr/>
          <p:nvPr/>
        </p:nvCxnSpPr>
        <p:spPr>
          <a:xfrm>
            <a:off x="1092156" y="520165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2" name="Straight Connector 131">
            <a:extLst>
              <a:ext uri="{FF2B5EF4-FFF2-40B4-BE49-F238E27FC236}">
                <a16:creationId xmlns:a16="http://schemas.microsoft.com/office/drawing/2014/main" id="{358526AA-416E-4593-8B14-1668F1F64820}"/>
              </a:ext>
            </a:extLst>
          </p:cNvPr>
          <p:cNvCxnSpPr/>
          <p:nvPr/>
        </p:nvCxnSpPr>
        <p:spPr>
          <a:xfrm>
            <a:off x="1087162" y="5210090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7" name="Straight Connector 136">
            <a:extLst>
              <a:ext uri="{FF2B5EF4-FFF2-40B4-BE49-F238E27FC236}">
                <a16:creationId xmlns:a16="http://schemas.microsoft.com/office/drawing/2014/main" id="{27EDB0D3-5FF7-4634-A7A7-C37AA246980D}"/>
              </a:ext>
            </a:extLst>
          </p:cNvPr>
          <p:cNvCxnSpPr/>
          <p:nvPr/>
        </p:nvCxnSpPr>
        <p:spPr>
          <a:xfrm>
            <a:off x="11089130" y="52079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15467" y="190840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6" name="Straight Connector 7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230533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90199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0" name="TextBox 79"/>
          <p:cNvSpPr txBox="1"/>
          <p:nvPr/>
        </p:nvSpPr>
        <p:spPr>
          <a:xfrm>
            <a:off x="156562" y="4204219"/>
            <a:ext cx="133241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9" name="TextBox 88"/>
          <p:cNvSpPr txBox="1"/>
          <p:nvPr/>
        </p:nvSpPr>
        <p:spPr>
          <a:xfrm>
            <a:off x="1973688" y="4204219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0" name="TextBox 89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3119943" y="207506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6" name="TextBox 95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6905519" y="206041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826050" y="516450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</p:spTree>
    <p:extLst>
      <p:ext uri="{BB962C8B-B14F-4D97-AF65-F5344CB8AC3E}">
        <p14:creationId xmlns:p14="http://schemas.microsoft.com/office/powerpoint/2010/main" val="1081925416"/>
      </p:ext>
    </p:extLst>
  </p:cSld>
  <p:clrMapOvr>
    <a:masterClrMapping/>
  </p:clrMapOvr>
</p:sld>
</file>

<file path=ppt/slides/slide4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POL Company, POL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Brigade, 60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Heavy Equipment Transport 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27888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7813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07062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2653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74059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59892" y="1664706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375143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36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1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26" y="168823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</p:spTree>
    <p:extLst>
      <p:ext uri="{BB962C8B-B14F-4D97-AF65-F5344CB8AC3E}">
        <p14:creationId xmlns:p14="http://schemas.microsoft.com/office/powerpoint/2010/main" val="934046458"/>
      </p:ext>
    </p:extLst>
  </p:cSld>
  <p:clrMapOvr>
    <a:masterClrMapping/>
  </p:clrMapOvr>
</p:sld>
</file>

<file path=ppt/slides/slide4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POL Platoon, POL Company, POL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Brigade, 60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717137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15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15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1717137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15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15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460897661"/>
      </p:ext>
    </p:extLst>
  </p:cSld>
  <p:clrMapOvr>
    <a:masterClrMapping/>
  </p:clrMapOvr>
</p:sld>
</file>

<file path=ppt/slides/slide4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Supply Platoon, POL Company, POL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Brigade, 60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13685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113685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789780294"/>
      </p:ext>
    </p:extLst>
  </p:cSld>
  <p:clrMapOvr>
    <a:masterClrMapping/>
  </p:clrMapOvr>
</p:sld>
</file>

<file path=ppt/slides/slide4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POL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Brigade, 60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1429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5855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3337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68320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4844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379274" y="27135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974039" y="226158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3308066" y="3262196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787489" y="224693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BB30C8D0-4586-47BE-A93F-7392B2CC3800}"/>
              </a:ext>
            </a:extLst>
          </p:cNvPr>
          <p:cNvSpPr/>
          <p:nvPr/>
        </p:nvSpPr>
        <p:spPr>
          <a:xfrm>
            <a:off x="7707094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896FDBED-15B8-4E40-B3A4-5953664A73F9}"/>
              </a:ext>
            </a:extLst>
          </p:cNvPr>
          <p:cNvCxnSpPr/>
          <p:nvPr/>
        </p:nvCxnSpPr>
        <p:spPr>
          <a:xfrm>
            <a:off x="8301859" y="225143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7B5E7317-B30C-42E1-B4A5-4CA921DD35AA}"/>
              </a:ext>
            </a:extLst>
          </p:cNvPr>
          <p:cNvSpPr txBox="1"/>
          <p:nvPr/>
        </p:nvSpPr>
        <p:spPr>
          <a:xfrm>
            <a:off x="7635886" y="3252051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E6606E82-339C-42A6-A82A-57E89AFD83DF}"/>
              </a:ext>
            </a:extLst>
          </p:cNvPr>
          <p:cNvSpPr txBox="1"/>
          <p:nvPr/>
        </p:nvSpPr>
        <p:spPr>
          <a:xfrm>
            <a:off x="8115309" y="22367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3016400057"/>
      </p:ext>
    </p:extLst>
  </p:cSld>
  <p:clrMapOvr>
    <a:masterClrMapping/>
  </p:clrMapOvr>
</p:sld>
</file>

<file path=ppt/slides/slide4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POL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Brigade, 60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949131710"/>
      </p:ext>
    </p:extLst>
  </p:cSld>
  <p:clrMapOvr>
    <a:masterClrMapping/>
  </p:clrMapOvr>
</p:sld>
</file>

<file path=ppt/slides/slide4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Brigade, 60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3817650753"/>
      </p:ext>
    </p:extLst>
  </p:cSld>
  <p:clrMapOvr>
    <a:masterClrMapping/>
  </p:clrMapOvr>
</p:sld>
</file>

<file path=ppt/slides/slide4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Chemical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Brigade, 60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Chemical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666652" y="2267803"/>
            <a:ext cx="8980160" cy="11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86094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NBC Reconnaissance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490301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055073" y="271220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Personnel Decontamination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677814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0651465" y="225646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455093" y="223128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1244093" y="5341108"/>
            <a:ext cx="112242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BTR-80 RKHM 4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9714" y="27256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Vehicle Decontamination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4479" y="22736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07929" y="225899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338436" y="476668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20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210945" y="456350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22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83454" y="436032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NBC Reconnaissance Squad</a:t>
            </a:r>
            <a:endParaRPr sz="1200" dirty="0"/>
          </a:p>
        </p:txBody>
      </p:sp>
      <p:sp>
        <p:nvSpPr>
          <p:cNvPr id="23" name="TextBox 22"/>
          <p:cNvSpPr txBox="1"/>
          <p:nvPr/>
        </p:nvSpPr>
        <p:spPr>
          <a:xfrm>
            <a:off x="5668316" y="5341126"/>
            <a:ext cx="112242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BTR-80 RKHM 4</a:t>
            </a: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5762659" y="476669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30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5635168" y="45635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31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5507677" y="43603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NBC Reconnaissance Squad</a:t>
            </a:r>
            <a:endParaRPr sz="1200" dirty="0"/>
          </a:p>
        </p:txBody>
      </p:sp>
      <p:sp>
        <p:nvSpPr>
          <p:cNvPr id="32" name="TextBox 31"/>
          <p:cNvSpPr txBox="1"/>
          <p:nvPr/>
        </p:nvSpPr>
        <p:spPr>
          <a:xfrm>
            <a:off x="10215712" y="5335248"/>
            <a:ext cx="180209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3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310055" y="476082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34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182564" y="4557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35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055073" y="43544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NBC Reconnaissance Squad</a:t>
            </a:r>
            <a:endParaRPr sz="1200" dirty="0"/>
          </a:p>
        </p:txBody>
      </p: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663861" y="3249800"/>
            <a:ext cx="2791" cy="112390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7" name="Straight Connector 36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0417" y="3277556"/>
            <a:ext cx="2791" cy="109615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648558" y="3252051"/>
            <a:ext cx="2791" cy="112390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477795264"/>
      </p:ext>
    </p:extLst>
  </p:cSld>
  <p:clrMapOvr>
    <a:masterClrMapping/>
  </p:clrMapOvr>
</p:sld>
</file>

<file path=ppt/slides/slide4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Medical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Brigade, 60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Treatment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32213" y="270430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Casualty</a:t>
            </a:r>
          </a:p>
          <a:p>
            <a:pPr algn="ctr"/>
            <a:r>
              <a:rPr lang="en-US" sz="1200" dirty="0"/>
              <a:t>Collection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1420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ADM Disposal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523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5680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61005" y="3252945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UAZ 452D Ambulance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718740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TMS 65M Decontamination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Field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79889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BMM-3 Mobile Dressing Station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884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Casualty</a:t>
            </a:r>
          </a:p>
          <a:p>
            <a:pPr algn="ctr"/>
            <a:r>
              <a:rPr lang="en-US" sz="1200" dirty="0"/>
              <a:t>Collection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6094769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4" name="TextBox 33"/>
          <p:cNvSpPr txBox="1"/>
          <p:nvPr/>
        </p:nvSpPr>
        <p:spPr>
          <a:xfrm>
            <a:off x="5392758" y="3237796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UAZ 452D Ambulance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7979073" y="3252814"/>
            <a:ext cx="1148071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34854" y="223617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80393" y="223066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06121" y="222569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08284" y="222921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1175397970"/>
      </p:ext>
    </p:extLst>
  </p:cSld>
  <p:clrMapOvr>
    <a:masterClrMapping/>
  </p:clrMapOvr>
</p:sld>
</file>

<file path=ppt/slides/slide4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Anti-Tank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389" cy="380145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190" y="64409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4694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632760" y="230069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Towed Anti-Tank</a:t>
            </a:r>
            <a:br>
              <a:rPr lang="en-US" sz="1200" dirty="0"/>
            </a:br>
            <a:r>
              <a:rPr lang="en-US" sz="1200" dirty="0"/>
              <a:t>Battery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663116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Towed Anti-Tank</a:t>
            </a:r>
            <a:br>
              <a:rPr lang="en-US" sz="1200" dirty="0"/>
            </a:br>
            <a:r>
              <a:rPr lang="en-US" sz="1200" dirty="0"/>
              <a:t>Battery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641202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Self Propelled </a:t>
            </a:r>
          </a:p>
          <a:p>
            <a:pPr algn="ctr"/>
            <a:r>
              <a:rPr lang="en-US" sz="1200" dirty="0"/>
              <a:t>Anti-Tank Battery</a:t>
            </a:r>
          </a:p>
        </p:txBody>
      </p:sp>
      <p:sp>
        <p:nvSpPr>
          <p:cNvPr id="69" name="object 60">
            <a:extLst>
              <a:ext uri="{FF2B5EF4-FFF2-40B4-BE49-F238E27FC236}">
                <a16:creationId xmlns:a16="http://schemas.microsoft.com/office/drawing/2014/main" id="{6CB944C2-9388-41D9-967D-D1C47186E2B5}"/>
              </a:ext>
            </a:extLst>
          </p:cNvPr>
          <p:cNvSpPr/>
          <p:nvPr/>
        </p:nvSpPr>
        <p:spPr>
          <a:xfrm>
            <a:off x="8413684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Self Propelled </a:t>
            </a:r>
          </a:p>
          <a:p>
            <a:pPr algn="ctr"/>
            <a:r>
              <a:rPr lang="en-US" sz="1200" dirty="0"/>
              <a:t>Anti-Tank Battery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81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7" name="object 60">
            <a:extLst>
              <a:ext uri="{FF2B5EF4-FFF2-40B4-BE49-F238E27FC236}">
                <a16:creationId xmlns:a16="http://schemas.microsoft.com/office/drawing/2014/main" id="{6884C3F7-C906-4D04-BBFA-03B6F9F31984}"/>
              </a:ext>
            </a:extLst>
          </p:cNvPr>
          <p:cNvSpPr/>
          <p:nvPr/>
        </p:nvSpPr>
        <p:spPr>
          <a:xfrm>
            <a:off x="492675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8893088" y="207219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2AC091A-8990-4C1B-A48B-D3EE9C25DE2A}"/>
              </a:ext>
            </a:extLst>
          </p:cNvPr>
          <p:cNvSpPr/>
          <p:nvPr/>
        </p:nvSpPr>
        <p:spPr>
          <a:xfrm>
            <a:off x="10503480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5149BB2E-240D-4B14-B16F-0516662D06A9}"/>
              </a:ext>
            </a:extLst>
          </p:cNvPr>
          <p:cNvSpPr txBox="1"/>
          <p:nvPr/>
        </p:nvSpPr>
        <p:spPr>
          <a:xfrm>
            <a:off x="10824533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469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228509" y="18391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5272201" y="18390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7016284" y="18363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" name="Straight Connector 121">
            <a:extLst>
              <a:ext uri="{FF2B5EF4-FFF2-40B4-BE49-F238E27FC236}">
                <a16:creationId xmlns:a16="http://schemas.microsoft.com/office/drawing/2014/main" id="{CE5B60CE-A550-477F-8408-109AE267E6C9}"/>
              </a:ext>
            </a:extLst>
          </p:cNvPr>
          <p:cNvCxnSpPr/>
          <p:nvPr/>
        </p:nvCxnSpPr>
        <p:spPr>
          <a:xfrm>
            <a:off x="9003856" y="184255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356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1" name="Straight Connector 130">
            <a:extLst>
              <a:ext uri="{FF2B5EF4-FFF2-40B4-BE49-F238E27FC236}">
                <a16:creationId xmlns:a16="http://schemas.microsoft.com/office/drawing/2014/main" id="{553762B7-D256-4E75-A67C-D8A7519362A3}"/>
              </a:ext>
            </a:extLst>
          </p:cNvPr>
          <p:cNvCxnSpPr/>
          <p:nvPr/>
        </p:nvCxnSpPr>
        <p:spPr>
          <a:xfrm>
            <a:off x="1092156" y="520165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2" name="Straight Connector 131">
            <a:extLst>
              <a:ext uri="{FF2B5EF4-FFF2-40B4-BE49-F238E27FC236}">
                <a16:creationId xmlns:a16="http://schemas.microsoft.com/office/drawing/2014/main" id="{358526AA-416E-4593-8B14-1668F1F64820}"/>
              </a:ext>
            </a:extLst>
          </p:cNvPr>
          <p:cNvCxnSpPr/>
          <p:nvPr/>
        </p:nvCxnSpPr>
        <p:spPr>
          <a:xfrm>
            <a:off x="1087162" y="5210090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7" name="Straight Connector 136">
            <a:extLst>
              <a:ext uri="{FF2B5EF4-FFF2-40B4-BE49-F238E27FC236}">
                <a16:creationId xmlns:a16="http://schemas.microsoft.com/office/drawing/2014/main" id="{27EDB0D3-5FF7-4634-A7A7-C37AA246980D}"/>
              </a:ext>
            </a:extLst>
          </p:cNvPr>
          <p:cNvCxnSpPr/>
          <p:nvPr/>
        </p:nvCxnSpPr>
        <p:spPr>
          <a:xfrm>
            <a:off x="11089130" y="52079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15467" y="190840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6" name="Straight Connector 7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230533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90199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0" name="TextBox 79"/>
          <p:cNvSpPr txBox="1"/>
          <p:nvPr/>
        </p:nvSpPr>
        <p:spPr>
          <a:xfrm>
            <a:off x="156562" y="4204219"/>
            <a:ext cx="66556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BMP-2</a:t>
            </a:r>
          </a:p>
        </p:txBody>
      </p:sp>
      <p:sp>
        <p:nvSpPr>
          <p:cNvPr id="89" name="TextBox 88"/>
          <p:cNvSpPr txBox="1"/>
          <p:nvPr/>
        </p:nvSpPr>
        <p:spPr>
          <a:xfrm>
            <a:off x="1973688" y="4204219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0" name="TextBox 89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3119943" y="207506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5" name="TextBox 94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5170504" y="206627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6" name="TextBox 95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6905519" y="206041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826050" y="516450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10835301" y="1843700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/>
          <p:cNvSpPr txBox="1"/>
          <p:nvPr/>
        </p:nvSpPr>
        <p:spPr>
          <a:xfrm>
            <a:off x="10421463" y="2865008"/>
            <a:ext cx="156645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SA-18 MANPAD Launcher</a:t>
            </a:r>
          </a:p>
        </p:txBody>
      </p:sp>
    </p:spTree>
    <p:extLst>
      <p:ext uri="{BB962C8B-B14F-4D97-AF65-F5344CB8AC3E}">
        <p14:creationId xmlns:p14="http://schemas.microsoft.com/office/powerpoint/2010/main" val="2025525777"/>
      </p:ext>
    </p:extLst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8572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Motorized Infantry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381150"/>
            <a:ext cx="186" cy="39017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25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Tank 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271" y="62504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278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72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Tank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4533" y="182316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387517" y="227181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Tank</a:t>
            </a:r>
          </a:p>
          <a:p>
            <a:pPr algn="ctr"/>
            <a:r>
              <a:rPr lang="en-US" sz="1200" dirty="0"/>
              <a:t>Squadron</a:t>
            </a: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2879633" y="2063975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9A89BBAF-B244-4635-BB3A-EE4E6C4C7EC1}"/>
              </a:ext>
            </a:extLst>
          </p:cNvPr>
          <p:cNvSpPr/>
          <p:nvPr/>
        </p:nvSpPr>
        <p:spPr>
          <a:xfrm>
            <a:off x="4148915" y="22640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Tank</a:t>
            </a:r>
          </a:p>
          <a:p>
            <a:pPr algn="ctr"/>
            <a:r>
              <a:rPr lang="en-US" sz="1200" dirty="0"/>
              <a:t>Squadron</a:t>
            </a: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4BD9400B-F589-4279-AD5E-60332F5DE2A8}"/>
              </a:ext>
            </a:extLst>
          </p:cNvPr>
          <p:cNvSpPr txBox="1"/>
          <p:nvPr/>
        </p:nvSpPr>
        <p:spPr>
          <a:xfrm>
            <a:off x="4630363" y="205616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6782604" y="229082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Tank</a:t>
            </a:r>
          </a:p>
          <a:p>
            <a:pPr algn="ctr"/>
            <a:r>
              <a:rPr lang="en-US" sz="1200" dirty="0"/>
              <a:t>Squadron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7265147" y="205572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652108" y="227181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130000" y="2063975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7" name="object 60">
            <a:extLst>
              <a:ext uri="{FF2B5EF4-FFF2-40B4-BE49-F238E27FC236}">
                <a16:creationId xmlns:a16="http://schemas.microsoft.com/office/drawing/2014/main" id="{D576C08F-F0D8-4233-93FB-C028CB9730F7}"/>
              </a:ext>
            </a:extLst>
          </p:cNvPr>
          <p:cNvSpPr/>
          <p:nvPr/>
        </p:nvSpPr>
        <p:spPr>
          <a:xfrm>
            <a:off x="10523288" y="224475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331D7C80-462A-455C-98B5-3D005060109E}"/>
              </a:ext>
            </a:extLst>
          </p:cNvPr>
          <p:cNvSpPr txBox="1"/>
          <p:nvPr/>
        </p:nvSpPr>
        <p:spPr>
          <a:xfrm>
            <a:off x="10832423" y="1808313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7" name="object 60">
            <a:extLst>
              <a:ext uri="{FF2B5EF4-FFF2-40B4-BE49-F238E27FC236}">
                <a16:creationId xmlns:a16="http://schemas.microsoft.com/office/drawing/2014/main" id="{E426BBA5-2ECC-4738-817C-246FBC4547BB}"/>
              </a:ext>
            </a:extLst>
          </p:cNvPr>
          <p:cNvSpPr/>
          <p:nvPr/>
        </p:nvSpPr>
        <p:spPr>
          <a:xfrm>
            <a:off x="2978814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1" name="object 60">
            <a:extLst>
              <a:ext uri="{FF2B5EF4-FFF2-40B4-BE49-F238E27FC236}">
                <a16:creationId xmlns:a16="http://schemas.microsoft.com/office/drawing/2014/main" id="{45D52A1E-AE54-45BC-A01B-E25A206BEFF5}"/>
              </a:ext>
            </a:extLst>
          </p:cNvPr>
          <p:cNvSpPr/>
          <p:nvPr/>
        </p:nvSpPr>
        <p:spPr>
          <a:xfrm>
            <a:off x="8065970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278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2993345" y="181961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7" name="Straight Connector 11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4750488" y="182532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7383293" y="18385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1" name="Straight Connector 120">
            <a:extLst>
              <a:ext uri="{FF2B5EF4-FFF2-40B4-BE49-F238E27FC236}">
                <a16:creationId xmlns:a16="http://schemas.microsoft.com/office/drawing/2014/main" id="{C25D53DF-DB09-4C20-9566-1A8035555AC8}"/>
              </a:ext>
            </a:extLst>
          </p:cNvPr>
          <p:cNvCxnSpPr/>
          <p:nvPr/>
        </p:nvCxnSpPr>
        <p:spPr>
          <a:xfrm>
            <a:off x="9241506" y="18343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16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3570188" y="5280196"/>
            <a:ext cx="5090142" cy="704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6" name="Straight Connector 125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3579712" y="52711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EC20E863-413F-48FC-993B-A2524972F2F4}"/>
              </a:ext>
            </a:extLst>
          </p:cNvPr>
          <p:cNvCxnSpPr/>
          <p:nvPr/>
        </p:nvCxnSpPr>
        <p:spPr>
          <a:xfrm>
            <a:off x="8660330" y="52764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TextBox 4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10516" y="5234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393415" y="5234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0" name="TextBox 69"/>
          <p:cNvSpPr txBox="1"/>
          <p:nvPr/>
        </p:nvSpPr>
        <p:spPr>
          <a:xfrm>
            <a:off x="8560934" y="2819863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BRM-3K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Skylark IV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160197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86" name="Straight Connector 8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19863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TextBox 86"/>
          <p:cNvSpPr txBox="1"/>
          <p:nvPr/>
        </p:nvSpPr>
        <p:spPr>
          <a:xfrm>
            <a:off x="156562" y="4133883"/>
            <a:ext cx="665567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T-90A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BMP-2</a:t>
            </a:r>
          </a:p>
        </p:txBody>
      </p:sp>
      <p:sp>
        <p:nvSpPr>
          <p:cNvPr id="88" name="TextBox 87"/>
          <p:cNvSpPr txBox="1"/>
          <p:nvPr/>
        </p:nvSpPr>
        <p:spPr>
          <a:xfrm>
            <a:off x="1973688" y="4133883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9" name="TextBox 68"/>
          <p:cNvSpPr txBox="1"/>
          <p:nvPr/>
        </p:nvSpPr>
        <p:spPr>
          <a:xfrm>
            <a:off x="10459431" y="2812650"/>
            <a:ext cx="109837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SA-18 Launcher</a:t>
            </a:r>
          </a:p>
        </p:txBody>
      </p:sp>
    </p:spTree>
    <p:extLst>
      <p:ext uri="{BB962C8B-B14F-4D97-AF65-F5344CB8AC3E}">
        <p14:creationId xmlns:p14="http://schemas.microsoft.com/office/powerpoint/2010/main" val="964291347"/>
      </p:ext>
    </p:extLst>
  </p:cSld>
  <p:clrMapOvr>
    <a:masterClrMapping/>
  </p:clrMapOvr>
</p:sld>
</file>

<file path=ppt/slides/slide4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Towed Anti-Tank Battery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Anti-Tank Battalion, 60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2277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741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Towed Anti-Tank</a:t>
            </a:r>
          </a:p>
          <a:p>
            <a:pPr algn="ctr"/>
            <a:r>
              <a:rPr lang="en-US" sz="1200" dirty="0"/>
              <a:t>Battery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81572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32213" y="272687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Control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367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Towed Anti-Tank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81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7490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7938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702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61005" y="3275519"/>
            <a:ext cx="65434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PRP-4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80008"/>
            <a:ext cx="109036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8849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Towed Anti-Tank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6094769" y="226858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4" name="TextBox 33"/>
          <p:cNvSpPr txBox="1"/>
          <p:nvPr/>
        </p:nvSpPr>
        <p:spPr>
          <a:xfrm>
            <a:off x="5392758" y="3260370"/>
            <a:ext cx="970137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2A45M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7979073" y="3275388"/>
            <a:ext cx="970137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2A45M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5559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34854" y="225874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23948" y="2253235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06121" y="224827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51839" y="2251786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5989235" y="65330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3285416"/>
            <a:ext cx="2668" cy="20927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4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46" name="TextBox 45"/>
          <p:cNvSpPr txBox="1"/>
          <p:nvPr/>
        </p:nvSpPr>
        <p:spPr>
          <a:xfrm>
            <a:off x="328257" y="6260844"/>
            <a:ext cx="66556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BMP-2</a:t>
            </a:r>
          </a:p>
        </p:txBody>
      </p:sp>
      <p:sp>
        <p:nvSpPr>
          <p:cNvPr id="47" name="TextBox 46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8" name="TextBox 47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998623850"/>
      </p:ext>
    </p:extLst>
  </p:cSld>
  <p:clrMapOvr>
    <a:masterClrMapping/>
  </p:clrMapOvr>
</p:sld>
</file>

<file path=ppt/slides/slide4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Self Propelled Anti-Tank Battery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Anti-Tank Battalion, 60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2277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741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Self Propelled</a:t>
            </a:r>
          </a:p>
          <a:p>
            <a:pPr algn="ctr"/>
            <a:r>
              <a:rPr lang="en-US" sz="1200" dirty="0"/>
              <a:t>Anti-Tank</a:t>
            </a:r>
          </a:p>
          <a:p>
            <a:pPr algn="ctr"/>
            <a:r>
              <a:rPr lang="en-US" sz="1200" dirty="0"/>
              <a:t>Battery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81572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367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Self Propelled</a:t>
            </a:r>
          </a:p>
          <a:p>
            <a:pPr algn="ctr"/>
            <a:r>
              <a:rPr lang="en-US" sz="1200" dirty="0"/>
              <a:t>Anti-Tank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81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7490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7938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702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TextBox 23"/>
          <p:cNvSpPr txBox="1"/>
          <p:nvPr/>
        </p:nvSpPr>
        <p:spPr>
          <a:xfrm>
            <a:off x="10432273" y="3280008"/>
            <a:ext cx="109036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3026582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Self Propelled</a:t>
            </a:r>
          </a:p>
          <a:p>
            <a:pPr algn="ctr"/>
            <a:r>
              <a:rPr lang="en-US" sz="1200" dirty="0"/>
              <a:t> Anti-Tank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2920491" y="3260370"/>
            <a:ext cx="111440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9P149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Shturm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-S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7979073" y="3275388"/>
            <a:ext cx="111440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9P149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Shturm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-S</a:t>
            </a: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5559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23948" y="2253235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06121" y="224827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79572" y="2251786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5989235" y="65330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3285416"/>
            <a:ext cx="2668" cy="20927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4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46" name="TextBox 45"/>
          <p:cNvSpPr txBox="1"/>
          <p:nvPr/>
        </p:nvSpPr>
        <p:spPr>
          <a:xfrm>
            <a:off x="328257" y="6260844"/>
            <a:ext cx="66556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BMP-2</a:t>
            </a:r>
          </a:p>
        </p:txBody>
      </p:sp>
      <p:sp>
        <p:nvSpPr>
          <p:cNvPr id="47" name="TextBox 46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8" name="TextBox 47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755890098"/>
      </p:ext>
    </p:extLst>
  </p:cSld>
  <p:clrMapOvr>
    <a:masterClrMapping/>
  </p:clrMapOvr>
</p:sld>
</file>

<file path=ppt/slides/slide4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Anti-Tank Battalion, 60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4844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635887" y="27261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230652" y="22741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7564679" y="3274791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044102" y="225953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E4C3CFC7-7279-4B6C-A22C-F510301DB9E9}"/>
              </a:ext>
            </a:extLst>
          </p:cNvPr>
          <p:cNvSpPr/>
          <p:nvPr/>
        </p:nvSpPr>
        <p:spPr>
          <a:xfrm>
            <a:off x="3379274" y="27135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5E832503-7B4F-4788-9A96-169B0E07F49F}"/>
              </a:ext>
            </a:extLst>
          </p:cNvPr>
          <p:cNvCxnSpPr/>
          <p:nvPr/>
        </p:nvCxnSpPr>
        <p:spPr>
          <a:xfrm>
            <a:off x="3974039" y="226158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39AE2B71-5ECA-4C0F-804A-A19505DE572B}"/>
              </a:ext>
            </a:extLst>
          </p:cNvPr>
          <p:cNvSpPr txBox="1"/>
          <p:nvPr/>
        </p:nvSpPr>
        <p:spPr>
          <a:xfrm>
            <a:off x="3308066" y="3262196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7DEEEFF4-6891-4B09-8D98-075F7442342E}"/>
              </a:ext>
            </a:extLst>
          </p:cNvPr>
          <p:cNvSpPr txBox="1"/>
          <p:nvPr/>
        </p:nvSpPr>
        <p:spPr>
          <a:xfrm>
            <a:off x="3787489" y="224693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2599321111"/>
      </p:ext>
    </p:extLst>
  </p:cSld>
  <p:clrMapOvr>
    <a:masterClrMapping/>
  </p:clrMapOvr>
</p:sld>
</file>

<file path=ppt/slides/slide4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Anti-Tank Battalion, 60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808211991"/>
      </p:ext>
    </p:extLst>
  </p:cSld>
  <p:clrMapOvr>
    <a:masterClrMapping/>
  </p:clrMapOvr>
</p:sld>
</file>

<file path=ppt/slides/slide4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Reconnaissance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389" cy="380145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190" y="64409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4694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632760" y="230069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</a:t>
            </a:r>
            <a:br>
              <a:rPr lang="en-US" sz="1200" dirty="0"/>
            </a:br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663116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</a:t>
            </a:r>
            <a:br>
              <a:rPr lang="en-US" sz="1200" dirty="0"/>
            </a:br>
            <a:r>
              <a:rPr lang="en-US" sz="1200" dirty="0"/>
              <a:t>Company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641202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 Reconnaissance</a:t>
            </a:r>
            <a:br>
              <a:rPr lang="en-US" sz="1200" dirty="0"/>
            </a:br>
            <a:r>
              <a:rPr lang="en-US" sz="1200" dirty="0"/>
              <a:t>Company</a:t>
            </a:r>
          </a:p>
        </p:txBody>
      </p:sp>
      <p:sp>
        <p:nvSpPr>
          <p:cNvPr id="69" name="object 60">
            <a:extLst>
              <a:ext uri="{FF2B5EF4-FFF2-40B4-BE49-F238E27FC236}">
                <a16:creationId xmlns:a16="http://schemas.microsoft.com/office/drawing/2014/main" id="{6CB944C2-9388-41D9-967D-D1C47186E2B5}"/>
              </a:ext>
            </a:extLst>
          </p:cNvPr>
          <p:cNvSpPr/>
          <p:nvPr/>
        </p:nvSpPr>
        <p:spPr>
          <a:xfrm>
            <a:off x="8413684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High Mobility Reconnaissance</a:t>
            </a:r>
            <a:br>
              <a:rPr lang="en-US" sz="1200" dirty="0"/>
            </a:br>
            <a:r>
              <a:rPr lang="en-US" sz="1200" dirty="0"/>
              <a:t>Company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81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Electronic Warfare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87" name="object 60">
            <a:extLst>
              <a:ext uri="{FF2B5EF4-FFF2-40B4-BE49-F238E27FC236}">
                <a16:creationId xmlns:a16="http://schemas.microsoft.com/office/drawing/2014/main" id="{6884C3F7-C906-4D04-BBFA-03B6F9F31984}"/>
              </a:ext>
            </a:extLst>
          </p:cNvPr>
          <p:cNvSpPr/>
          <p:nvPr/>
        </p:nvSpPr>
        <p:spPr>
          <a:xfrm>
            <a:off x="492675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8893088" y="207219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10996403" y="207219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3" name="object 60">
            <a:extLst>
              <a:ext uri="{FF2B5EF4-FFF2-40B4-BE49-F238E27FC236}">
                <a16:creationId xmlns:a16="http://schemas.microsoft.com/office/drawing/2014/main" id="{66F1F12B-68E3-441E-A4D8-30E9A2393C4A}"/>
              </a:ext>
            </a:extLst>
          </p:cNvPr>
          <p:cNvSpPr/>
          <p:nvPr/>
        </p:nvSpPr>
        <p:spPr>
          <a:xfrm>
            <a:off x="5502231" y="56115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4" name="TextBox 93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5825500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2AC091A-8990-4C1B-A48B-D3EE9C25DE2A}"/>
              </a:ext>
            </a:extLst>
          </p:cNvPr>
          <p:cNvSpPr/>
          <p:nvPr/>
        </p:nvSpPr>
        <p:spPr>
          <a:xfrm>
            <a:off x="10503480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5149BB2E-240D-4B14-B16F-0516662D06A9}"/>
              </a:ext>
            </a:extLst>
          </p:cNvPr>
          <p:cNvSpPr txBox="1"/>
          <p:nvPr/>
        </p:nvSpPr>
        <p:spPr>
          <a:xfrm>
            <a:off x="10824533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469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228509" y="18391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5272201" y="18390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7016284" y="18363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" name="Straight Connector 121">
            <a:extLst>
              <a:ext uri="{FF2B5EF4-FFF2-40B4-BE49-F238E27FC236}">
                <a16:creationId xmlns:a16="http://schemas.microsoft.com/office/drawing/2014/main" id="{CE5B60CE-A550-477F-8408-109AE267E6C9}"/>
              </a:ext>
            </a:extLst>
          </p:cNvPr>
          <p:cNvCxnSpPr/>
          <p:nvPr/>
        </p:nvCxnSpPr>
        <p:spPr>
          <a:xfrm>
            <a:off x="9003856" y="184255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356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1" name="Straight Connector 130">
            <a:extLst>
              <a:ext uri="{FF2B5EF4-FFF2-40B4-BE49-F238E27FC236}">
                <a16:creationId xmlns:a16="http://schemas.microsoft.com/office/drawing/2014/main" id="{553762B7-D256-4E75-A67C-D8A7519362A3}"/>
              </a:ext>
            </a:extLst>
          </p:cNvPr>
          <p:cNvCxnSpPr/>
          <p:nvPr/>
        </p:nvCxnSpPr>
        <p:spPr>
          <a:xfrm>
            <a:off x="1092156" y="520165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2" name="Straight Connector 131">
            <a:extLst>
              <a:ext uri="{FF2B5EF4-FFF2-40B4-BE49-F238E27FC236}">
                <a16:creationId xmlns:a16="http://schemas.microsoft.com/office/drawing/2014/main" id="{358526AA-416E-4593-8B14-1668F1F64820}"/>
              </a:ext>
            </a:extLst>
          </p:cNvPr>
          <p:cNvCxnSpPr/>
          <p:nvPr/>
        </p:nvCxnSpPr>
        <p:spPr>
          <a:xfrm>
            <a:off x="1087162" y="5210090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5" name="Straight Connector 134">
            <a:extLst>
              <a:ext uri="{FF2B5EF4-FFF2-40B4-BE49-F238E27FC236}">
                <a16:creationId xmlns:a16="http://schemas.microsoft.com/office/drawing/2014/main" id="{A7141411-C0E1-4D5A-8DDE-DF669A3F3608}"/>
              </a:ext>
            </a:extLst>
          </p:cNvPr>
          <p:cNvCxnSpPr/>
          <p:nvPr/>
        </p:nvCxnSpPr>
        <p:spPr>
          <a:xfrm>
            <a:off x="6090722" y="521333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7" name="Straight Connector 136">
            <a:extLst>
              <a:ext uri="{FF2B5EF4-FFF2-40B4-BE49-F238E27FC236}">
                <a16:creationId xmlns:a16="http://schemas.microsoft.com/office/drawing/2014/main" id="{27EDB0D3-5FF7-4634-A7A7-C37AA246980D}"/>
              </a:ext>
            </a:extLst>
          </p:cNvPr>
          <p:cNvCxnSpPr/>
          <p:nvPr/>
        </p:nvCxnSpPr>
        <p:spPr>
          <a:xfrm>
            <a:off x="11089130" y="52079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15467" y="190840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6" name="Straight Connector 7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230533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90199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0" name="TextBox 79"/>
          <p:cNvSpPr txBox="1"/>
          <p:nvPr/>
        </p:nvSpPr>
        <p:spPr>
          <a:xfrm>
            <a:off x="156562" y="4204219"/>
            <a:ext cx="133241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9" name="TextBox 88"/>
          <p:cNvSpPr txBox="1"/>
          <p:nvPr/>
        </p:nvSpPr>
        <p:spPr>
          <a:xfrm>
            <a:off x="1973688" y="4204219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0" name="TextBox 89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3119943" y="207506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5" name="TextBox 94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5170504" y="206627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6" name="TextBox 95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6905519" y="206041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826050" y="516450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410724" y="6163561"/>
            <a:ext cx="156645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SA-18 MANPAD Launcher</a:t>
            </a:r>
          </a:p>
        </p:txBody>
      </p:sp>
    </p:spTree>
    <p:extLst>
      <p:ext uri="{BB962C8B-B14F-4D97-AF65-F5344CB8AC3E}">
        <p14:creationId xmlns:p14="http://schemas.microsoft.com/office/powerpoint/2010/main" val="2656405266"/>
      </p:ext>
    </p:extLst>
  </p:cSld>
  <p:clrMapOvr>
    <a:masterClrMapping/>
  </p:clrMapOvr>
</p:sld>
</file>

<file path=ppt/slides/slide4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Reconnaissance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Reconnaissance Battalion, 60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2277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741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81572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367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 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</a:t>
            </a:r>
            <a:endParaRPr lang="en-US" sz="1200" b="1" dirty="0"/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81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7490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7938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702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TextBox 23"/>
          <p:cNvSpPr txBox="1"/>
          <p:nvPr/>
        </p:nvSpPr>
        <p:spPr>
          <a:xfrm>
            <a:off x="10432273" y="3280008"/>
            <a:ext cx="120097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BRM-3K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ZALA 421-08 UAS</a:t>
            </a: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3026582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2920491" y="3260370"/>
            <a:ext cx="120097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BRM-3K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ZALA 421-08 UAS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7979073" y="3275388"/>
            <a:ext cx="120097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BRM-3K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ZALA 421-08 UAS</a:t>
            </a: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5559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23948" y="2253235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849676" y="224827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79572" y="2251786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5989235" y="65330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3285416"/>
            <a:ext cx="2668" cy="20927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4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46" name="TextBox 45"/>
          <p:cNvSpPr txBox="1"/>
          <p:nvPr/>
        </p:nvSpPr>
        <p:spPr>
          <a:xfrm>
            <a:off x="328257" y="6260844"/>
            <a:ext cx="120097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BRM-3K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ZALA 431-08 UAS</a:t>
            </a:r>
          </a:p>
        </p:txBody>
      </p:sp>
      <p:sp>
        <p:nvSpPr>
          <p:cNvPr id="47" name="TextBox 46"/>
          <p:cNvSpPr txBox="1"/>
          <p:nvPr/>
        </p:nvSpPr>
        <p:spPr>
          <a:xfrm>
            <a:off x="2287153" y="6260844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8" name="TextBox 47"/>
          <p:cNvSpPr txBox="1"/>
          <p:nvPr/>
        </p:nvSpPr>
        <p:spPr>
          <a:xfrm>
            <a:off x="4246049" y="6260844"/>
            <a:ext cx="109036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566452302"/>
      </p:ext>
    </p:extLst>
  </p:cSld>
  <p:clrMapOvr>
    <a:masterClrMapping/>
  </p:clrMapOvr>
</p:sld>
</file>

<file path=ppt/slides/slide4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Long Range Reconnaissance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Reconnaissance Battalion, 60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2277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741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 Reconnaissance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81572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367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 Reconnaissance 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 Reconnaissance</a:t>
            </a:r>
            <a:endParaRPr lang="en-US" sz="1200" b="1" dirty="0"/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81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7490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7938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702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TextBox 23"/>
          <p:cNvSpPr txBox="1"/>
          <p:nvPr/>
        </p:nvSpPr>
        <p:spPr>
          <a:xfrm>
            <a:off x="10432273" y="3280008"/>
            <a:ext cx="107593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BRDM-2 HOT 3</a:t>
            </a: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3026582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 Reconnaissance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2920491" y="3260370"/>
            <a:ext cx="107593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BRDM-2 HOT 3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7979073" y="3275388"/>
            <a:ext cx="107593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BRDM-2 HOT 3</a:t>
            </a: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5559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23948" y="2253235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849676" y="224827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79572" y="2251786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5989235" y="65330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3285416"/>
            <a:ext cx="2668" cy="20927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4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46" name="TextBox 45"/>
          <p:cNvSpPr txBox="1"/>
          <p:nvPr/>
        </p:nvSpPr>
        <p:spPr>
          <a:xfrm>
            <a:off x="328257" y="6260844"/>
            <a:ext cx="744114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BRDM-2</a:t>
            </a:r>
          </a:p>
        </p:txBody>
      </p:sp>
      <p:sp>
        <p:nvSpPr>
          <p:cNvPr id="47" name="TextBox 46"/>
          <p:cNvSpPr txBox="1"/>
          <p:nvPr/>
        </p:nvSpPr>
        <p:spPr>
          <a:xfrm>
            <a:off x="2287153" y="6260844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8" name="TextBox 47"/>
          <p:cNvSpPr txBox="1"/>
          <p:nvPr/>
        </p:nvSpPr>
        <p:spPr>
          <a:xfrm>
            <a:off x="4246049" y="6260844"/>
            <a:ext cx="109036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264815849"/>
      </p:ext>
    </p:extLst>
  </p:cSld>
  <p:clrMapOvr>
    <a:masterClrMapping/>
  </p:clrMapOvr>
</p:sld>
</file>

<file path=ppt/slides/slide4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High Mobility Reconnaissance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Reconnaissance Battalion, 60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2277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741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High Mobility Reconnaissance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81572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367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High Mobility Reconnaissance 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High Mobility Reconnaissance</a:t>
            </a:r>
            <a:endParaRPr lang="en-US" sz="1200" b="1" dirty="0"/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81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7490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7938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702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TextBox 23"/>
          <p:cNvSpPr txBox="1"/>
          <p:nvPr/>
        </p:nvSpPr>
        <p:spPr>
          <a:xfrm>
            <a:off x="10432273" y="3280008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9 x IMZ-8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3026582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High Mobility Reconnaissance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2920491" y="3260370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9 x IMZ-8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7979073" y="3275388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9 x IMZ-8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5559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23948" y="2253235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849676" y="224827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79572" y="2251786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5989235" y="65330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3285416"/>
            <a:ext cx="2668" cy="20927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4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46" name="TextBox 45"/>
          <p:cNvSpPr txBox="1"/>
          <p:nvPr/>
        </p:nvSpPr>
        <p:spPr>
          <a:xfrm>
            <a:off x="328257" y="6260844"/>
            <a:ext cx="96051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BRM-3K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ZALA 421-08</a:t>
            </a:r>
          </a:p>
        </p:txBody>
      </p:sp>
      <p:sp>
        <p:nvSpPr>
          <p:cNvPr id="47" name="TextBox 46"/>
          <p:cNvSpPr txBox="1"/>
          <p:nvPr/>
        </p:nvSpPr>
        <p:spPr>
          <a:xfrm>
            <a:off x="2287153" y="6260844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8" name="TextBox 47"/>
          <p:cNvSpPr txBox="1"/>
          <p:nvPr/>
        </p:nvSpPr>
        <p:spPr>
          <a:xfrm>
            <a:off x="4246049" y="6260844"/>
            <a:ext cx="109036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75227322"/>
      </p:ext>
    </p:extLst>
  </p:cSld>
  <p:clrMapOvr>
    <a:masterClrMapping/>
  </p:clrMapOvr>
</p:sld>
</file>

<file path=ppt/slides/slide4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Electronic Warfare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Reconnaissance Battalion, 60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2277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741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Electronic Warfare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81572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367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Radar Reconnaissance 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Unmanned Aerial Vehicle</a:t>
            </a:r>
            <a:endParaRPr lang="en-US" sz="1200" b="1" dirty="0"/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81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7490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7938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702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TextBox 23"/>
          <p:cNvSpPr txBox="1"/>
          <p:nvPr/>
        </p:nvSpPr>
        <p:spPr>
          <a:xfrm>
            <a:off x="10432273" y="3280008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8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ORLAN 10 UAS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ZALA 421-08 UAS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8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3026582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Electronic Warfare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2920491" y="3260370"/>
            <a:ext cx="142699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LUCH KOSAR EA UAS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7979073" y="3275388"/>
            <a:ext cx="158408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BMP-1Ksh Radar Intercept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ZALA 421-08</a:t>
            </a: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5559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23948" y="2253235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849676" y="224827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36017" y="225178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5989235" y="65330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3285416"/>
            <a:ext cx="2668" cy="20927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4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46" name="TextBox 45"/>
          <p:cNvSpPr txBox="1"/>
          <p:nvPr/>
        </p:nvSpPr>
        <p:spPr>
          <a:xfrm>
            <a:off x="328257" y="6260844"/>
            <a:ext cx="96051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BRM-3K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ZALA 421-08</a:t>
            </a:r>
          </a:p>
        </p:txBody>
      </p:sp>
      <p:sp>
        <p:nvSpPr>
          <p:cNvPr id="47" name="TextBox 46"/>
          <p:cNvSpPr txBox="1"/>
          <p:nvPr/>
        </p:nvSpPr>
        <p:spPr>
          <a:xfrm>
            <a:off x="2287153" y="6260844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8" name="TextBox 47"/>
          <p:cNvSpPr txBox="1"/>
          <p:nvPr/>
        </p:nvSpPr>
        <p:spPr>
          <a:xfrm>
            <a:off x="4246049" y="6260844"/>
            <a:ext cx="109036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3599" y="226926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3203" y="272033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 Reconnaissance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49" name="TextBox 48"/>
          <p:cNvSpPr txBox="1"/>
          <p:nvPr/>
        </p:nvSpPr>
        <p:spPr>
          <a:xfrm>
            <a:off x="5387112" y="3254724"/>
            <a:ext cx="16241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BMP-1Ksh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Comms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 Jammer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ZALA 421-08</a:t>
            </a: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46193" y="224614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</p:spTree>
    <p:extLst>
      <p:ext uri="{BB962C8B-B14F-4D97-AF65-F5344CB8AC3E}">
        <p14:creationId xmlns:p14="http://schemas.microsoft.com/office/powerpoint/2010/main" val="2444957132"/>
      </p:ext>
    </p:extLst>
  </p:cSld>
  <p:clrMapOvr>
    <a:masterClrMapping/>
  </p:clrMapOvr>
</p:sld>
</file>

<file path=ppt/slides/slide4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Reconnaissance Battalion, 60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4844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707095" y="272695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301860" y="227498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7635887" y="3275592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115310" y="226033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67031378-9249-4100-B3EE-27B5140F262C}"/>
              </a:ext>
            </a:extLst>
          </p:cNvPr>
          <p:cNvSpPr/>
          <p:nvPr/>
        </p:nvSpPr>
        <p:spPr>
          <a:xfrm>
            <a:off x="3379274" y="27135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979838DE-77D9-4341-BD31-7A94DB7508FF}"/>
              </a:ext>
            </a:extLst>
          </p:cNvPr>
          <p:cNvCxnSpPr/>
          <p:nvPr/>
        </p:nvCxnSpPr>
        <p:spPr>
          <a:xfrm>
            <a:off x="3974039" y="226158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11E65FE6-866C-4713-8E7A-33B323B6F00F}"/>
              </a:ext>
            </a:extLst>
          </p:cNvPr>
          <p:cNvSpPr txBox="1"/>
          <p:nvPr/>
        </p:nvSpPr>
        <p:spPr>
          <a:xfrm>
            <a:off x="3308066" y="3262196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D48004D8-3D15-4462-A21C-B8E6155904A4}"/>
              </a:ext>
            </a:extLst>
          </p:cNvPr>
          <p:cNvSpPr txBox="1"/>
          <p:nvPr/>
        </p:nvSpPr>
        <p:spPr>
          <a:xfrm>
            <a:off x="3787489" y="224693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1915003463"/>
      </p:ext>
    </p:extLst>
  </p:cSld>
  <p:clrMapOvr>
    <a:masterClrMapping/>
  </p:clrMapOvr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Squadron, Tank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Motorized Infantry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Tank</a:t>
            </a:r>
          </a:p>
          <a:p>
            <a:pPr algn="ctr"/>
            <a:r>
              <a:rPr lang="en-US" sz="1200" dirty="0"/>
              <a:t>Squadron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Tank</a:t>
            </a:r>
          </a:p>
          <a:p>
            <a:pPr algn="ctr"/>
            <a:r>
              <a:rPr lang="en-US" sz="1200" dirty="0"/>
              <a:t>Troop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Tank</a:t>
            </a:r>
          </a:p>
          <a:p>
            <a:pPr algn="ctr"/>
            <a:r>
              <a:rPr lang="en-US" sz="1200" dirty="0"/>
              <a:t>Troop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91675" y="223301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Tank</a:t>
            </a:r>
          </a:p>
          <a:p>
            <a:pPr algn="ctr"/>
            <a:r>
              <a:rPr lang="en-US" sz="1200" dirty="0"/>
              <a:t>Troop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631904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T90-A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55875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5338" y="223301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631904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T90-A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631904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T90-A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85938" y="325108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2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575" y="444118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27" name="Straight Connector 26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78263" y="4109864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0289" y="410711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66640" y="410711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024230" y="410711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35427" y="444372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72280" y="444814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3" name="TextBox 32"/>
          <p:cNvSpPr txBox="1"/>
          <p:nvPr/>
        </p:nvSpPr>
        <p:spPr>
          <a:xfrm>
            <a:off x="392265" y="4989828"/>
            <a:ext cx="631904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T-90A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2351161" y="4989828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4310057" y="4989828"/>
            <a:ext cx="109036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831624952"/>
      </p:ext>
    </p:extLst>
  </p:cSld>
  <p:clrMapOvr>
    <a:masterClrMapping/>
  </p:clrMapOvr>
</p:sld>
</file>

<file path=ppt/slides/slide4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Sniper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Sniper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Sniper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Sniper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Sniper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56580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6043" y="223301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84080" y="224601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5989235" y="6420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3285416"/>
            <a:ext cx="2668" cy="20927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2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328257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6" name="TextBox 35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87125" y="223426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</p:spTree>
    <p:extLst>
      <p:ext uri="{BB962C8B-B14F-4D97-AF65-F5344CB8AC3E}">
        <p14:creationId xmlns:p14="http://schemas.microsoft.com/office/powerpoint/2010/main" val="2302959745"/>
      </p:ext>
    </p:extLst>
  </p:cSld>
  <p:clrMapOvr>
    <a:masterClrMapping/>
  </p:clrMapOvr>
</p:sld>
</file>

<file path=ppt/slides/slide4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Engineer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389" cy="380145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190" y="64409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4694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632760" y="230069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Warfare</a:t>
            </a:r>
            <a:br>
              <a:rPr lang="en-US" sz="1200" dirty="0"/>
            </a:br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663116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Assault Crossing</a:t>
            </a:r>
            <a:br>
              <a:rPr lang="en-US" sz="1200" dirty="0"/>
            </a:br>
            <a:r>
              <a:rPr lang="en-US" sz="1200" dirty="0"/>
              <a:t>Company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641202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 Support</a:t>
            </a:r>
            <a:br>
              <a:rPr lang="en-US" sz="1200" dirty="0"/>
            </a:br>
            <a:r>
              <a:rPr lang="en-US" sz="1200" dirty="0"/>
              <a:t>Company</a:t>
            </a:r>
          </a:p>
        </p:txBody>
      </p:sp>
      <p:sp>
        <p:nvSpPr>
          <p:cNvPr id="69" name="object 60">
            <a:extLst>
              <a:ext uri="{FF2B5EF4-FFF2-40B4-BE49-F238E27FC236}">
                <a16:creationId xmlns:a16="http://schemas.microsoft.com/office/drawing/2014/main" id="{6CB944C2-9388-41D9-967D-D1C47186E2B5}"/>
              </a:ext>
            </a:extLst>
          </p:cNvPr>
          <p:cNvSpPr/>
          <p:nvPr/>
        </p:nvSpPr>
        <p:spPr>
          <a:xfrm>
            <a:off x="8413684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Road Bridge Construction</a:t>
            </a:r>
            <a:br>
              <a:rPr lang="en-US" sz="1200" dirty="0"/>
            </a:br>
            <a:r>
              <a:rPr lang="en-US" sz="1200" dirty="0"/>
              <a:t>Company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81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Pontoon Bridging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87" name="object 60">
            <a:extLst>
              <a:ext uri="{FF2B5EF4-FFF2-40B4-BE49-F238E27FC236}">
                <a16:creationId xmlns:a16="http://schemas.microsoft.com/office/drawing/2014/main" id="{6884C3F7-C906-4D04-BBFA-03B6F9F31984}"/>
              </a:ext>
            </a:extLst>
          </p:cNvPr>
          <p:cNvSpPr/>
          <p:nvPr/>
        </p:nvSpPr>
        <p:spPr>
          <a:xfrm>
            <a:off x="492675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 Reconnaissance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8893088" y="207219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1" name="object 60">
            <a:extLst>
              <a:ext uri="{FF2B5EF4-FFF2-40B4-BE49-F238E27FC236}">
                <a16:creationId xmlns:a16="http://schemas.microsoft.com/office/drawing/2014/main" id="{B8F41D20-0B04-4042-83D7-4D5FBC21619E}"/>
              </a:ext>
            </a:extLst>
          </p:cNvPr>
          <p:cNvSpPr/>
          <p:nvPr/>
        </p:nvSpPr>
        <p:spPr>
          <a:xfrm>
            <a:off x="3827332" y="56115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10996403" y="207219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3" name="object 60">
            <a:extLst>
              <a:ext uri="{FF2B5EF4-FFF2-40B4-BE49-F238E27FC236}">
                <a16:creationId xmlns:a16="http://schemas.microsoft.com/office/drawing/2014/main" id="{66F1F12B-68E3-441E-A4D8-30E9A2393C4A}"/>
              </a:ext>
            </a:extLst>
          </p:cNvPr>
          <p:cNvSpPr/>
          <p:nvPr/>
        </p:nvSpPr>
        <p:spPr>
          <a:xfrm>
            <a:off x="7161699" y="56115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4" name="TextBox 93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7484968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2AC091A-8990-4C1B-A48B-D3EE9C25DE2A}"/>
              </a:ext>
            </a:extLst>
          </p:cNvPr>
          <p:cNvSpPr/>
          <p:nvPr/>
        </p:nvSpPr>
        <p:spPr>
          <a:xfrm>
            <a:off x="10503480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5149BB2E-240D-4B14-B16F-0516662D06A9}"/>
              </a:ext>
            </a:extLst>
          </p:cNvPr>
          <p:cNvSpPr txBox="1"/>
          <p:nvPr/>
        </p:nvSpPr>
        <p:spPr>
          <a:xfrm>
            <a:off x="10824533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469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228509" y="18391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5272201" y="18390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7016284" y="18363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" name="Straight Connector 121">
            <a:extLst>
              <a:ext uri="{FF2B5EF4-FFF2-40B4-BE49-F238E27FC236}">
                <a16:creationId xmlns:a16="http://schemas.microsoft.com/office/drawing/2014/main" id="{CE5B60CE-A550-477F-8408-109AE267E6C9}"/>
              </a:ext>
            </a:extLst>
          </p:cNvPr>
          <p:cNvCxnSpPr/>
          <p:nvPr/>
        </p:nvCxnSpPr>
        <p:spPr>
          <a:xfrm>
            <a:off x="9003856" y="184255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356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1" name="Straight Connector 130">
            <a:extLst>
              <a:ext uri="{FF2B5EF4-FFF2-40B4-BE49-F238E27FC236}">
                <a16:creationId xmlns:a16="http://schemas.microsoft.com/office/drawing/2014/main" id="{553762B7-D256-4E75-A67C-D8A7519362A3}"/>
              </a:ext>
            </a:extLst>
          </p:cNvPr>
          <p:cNvCxnSpPr/>
          <p:nvPr/>
        </p:nvCxnSpPr>
        <p:spPr>
          <a:xfrm>
            <a:off x="1092156" y="520165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2" name="Straight Connector 131">
            <a:extLst>
              <a:ext uri="{FF2B5EF4-FFF2-40B4-BE49-F238E27FC236}">
                <a16:creationId xmlns:a16="http://schemas.microsoft.com/office/drawing/2014/main" id="{358526AA-416E-4593-8B14-1668F1F64820}"/>
              </a:ext>
            </a:extLst>
          </p:cNvPr>
          <p:cNvCxnSpPr/>
          <p:nvPr/>
        </p:nvCxnSpPr>
        <p:spPr>
          <a:xfrm>
            <a:off x="1087162" y="5210090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4" name="Straight Connector 133">
            <a:extLst>
              <a:ext uri="{FF2B5EF4-FFF2-40B4-BE49-F238E27FC236}">
                <a16:creationId xmlns:a16="http://schemas.microsoft.com/office/drawing/2014/main" id="{213CDB34-7CA4-4C13-A5B9-4224E9CAA58E}"/>
              </a:ext>
            </a:extLst>
          </p:cNvPr>
          <p:cNvCxnSpPr/>
          <p:nvPr/>
        </p:nvCxnSpPr>
        <p:spPr>
          <a:xfrm>
            <a:off x="4431495" y="52160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5" name="Straight Connector 134">
            <a:extLst>
              <a:ext uri="{FF2B5EF4-FFF2-40B4-BE49-F238E27FC236}">
                <a16:creationId xmlns:a16="http://schemas.microsoft.com/office/drawing/2014/main" id="{A7141411-C0E1-4D5A-8DDE-DF669A3F3608}"/>
              </a:ext>
            </a:extLst>
          </p:cNvPr>
          <p:cNvCxnSpPr/>
          <p:nvPr/>
        </p:nvCxnSpPr>
        <p:spPr>
          <a:xfrm>
            <a:off x="7750190" y="521333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7" name="Straight Connector 136">
            <a:extLst>
              <a:ext uri="{FF2B5EF4-FFF2-40B4-BE49-F238E27FC236}">
                <a16:creationId xmlns:a16="http://schemas.microsoft.com/office/drawing/2014/main" id="{27EDB0D3-5FF7-4634-A7A7-C37AA246980D}"/>
              </a:ext>
            </a:extLst>
          </p:cNvPr>
          <p:cNvCxnSpPr/>
          <p:nvPr/>
        </p:nvCxnSpPr>
        <p:spPr>
          <a:xfrm>
            <a:off x="11089130" y="52079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15467" y="190840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6" name="Straight Connector 7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230533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90199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0" name="TextBox 79"/>
          <p:cNvSpPr txBox="1"/>
          <p:nvPr/>
        </p:nvSpPr>
        <p:spPr>
          <a:xfrm>
            <a:off x="156562" y="4204219"/>
            <a:ext cx="70564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BTR-80</a:t>
            </a:r>
          </a:p>
        </p:txBody>
      </p:sp>
      <p:sp>
        <p:nvSpPr>
          <p:cNvPr id="89" name="TextBox 88"/>
          <p:cNvSpPr txBox="1"/>
          <p:nvPr/>
        </p:nvSpPr>
        <p:spPr>
          <a:xfrm>
            <a:off x="1973688" y="4204219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0" name="TextBox 89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3119943" y="207506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5" name="TextBox 94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5170504" y="206627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6" name="TextBox 95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6905519" y="206041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9" name="TextBox 98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4155509" y="517395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826050" y="516450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</p:spTree>
    <p:extLst>
      <p:ext uri="{BB962C8B-B14F-4D97-AF65-F5344CB8AC3E}">
        <p14:creationId xmlns:p14="http://schemas.microsoft.com/office/powerpoint/2010/main" val="4207447929"/>
      </p:ext>
    </p:extLst>
  </p:cSld>
  <p:clrMapOvr>
    <a:masterClrMapping/>
  </p:clrMapOvr>
</p:sld>
</file>

<file path=ppt/slides/slide4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Mine Warfare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Engineer Battalion, 60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Warfare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Laying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Towed Mine</a:t>
            </a:r>
          </a:p>
          <a:p>
            <a:pPr algn="ctr"/>
            <a:r>
              <a:rPr lang="en-US" sz="1200" dirty="0"/>
              <a:t>Laying 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Breaching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56580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6043" y="223301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84080" y="224601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5989235" y="6420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3285416"/>
            <a:ext cx="2668" cy="20927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2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328257" y="6260844"/>
            <a:ext cx="66556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BMP-2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2287153" y="6260844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6" name="TextBox 35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87125" y="223426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</p:spTree>
    <p:extLst>
      <p:ext uri="{BB962C8B-B14F-4D97-AF65-F5344CB8AC3E}">
        <p14:creationId xmlns:p14="http://schemas.microsoft.com/office/powerpoint/2010/main" val="1272863086"/>
      </p:ext>
    </p:extLst>
  </p:cSld>
  <p:clrMapOvr>
    <a:masterClrMapping/>
  </p:clrMapOvr>
</p:sld>
</file>

<file path=ppt/slides/slide4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Mine Laying Platoon, Mine Warfare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Engineer Battalion, 60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2277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741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Laying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81572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Laying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367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Laying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81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7490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7938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702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TextBox 23"/>
          <p:cNvSpPr txBox="1"/>
          <p:nvPr/>
        </p:nvSpPr>
        <p:spPr>
          <a:xfrm>
            <a:off x="10432273" y="3280008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3026582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Laying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2920491" y="3260370"/>
            <a:ext cx="113685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UMZ Minelayer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7979073" y="3275388"/>
            <a:ext cx="113685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UMZ Minelayer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5559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91682" y="225323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06121" y="224827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36017" y="225178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3599" y="226926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3203" y="272033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Laying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49" name="TextBox 48"/>
          <p:cNvSpPr txBox="1"/>
          <p:nvPr/>
        </p:nvSpPr>
        <p:spPr>
          <a:xfrm>
            <a:off x="5387112" y="3254724"/>
            <a:ext cx="113685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UMZ Minelayer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02638" y="224614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46151" y="353939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52" name="TextBox 51"/>
          <p:cNvSpPr txBox="1"/>
          <p:nvPr/>
        </p:nvSpPr>
        <p:spPr>
          <a:xfrm>
            <a:off x="402192" y="3275388"/>
            <a:ext cx="113685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UMZ Minelayer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88443855"/>
      </p:ext>
    </p:extLst>
  </p:cSld>
  <p:clrMapOvr>
    <a:masterClrMapping/>
  </p:clrMapOvr>
</p:sld>
</file>

<file path=ppt/slides/slide4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Towed Mine Laying Platoon, Mine Warfare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Engineer Battalion, 60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2277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741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Towed Mine</a:t>
            </a:r>
          </a:p>
          <a:p>
            <a:pPr algn="ctr"/>
            <a:r>
              <a:rPr lang="en-US" sz="1200" dirty="0"/>
              <a:t>Laying 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81572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Towed Mine</a:t>
            </a:r>
          </a:p>
          <a:p>
            <a:pPr algn="ctr"/>
            <a:r>
              <a:rPr lang="en-US" sz="1200" dirty="0"/>
              <a:t>Laying Section</a:t>
            </a:r>
            <a:endParaRPr sz="1200" dirty="0"/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367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Towed Mine</a:t>
            </a:r>
          </a:p>
          <a:p>
            <a:pPr algn="ctr"/>
            <a:r>
              <a:rPr lang="en-US" sz="1200" dirty="0"/>
              <a:t>Laying 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81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7490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7938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702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TextBox 23"/>
          <p:cNvSpPr txBox="1"/>
          <p:nvPr/>
        </p:nvSpPr>
        <p:spPr>
          <a:xfrm>
            <a:off x="10432273" y="3280008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3026582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Towed Mine</a:t>
            </a:r>
          </a:p>
          <a:p>
            <a:pPr algn="ctr"/>
            <a:r>
              <a:rPr lang="en-US" sz="1200" dirty="0"/>
              <a:t>Laying Section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2920491" y="3260370"/>
            <a:ext cx="113685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PMZ-4 Minelayer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7979073" y="3275388"/>
            <a:ext cx="113685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PMZ-4 Minelayer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5559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91682" y="225323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06121" y="224827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36017" y="225178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3599" y="226926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3203" y="272033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Towed Mine</a:t>
            </a:r>
          </a:p>
          <a:p>
            <a:pPr algn="ctr"/>
            <a:r>
              <a:rPr lang="en-US" sz="1200" dirty="0"/>
              <a:t>Laying Section</a:t>
            </a:r>
          </a:p>
        </p:txBody>
      </p:sp>
      <p:sp>
        <p:nvSpPr>
          <p:cNvPr id="49" name="TextBox 48"/>
          <p:cNvSpPr txBox="1"/>
          <p:nvPr/>
        </p:nvSpPr>
        <p:spPr>
          <a:xfrm>
            <a:off x="5387112" y="3254724"/>
            <a:ext cx="113685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PMZ-4 Minelayer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02638" y="224614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46151" y="353939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52" name="TextBox 51"/>
          <p:cNvSpPr txBox="1"/>
          <p:nvPr/>
        </p:nvSpPr>
        <p:spPr>
          <a:xfrm>
            <a:off x="402192" y="3275388"/>
            <a:ext cx="113685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PMZ-4 Minelayer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025093"/>
      </p:ext>
    </p:extLst>
  </p:cSld>
  <p:clrMapOvr>
    <a:masterClrMapping/>
  </p:clrMapOvr>
</p:sld>
</file>

<file path=ppt/slides/slide4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Mine Breaching Platoon, Mine Warfare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Engineer Battalion, 60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2277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741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</a:t>
            </a:r>
          </a:p>
          <a:p>
            <a:pPr algn="ctr"/>
            <a:r>
              <a:rPr lang="en-US" sz="1200" dirty="0"/>
              <a:t>Breaching 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81572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</a:t>
            </a:r>
          </a:p>
          <a:p>
            <a:pPr algn="ctr"/>
            <a:r>
              <a:rPr lang="en-US" sz="1200" dirty="0"/>
              <a:t>Breaching 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367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</a:t>
            </a:r>
          </a:p>
          <a:p>
            <a:pPr algn="ctr"/>
            <a:r>
              <a:rPr lang="en-US" sz="1200" dirty="0"/>
              <a:t>Breaching 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81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7490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7938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702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TextBox 23"/>
          <p:cNvSpPr txBox="1"/>
          <p:nvPr/>
        </p:nvSpPr>
        <p:spPr>
          <a:xfrm>
            <a:off x="10432273" y="3280008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3026582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</a:t>
            </a:r>
          </a:p>
          <a:p>
            <a:pPr algn="ctr"/>
            <a:r>
              <a:rPr lang="en-US" sz="1200" dirty="0"/>
              <a:t>Breaching Section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2920491" y="3260370"/>
            <a:ext cx="1713931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IMR-2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UAZ 469B DIM Mine Detector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 77 Minefield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Breacher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7979073" y="3275388"/>
            <a:ext cx="1713931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IMR-2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UAZ 469B DIM Mine Detector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 77 Minefield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Breacher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5559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91682" y="225323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06121" y="224827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36017" y="225178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3599" y="226926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3203" y="272033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</a:t>
            </a:r>
          </a:p>
          <a:p>
            <a:pPr algn="ctr"/>
            <a:r>
              <a:rPr lang="en-US" sz="1200" dirty="0"/>
              <a:t>Breaching Section</a:t>
            </a:r>
          </a:p>
        </p:txBody>
      </p:sp>
      <p:sp>
        <p:nvSpPr>
          <p:cNvPr id="49" name="TextBox 48"/>
          <p:cNvSpPr txBox="1"/>
          <p:nvPr/>
        </p:nvSpPr>
        <p:spPr>
          <a:xfrm>
            <a:off x="5387112" y="3254724"/>
            <a:ext cx="1713931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IMR-2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UAZ 469B DIM Mine Detector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 77 Minefield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Breacher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02638" y="224614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46151" y="353939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52" name="TextBox 51"/>
          <p:cNvSpPr txBox="1"/>
          <p:nvPr/>
        </p:nvSpPr>
        <p:spPr>
          <a:xfrm>
            <a:off x="402192" y="3275388"/>
            <a:ext cx="1713931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IMR-2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UAZ 469B DIM Mine Detector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 77 Minefield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Breacher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259058259"/>
      </p:ext>
    </p:extLst>
  </p:cSld>
  <p:clrMapOvr>
    <a:masterClrMapping/>
  </p:clrMapOvr>
</p:sld>
</file>

<file path=ppt/slides/slide4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Assault Crossing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Engineer Battalion, 60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Assault Crossing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Amphibious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Ferry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Diving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56580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6043" y="223301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84080" y="224601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5989235" y="6420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3285416"/>
            <a:ext cx="2668" cy="20927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2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328257" y="6260844"/>
            <a:ext cx="81785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BRDM-2U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6" name="TextBox 35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87125" y="223426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3599" y="226926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3203" y="272033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Amphibious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57482" y="224614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</p:spTree>
    <p:extLst>
      <p:ext uri="{BB962C8B-B14F-4D97-AF65-F5344CB8AC3E}">
        <p14:creationId xmlns:p14="http://schemas.microsoft.com/office/powerpoint/2010/main" val="3942769193"/>
      </p:ext>
    </p:extLst>
  </p:cSld>
  <p:clrMapOvr>
    <a:masterClrMapping/>
  </p:clrMapOvr>
</p:sld>
</file>

<file path=ppt/slides/slide4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Amphibious Platoon, Assault Crossing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Engineer Battalion, 60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Amphibious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Amphibious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Amphibious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27310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PTS-2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27310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PTS-2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0922" y="27256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Amphibious</a:t>
            </a:r>
            <a:endParaRPr lang="en-US" sz="1200" b="1" dirty="0"/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85687" y="22736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19714" y="3274258"/>
            <a:ext cx="127310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PTS-2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99137" y="225899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992656538"/>
      </p:ext>
    </p:extLst>
  </p:cSld>
  <p:clrMapOvr>
    <a:masterClrMapping/>
  </p:clrMapOvr>
</p:sld>
</file>

<file path=ppt/slides/slide4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Ferry Platoon, Assault Crossing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Engineer Battalion, 60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Ferry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Ferry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Assault Boat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09974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NDL 10 Assault Boat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94929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PMM-2 Ferry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0922" y="27256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Ferry</a:t>
            </a:r>
            <a:endParaRPr lang="en-US" sz="1200" b="1" dirty="0"/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85687" y="22736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19714" y="3274258"/>
            <a:ext cx="94929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PMM-2 Ferry</a:t>
            </a:r>
            <a:endParaRPr lang="en-US" sz="8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99137" y="225899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2987761450"/>
      </p:ext>
    </p:extLst>
  </p:cSld>
  <p:clrMapOvr>
    <a:masterClrMapping/>
  </p:clrMapOvr>
</p:sld>
</file>

<file path=ppt/slides/slide4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Diving Platoon, Assault Crossing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Engineer Battalion, 60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Diving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Diving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Diving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Zodiac RHIB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Compressor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9668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Zodiac RHIB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Compressor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0922" y="27256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Diving</a:t>
            </a:r>
            <a:endParaRPr lang="en-US" sz="1200" b="1" dirty="0"/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85687" y="22736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19714" y="3274258"/>
            <a:ext cx="1359668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Zodiac RHIB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Compressor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99137" y="225899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316053902"/>
      </p:ext>
    </p:extLst>
  </p:cSld>
  <p:clrMapOvr>
    <a:masterClrMapping/>
  </p:clrMapOvr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Tank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Motorized Infantry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3399339867"/>
      </p:ext>
    </p:extLst>
  </p:cSld>
  <p:clrMapOvr>
    <a:masterClrMapping/>
  </p:clrMapOvr>
</p:sld>
</file>

<file path=ppt/slides/slide4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Engineer Support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Engineer Battalion, 60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 Support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3962" y="262061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 Support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Construction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8727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56580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55732" y="2153995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84080" y="224601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5989235" y="6420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3251549"/>
            <a:ext cx="12026" cy="228000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2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23278" y="574607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02966" y="5414747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14992" y="54120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891343" y="541199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48933" y="541199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60130" y="574860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296983" y="575302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316968" y="6294711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2275864" y="6294711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6" name="TextBox 35"/>
          <p:cNvSpPr txBox="1"/>
          <p:nvPr/>
        </p:nvSpPr>
        <p:spPr>
          <a:xfrm>
            <a:off x="4234760" y="6294711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/>
          <p:cNvSpPr txBox="1"/>
          <p:nvPr/>
        </p:nvSpPr>
        <p:spPr>
          <a:xfrm>
            <a:off x="5413650" y="3186506"/>
            <a:ext cx="1718740" cy="218521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Tracked Front Loader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Tracked Backhoe Loader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Skid Steer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Fork Lift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BAT-2 CEV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10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KRAZ 255 Dump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Ditch MKD 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Water Truck Generic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10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3" name="TextBox 42"/>
          <p:cNvSpPr txBox="1"/>
          <p:nvPr/>
        </p:nvSpPr>
        <p:spPr>
          <a:xfrm>
            <a:off x="10411650" y="3251549"/>
            <a:ext cx="1718740" cy="243143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Tracked Front Loader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Tracked Backhoe Loader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Skid Steer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Fork Lift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Wheeled Cement Mixer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Saw Mill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BAT-2 CEV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9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KRAZ 255 Dump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CRANE Shovel 305V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217377492"/>
      </p:ext>
    </p:extLst>
  </p:cSld>
  <p:clrMapOvr>
    <a:masterClrMapping/>
  </p:clrMapOvr>
</p:sld>
</file>

<file path=ppt/slides/slide4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Road Bridge Construction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Engineer Battalion, 60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6794" cy="47515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Road Bridge Construction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69454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389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3962" y="205616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Road Bridge Construction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389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Road Bridge Construction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6945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32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56580" y="165804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60436" y="1613747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84080" y="168156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5989235" y="6420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992" y="2687099"/>
            <a:ext cx="12026" cy="27321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2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23278" y="574607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02966" y="5414747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14992" y="54120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891343" y="541199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48933" y="541199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60130" y="574860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296983" y="575302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316968" y="6294711"/>
            <a:ext cx="81785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BRDM-2U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2275864" y="6294711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6" name="TextBox 35"/>
          <p:cNvSpPr txBox="1"/>
          <p:nvPr/>
        </p:nvSpPr>
        <p:spPr>
          <a:xfrm>
            <a:off x="4234760" y="6294711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/>
          <p:cNvSpPr txBox="1"/>
          <p:nvPr/>
        </p:nvSpPr>
        <p:spPr>
          <a:xfrm>
            <a:off x="5413650" y="2622056"/>
            <a:ext cx="1718740" cy="29238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Tracked Front Loader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Tracked Backhoe Loader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Road Grader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Bull Dozer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Skid Steer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Cement Mixer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Fork Lift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Saw Mill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TMM Bridge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MT-55A AVLB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BAT-2 CEV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KRAZ 255 Dump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Crane Shovel 305V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Zodiac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3" name="TextBox 42"/>
          <p:cNvSpPr txBox="1"/>
          <p:nvPr/>
        </p:nvSpPr>
        <p:spPr>
          <a:xfrm>
            <a:off x="10411650" y="2687099"/>
            <a:ext cx="1718740" cy="29238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Tracked Front Loader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Tracked Backhoe Loader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Road Grader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Bull Dozer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Skid Steer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Cement Mixer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Fork Lift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Saw Mill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TMM Bridge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MT-55A AVLB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BAT-2 CEV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KRAZ 255 Dump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Crane Shovel 305V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Zodiac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922006693"/>
      </p:ext>
    </p:extLst>
  </p:cSld>
  <p:clrMapOvr>
    <a:masterClrMapping/>
  </p:clrMapOvr>
</p:sld>
</file>

<file path=ppt/slides/slide4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Pontoon Bridging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Engineer Battalion, 60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Pontoon Bridging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Pontoon Bridging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Ferry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Powerboat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56580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6043" y="223301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84080" y="224601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5989235" y="6420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3285416"/>
            <a:ext cx="2668" cy="20927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2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328257" y="6260844"/>
            <a:ext cx="81785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BRDM-2U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6" name="TextBox 35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32281" y="223426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3599" y="226926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3203" y="272033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Pontoon Bridging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57482" y="224614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40" name="TextBox 39"/>
          <p:cNvSpPr txBox="1"/>
          <p:nvPr/>
        </p:nvSpPr>
        <p:spPr>
          <a:xfrm>
            <a:off x="7857631" y="3268979"/>
            <a:ext cx="94929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PMM-2 Ferry</a:t>
            </a:r>
            <a:endParaRPr lang="en-US" sz="8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3" name="TextBox 42"/>
          <p:cNvSpPr txBox="1"/>
          <p:nvPr/>
        </p:nvSpPr>
        <p:spPr>
          <a:xfrm>
            <a:off x="10404501" y="3268979"/>
            <a:ext cx="182133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KAMAZ 4310 6x6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BMK 255M Bridge Support Boat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689834424"/>
      </p:ext>
    </p:extLst>
  </p:cSld>
  <p:clrMapOvr>
    <a:masterClrMapping/>
  </p:clrMapOvr>
</p:sld>
</file>

<file path=ppt/slides/slide4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Pontoon Bridging Platoon, Assault Crossing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Engineer Battalion, 60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Pontoon Bridging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Pontoon Bridging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Pontoon Bridging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PMP Bridge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PMP Bridge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0922" y="27256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Pontoon Bridging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85687" y="22736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19714" y="3274258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PMP Bridge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99137" y="225899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3610693207"/>
      </p:ext>
    </p:extLst>
  </p:cSld>
  <p:clrMapOvr>
    <a:masterClrMapping/>
  </p:clrMapOvr>
</p:sld>
</file>

<file path=ppt/slides/slide4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Engineer Reconnaissance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Engineer Battalion, 60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 Reconnaissance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 Reconnaissance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 Reconnaissance 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3081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IRM Reconnaissance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BTR-90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3081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IRM Reconnaissance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BTR-90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808" y="27256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 Reconnaissance 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573" y="22736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30600" y="3274258"/>
            <a:ext cx="133081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IRM Reconnaissance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BTR-90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10023" y="225899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3919986522"/>
      </p:ext>
    </p:extLst>
  </p:cSld>
  <p:clrMapOvr>
    <a:masterClrMapping/>
  </p:clrMapOvr>
</p:sld>
</file>

<file path=ppt/slides/slide4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Transport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Engineer Battalion, 60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  <a:br>
              <a:rPr lang="en-US" sz="1200" dirty="0"/>
            </a:br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  <a:br>
              <a:rPr lang="en-US" sz="1200" dirty="0"/>
            </a:br>
            <a:r>
              <a:rPr lang="en-US" sz="1200" dirty="0"/>
              <a:t>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  <a:br>
              <a:rPr lang="en-US" sz="1200" dirty="0"/>
            </a:br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9012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5323 8x8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39012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5323 8x8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9012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5323 8x8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9560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139012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5323 8x8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02B05950-4E86-415E-87CC-F2EBE2A99BCC}"/>
              </a:ext>
            </a:extLst>
          </p:cNvPr>
          <p:cNvSpPr txBox="1"/>
          <p:nvPr/>
        </p:nvSpPr>
        <p:spPr>
          <a:xfrm>
            <a:off x="8336818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166103087"/>
      </p:ext>
    </p:extLst>
  </p:cSld>
  <p:clrMapOvr>
    <a:masterClrMapping/>
  </p:clrMapOvr>
</p:sld>
</file>

<file path=ppt/slides/slide4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Engineer Battalion, 60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4844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63588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230652" y="225143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7564679" y="3252051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044102" y="22367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2BB3E62C-381D-4C38-94E5-257A03C06D12}"/>
              </a:ext>
            </a:extLst>
          </p:cNvPr>
          <p:cNvSpPr/>
          <p:nvPr/>
        </p:nvSpPr>
        <p:spPr>
          <a:xfrm>
            <a:off x="3379274" y="27135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FAF4B31F-14F0-4983-AB80-2D4A37D83D53}"/>
              </a:ext>
            </a:extLst>
          </p:cNvPr>
          <p:cNvCxnSpPr/>
          <p:nvPr/>
        </p:nvCxnSpPr>
        <p:spPr>
          <a:xfrm>
            <a:off x="3974039" y="226158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CD4A4D19-5351-4742-9B49-A8C7B5921F53}"/>
              </a:ext>
            </a:extLst>
          </p:cNvPr>
          <p:cNvSpPr txBox="1"/>
          <p:nvPr/>
        </p:nvSpPr>
        <p:spPr>
          <a:xfrm>
            <a:off x="3308066" y="3262196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9A44DBEC-6908-4362-B7CA-21E16AA945B6}"/>
              </a:ext>
            </a:extLst>
          </p:cNvPr>
          <p:cNvSpPr txBox="1"/>
          <p:nvPr/>
        </p:nvSpPr>
        <p:spPr>
          <a:xfrm>
            <a:off x="3787489" y="224693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707970655"/>
      </p:ext>
    </p:extLst>
  </p:cSld>
  <p:clrMapOvr>
    <a:masterClrMapping/>
  </p:clrMapOvr>
</p:sld>
</file>

<file path=ppt/slides/slide4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Engineer Battalion, 60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3242841769"/>
      </p:ext>
    </p:extLst>
  </p:cSld>
  <p:clrMapOvr>
    <a:masterClrMapping/>
  </p:clrMapOvr>
</p:sld>
</file>

<file path=ppt/slides/slide4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8572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381150"/>
            <a:ext cx="186" cy="39017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25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Battalion 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271" y="62504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278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72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Signals Battalion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4533" y="182316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387517" y="227181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 </a:t>
            </a:r>
          </a:p>
          <a:p>
            <a:pPr algn="ctr"/>
            <a:r>
              <a:rPr lang="en-US" sz="1200" dirty="0"/>
              <a:t> Company</a:t>
            </a:r>
            <a:endParaRPr sz="1200" dirty="0"/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2879633" y="2063975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9A89BBAF-B244-4635-BB3A-EE4E6C4C7EC1}"/>
              </a:ext>
            </a:extLst>
          </p:cNvPr>
          <p:cNvSpPr/>
          <p:nvPr/>
        </p:nvSpPr>
        <p:spPr>
          <a:xfrm>
            <a:off x="4148915" y="22640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 </a:t>
            </a:r>
          </a:p>
          <a:p>
            <a:pPr algn="ctr"/>
            <a:r>
              <a:rPr lang="en-US" sz="1200" dirty="0"/>
              <a:t> Company</a:t>
            </a: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4BD9400B-F589-4279-AD5E-60332F5DE2A8}"/>
              </a:ext>
            </a:extLst>
          </p:cNvPr>
          <p:cNvSpPr txBox="1"/>
          <p:nvPr/>
        </p:nvSpPr>
        <p:spPr>
          <a:xfrm>
            <a:off x="4630363" y="205616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6782604" y="229082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 </a:t>
            </a:r>
          </a:p>
          <a:p>
            <a:pPr algn="ctr"/>
            <a:r>
              <a:rPr lang="en-US" sz="1200" dirty="0"/>
              <a:t> Company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7265147" y="205572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652108" y="227181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 </a:t>
            </a:r>
          </a:p>
          <a:p>
            <a:pPr algn="ctr"/>
            <a:r>
              <a:rPr lang="en-US" sz="1200" dirty="0"/>
              <a:t> Company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130000" y="2063975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7" name="object 60">
            <a:extLst>
              <a:ext uri="{FF2B5EF4-FFF2-40B4-BE49-F238E27FC236}">
                <a16:creationId xmlns:a16="http://schemas.microsoft.com/office/drawing/2014/main" id="{D576C08F-F0D8-4233-93FB-C028CB9730F7}"/>
              </a:ext>
            </a:extLst>
          </p:cNvPr>
          <p:cNvSpPr/>
          <p:nvPr/>
        </p:nvSpPr>
        <p:spPr>
          <a:xfrm>
            <a:off x="10523288" y="224475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 </a:t>
            </a:r>
          </a:p>
          <a:p>
            <a:pPr algn="ctr"/>
            <a:r>
              <a:rPr lang="en-US" sz="1200" dirty="0"/>
              <a:t> Company</a:t>
            </a:r>
          </a:p>
        </p:txBody>
      </p:sp>
      <p:sp>
        <p:nvSpPr>
          <p:cNvPr id="73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500144" y="572508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3" name="object 60">
            <a:extLst>
              <a:ext uri="{FF2B5EF4-FFF2-40B4-BE49-F238E27FC236}">
                <a16:creationId xmlns:a16="http://schemas.microsoft.com/office/drawing/2014/main" id="{7801212E-E563-45A8-BE47-E51BC0001469}"/>
              </a:ext>
            </a:extLst>
          </p:cNvPr>
          <p:cNvSpPr/>
          <p:nvPr/>
        </p:nvSpPr>
        <p:spPr>
          <a:xfrm>
            <a:off x="10508186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278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2993345" y="181961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7" name="Straight Connector 11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4750488" y="182532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7383293" y="18385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1" name="Straight Connector 120">
            <a:extLst>
              <a:ext uri="{FF2B5EF4-FFF2-40B4-BE49-F238E27FC236}">
                <a16:creationId xmlns:a16="http://schemas.microsoft.com/office/drawing/2014/main" id="{C25D53DF-DB09-4C20-9566-1A8035555AC8}"/>
              </a:ext>
            </a:extLst>
          </p:cNvPr>
          <p:cNvCxnSpPr/>
          <p:nvPr/>
        </p:nvCxnSpPr>
        <p:spPr>
          <a:xfrm>
            <a:off x="9241506" y="18343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16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4" name="Straight Connector 123">
            <a:extLst>
              <a:ext uri="{FF2B5EF4-FFF2-40B4-BE49-F238E27FC236}">
                <a16:creationId xmlns:a16="http://schemas.microsoft.com/office/drawing/2014/main" id="{E8E2C687-8F55-4AA9-87AF-313368FB2932}"/>
              </a:ext>
            </a:extLst>
          </p:cNvPr>
          <p:cNvCxnSpPr/>
          <p:nvPr/>
        </p:nvCxnSpPr>
        <p:spPr>
          <a:xfrm>
            <a:off x="1098487" y="527660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1093493" y="5285035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0" name="Straight Connector 129">
            <a:extLst>
              <a:ext uri="{FF2B5EF4-FFF2-40B4-BE49-F238E27FC236}">
                <a16:creationId xmlns:a16="http://schemas.microsoft.com/office/drawing/2014/main" id="{5954BBA4-D4DF-4BB1-AF39-FA119786AB0D}"/>
              </a:ext>
            </a:extLst>
          </p:cNvPr>
          <p:cNvCxnSpPr/>
          <p:nvPr/>
        </p:nvCxnSpPr>
        <p:spPr>
          <a:xfrm>
            <a:off x="11095461" y="528285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6" name="TextBox 4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2129" y="527453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830676" y="527453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160197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86" name="Straight Connector 8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19863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TextBox 86"/>
          <p:cNvSpPr txBox="1"/>
          <p:nvPr/>
        </p:nvSpPr>
        <p:spPr>
          <a:xfrm>
            <a:off x="156562" y="4133883"/>
            <a:ext cx="73289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</p:txBody>
      </p:sp>
      <p:sp>
        <p:nvSpPr>
          <p:cNvPr id="88" name="TextBox 87"/>
          <p:cNvSpPr txBox="1"/>
          <p:nvPr/>
        </p:nvSpPr>
        <p:spPr>
          <a:xfrm>
            <a:off x="1973688" y="4133883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72A48288-E27A-42CA-B4FC-5ABEA38A1667}"/>
              </a:ext>
            </a:extLst>
          </p:cNvPr>
          <p:cNvSpPr txBox="1"/>
          <p:nvPr/>
        </p:nvSpPr>
        <p:spPr>
          <a:xfrm>
            <a:off x="10987830" y="20305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</p:spTree>
    <p:extLst>
      <p:ext uri="{BB962C8B-B14F-4D97-AF65-F5344CB8AC3E}">
        <p14:creationId xmlns:p14="http://schemas.microsoft.com/office/powerpoint/2010/main" val="3425690587"/>
      </p:ext>
    </p:extLst>
  </p:cSld>
  <p:clrMapOvr>
    <a:masterClrMapping/>
  </p:clrMapOvr>
</p:sld>
</file>

<file path=ppt/slides/slide4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Battalion, 60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 Signals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90532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 Squad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58364" y="1664706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374096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60706" y="168823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73289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0" name="TextBox 39"/>
          <p:cNvSpPr txBox="1"/>
          <p:nvPr/>
        </p:nvSpPr>
        <p:spPr>
          <a:xfrm>
            <a:off x="10422506" y="2703491"/>
            <a:ext cx="139172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 8 Motorcycle PKM</a:t>
            </a:r>
          </a:p>
        </p:txBody>
      </p:sp>
    </p:spTree>
    <p:extLst>
      <p:ext uri="{BB962C8B-B14F-4D97-AF65-F5344CB8AC3E}">
        <p14:creationId xmlns:p14="http://schemas.microsoft.com/office/powerpoint/2010/main" val="3285766360"/>
      </p:ext>
    </p:extLst>
  </p:cSld>
  <p:clrMapOvr>
    <a:masterClrMapping/>
  </p:clrMapOvr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Tank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Motorized Infantry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48825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197764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BREM 2 Recovery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71874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6608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BMM-1 Ambulance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BMM-2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Bn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 Aid Station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9668" cy="144655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7 x URAL 375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7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12481026"/>
      </p:ext>
    </p:extLst>
  </p:cSld>
  <p:clrMapOvr>
    <a:masterClrMapping/>
  </p:clrMapOvr>
</p:sld>
</file>

<file path=ppt/slides/slide4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Digital Platoon, Signals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Battalion, 60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Team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24751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601892" y="270966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Light 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Light 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2919516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9197812" y="22522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253543" y="3248278"/>
            <a:ext cx="87235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78766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Communications Truck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87235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15249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4742591" y="226740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6783209" y="272939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Light 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7379129" y="227200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3" name="TextBox 32"/>
          <p:cNvSpPr txBox="1"/>
          <p:nvPr/>
        </p:nvSpPr>
        <p:spPr>
          <a:xfrm>
            <a:off x="4052752" y="3248278"/>
            <a:ext cx="87235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4" name="TextBox 33"/>
          <p:cNvSpPr txBox="1"/>
          <p:nvPr/>
        </p:nvSpPr>
        <p:spPr>
          <a:xfrm>
            <a:off x="6683468" y="3257434"/>
            <a:ext cx="178766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Communications Truck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8505886" y="3248278"/>
            <a:ext cx="178766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Communications Truck</a:t>
            </a:r>
          </a:p>
        </p:txBody>
      </p:sp>
    </p:spTree>
    <p:extLst>
      <p:ext uri="{BB962C8B-B14F-4D97-AF65-F5344CB8AC3E}">
        <p14:creationId xmlns:p14="http://schemas.microsoft.com/office/powerpoint/2010/main" val="3786247007"/>
      </p:ext>
    </p:extLst>
  </p:cSld>
  <p:clrMapOvr>
    <a:masterClrMapping/>
  </p:clrMapOvr>
</p:sld>
</file>

<file path=ppt/slides/slide4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Radio Platoon, Signals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Battalion, 60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32213" y="270430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1420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523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5680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61005" y="3252945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884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6094769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4" name="TextBox 33"/>
          <p:cNvSpPr txBox="1"/>
          <p:nvPr/>
        </p:nvSpPr>
        <p:spPr>
          <a:xfrm>
            <a:off x="5392758" y="3237796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7979073" y="3252814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34854" y="223617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80393" y="223066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06121" y="222569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08284" y="222921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767532305"/>
      </p:ext>
    </p:extLst>
  </p:cSld>
  <p:clrMapOvr>
    <a:masterClrMapping/>
  </p:clrMapOvr>
</p:sld>
</file>

<file path=ppt/slides/slide4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Long Range Signals Platoon, Signals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Battalion, 60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</a:t>
            </a:r>
          </a:p>
          <a:p>
            <a:pPr algn="ctr"/>
            <a:r>
              <a:rPr lang="en-US" sz="1200" dirty="0"/>
              <a:t>Signals 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</a:t>
            </a:r>
          </a:p>
          <a:p>
            <a:pPr algn="ctr"/>
            <a:r>
              <a:rPr lang="en-US" sz="1200" dirty="0"/>
              <a:t>Signals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IBACS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GAZ 66 Signals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GAZ 66 Signals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679462722"/>
      </p:ext>
    </p:extLst>
  </p:cSld>
  <p:clrMapOvr>
    <a:masterClrMapping/>
  </p:clrMapOvr>
</p:sld>
</file>

<file path=ppt/slides/slide4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Courier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Battalion, 60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</a:p>
          <a:p>
            <a:pPr algn="ctr"/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35506" y="223301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</a:p>
          <a:p>
            <a:pPr algn="ctr"/>
            <a:r>
              <a:rPr lang="en-US" sz="1200" dirty="0"/>
              <a:t>Squad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49220" y="2222490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9172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 8 Motorcycle PKM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9172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 8 Motorcycle PKM</a:t>
            </a:r>
          </a:p>
        </p:txBody>
      </p:sp>
      <p:sp>
        <p:nvSpPr>
          <p:cNvPr id="15" name="object 60">
            <a:extLst>
              <a:ext uri="{FF2B5EF4-FFF2-40B4-BE49-F238E27FC236}">
                <a16:creationId xmlns:a16="http://schemas.microsoft.com/office/drawing/2014/main" id="{6CE0B420-4542-41BE-9E91-052AB2D50DE1}"/>
              </a:ext>
            </a:extLst>
          </p:cNvPr>
          <p:cNvSpPr/>
          <p:nvPr/>
        </p:nvSpPr>
        <p:spPr>
          <a:xfrm>
            <a:off x="5497794" y="271806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</a:p>
          <a:p>
            <a:pPr algn="ctr"/>
            <a:r>
              <a:rPr lang="en-US" sz="1200" dirty="0"/>
              <a:t>Squad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8B7838E5-F80E-45F5-9967-73E04DEEB3D2}"/>
              </a:ext>
            </a:extLst>
          </p:cNvPr>
          <p:cNvSpPr txBox="1"/>
          <p:nvPr/>
        </p:nvSpPr>
        <p:spPr>
          <a:xfrm>
            <a:off x="5947721" y="2247672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223538E2-3A53-4677-9E89-5252FED2B293}"/>
              </a:ext>
            </a:extLst>
          </p:cNvPr>
          <p:cNvCxnSpPr/>
          <p:nvPr/>
        </p:nvCxnSpPr>
        <p:spPr>
          <a:xfrm>
            <a:off x="6089514" y="227365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TextBox 17">
            <a:extLst>
              <a:ext uri="{FF2B5EF4-FFF2-40B4-BE49-F238E27FC236}">
                <a16:creationId xmlns:a16="http://schemas.microsoft.com/office/drawing/2014/main" id="{742BB14E-8DF1-4DBC-9501-E172ED6F3ABA}"/>
              </a:ext>
            </a:extLst>
          </p:cNvPr>
          <p:cNvSpPr txBox="1"/>
          <p:nvPr/>
        </p:nvSpPr>
        <p:spPr>
          <a:xfrm>
            <a:off x="5423947" y="3262932"/>
            <a:ext cx="139172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 8 Motorcycle PKM</a:t>
            </a:r>
          </a:p>
        </p:txBody>
      </p:sp>
    </p:spTree>
    <p:extLst>
      <p:ext uri="{BB962C8B-B14F-4D97-AF65-F5344CB8AC3E}">
        <p14:creationId xmlns:p14="http://schemas.microsoft.com/office/powerpoint/2010/main" val="2104619010"/>
      </p:ext>
    </p:extLst>
  </p:cSld>
  <p:clrMapOvr>
    <a:masterClrMapping/>
  </p:clrMapOvr>
</p:sld>
</file>

<file path=ppt/slides/slide4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Battalion, 60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4844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63588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230652" y="225143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7564679" y="3252051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044102" y="22367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2BB3E62C-381D-4C38-94E5-257A03C06D12}"/>
              </a:ext>
            </a:extLst>
          </p:cNvPr>
          <p:cNvSpPr/>
          <p:nvPr/>
        </p:nvSpPr>
        <p:spPr>
          <a:xfrm>
            <a:off x="3379274" y="27135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FAF4B31F-14F0-4983-AB80-2D4A37D83D53}"/>
              </a:ext>
            </a:extLst>
          </p:cNvPr>
          <p:cNvCxnSpPr/>
          <p:nvPr/>
        </p:nvCxnSpPr>
        <p:spPr>
          <a:xfrm>
            <a:off x="3974039" y="226158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CD4A4D19-5351-4742-9B49-A8C7B5921F53}"/>
              </a:ext>
            </a:extLst>
          </p:cNvPr>
          <p:cNvSpPr txBox="1"/>
          <p:nvPr/>
        </p:nvSpPr>
        <p:spPr>
          <a:xfrm>
            <a:off x="3308066" y="3262196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9A44DBEC-6908-4362-B7CA-21E16AA945B6}"/>
              </a:ext>
            </a:extLst>
          </p:cNvPr>
          <p:cNvSpPr txBox="1"/>
          <p:nvPr/>
        </p:nvSpPr>
        <p:spPr>
          <a:xfrm>
            <a:off x="3787489" y="224693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1271568737"/>
      </p:ext>
    </p:extLst>
  </p:cSld>
  <p:clrMapOvr>
    <a:masterClrMapping/>
  </p:clrMapOvr>
</p:sld>
</file>

<file path=ppt/slides/slide4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Chemical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60 Mechanized Infantry Division</a:t>
            </a:r>
            <a:endParaRPr lang="en-GB" sz="2400" dirty="0"/>
          </a:p>
        </p:txBody>
      </p: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Chemical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190" y="64409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4694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992472" y="23025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Decontamination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69" name="object 60">
            <a:extLst>
              <a:ext uri="{FF2B5EF4-FFF2-40B4-BE49-F238E27FC236}">
                <a16:creationId xmlns:a16="http://schemas.microsoft.com/office/drawing/2014/main" id="{6CB944C2-9388-41D9-967D-D1C47186E2B5}"/>
              </a:ext>
            </a:extLst>
          </p:cNvPr>
          <p:cNvSpPr/>
          <p:nvPr/>
        </p:nvSpPr>
        <p:spPr>
          <a:xfrm>
            <a:off x="8000635" y="23236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NBC Reconnaissance Company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81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469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588221" y="184098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" name="Straight Connector 121">
            <a:extLst>
              <a:ext uri="{FF2B5EF4-FFF2-40B4-BE49-F238E27FC236}">
                <a16:creationId xmlns:a16="http://schemas.microsoft.com/office/drawing/2014/main" id="{CE5B60CE-A550-477F-8408-109AE267E6C9}"/>
              </a:ext>
            </a:extLst>
          </p:cNvPr>
          <p:cNvCxnSpPr/>
          <p:nvPr/>
        </p:nvCxnSpPr>
        <p:spPr>
          <a:xfrm>
            <a:off x="8590807" y="1874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356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5" name="Straight Connector 134">
            <a:extLst>
              <a:ext uri="{FF2B5EF4-FFF2-40B4-BE49-F238E27FC236}">
                <a16:creationId xmlns:a16="http://schemas.microsoft.com/office/drawing/2014/main" id="{A7141411-C0E1-4D5A-8DDE-DF669A3F3608}"/>
              </a:ext>
            </a:extLst>
          </p:cNvPr>
          <p:cNvCxnSpPr>
            <a:cxnSpLocks/>
          </p:cNvCxnSpPr>
          <p:nvPr/>
        </p:nvCxnSpPr>
        <p:spPr>
          <a:xfrm flipH="1">
            <a:off x="6092031" y="1399642"/>
            <a:ext cx="10447" cy="449483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15467" y="190840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6" name="Straight Connector 7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230533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90199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0" name="TextBox 89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3479655" y="207689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9" name="TextBox 98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10831401" y="180466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4015056B-8BDE-42A8-8B32-B19FB0AF1300}"/>
              </a:ext>
            </a:extLst>
          </p:cNvPr>
          <p:cNvSpPr txBox="1"/>
          <p:nvPr/>
        </p:nvSpPr>
        <p:spPr>
          <a:xfrm>
            <a:off x="8480039" y="207689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42CD07B1-0725-476C-A8F8-7B5F48AED938}"/>
              </a:ext>
            </a:extLst>
          </p:cNvPr>
          <p:cNvSpPr txBox="1"/>
          <p:nvPr/>
        </p:nvSpPr>
        <p:spPr>
          <a:xfrm>
            <a:off x="156562" y="4204219"/>
            <a:ext cx="133241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236A2171-2ED3-4165-B68B-504FACD05645}"/>
              </a:ext>
            </a:extLst>
          </p:cNvPr>
          <p:cNvSpPr txBox="1"/>
          <p:nvPr/>
        </p:nvSpPr>
        <p:spPr>
          <a:xfrm>
            <a:off x="1973688" y="4204219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344883684"/>
      </p:ext>
    </p:extLst>
  </p:cSld>
  <p:clrMapOvr>
    <a:masterClrMapping/>
  </p:clrMapOvr>
</p:sld>
</file>

<file path=ppt/slides/slide4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Decontamination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Chemical Battalion, 60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Decontamination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Vehicle Decontamination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Vehicle Decontamination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90532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Vehicle Decontamination 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6924" y="1664706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374096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072890" y="39979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Personnel Decontamination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>
            <a:cxnSpLocks/>
          </p:cNvCxnSpPr>
          <p:nvPr/>
        </p:nvCxnSpPr>
        <p:spPr>
          <a:xfrm>
            <a:off x="6096405" y="1702879"/>
            <a:ext cx="6438" cy="18284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4431956" y="353132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2" name="object 60">
            <a:extLst>
              <a:ext uri="{FF2B5EF4-FFF2-40B4-BE49-F238E27FC236}">
                <a16:creationId xmlns:a16="http://schemas.microsoft.com/office/drawing/2014/main" id="{76DC14C1-F4E1-429F-A1B5-E07F8C06B908}"/>
              </a:ext>
            </a:extLst>
          </p:cNvPr>
          <p:cNvSpPr/>
          <p:nvPr/>
        </p:nvSpPr>
        <p:spPr>
          <a:xfrm>
            <a:off x="6930392" y="39979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Personnel Decontamination Platoon</a:t>
            </a: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BC4A67B1-910C-4188-B20F-6EE78D3865FC}"/>
              </a:ext>
            </a:extLst>
          </p:cNvPr>
          <p:cNvSpPr txBox="1"/>
          <p:nvPr/>
        </p:nvSpPr>
        <p:spPr>
          <a:xfrm>
            <a:off x="7289458" y="353132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16A05A56-7B35-430B-BC2E-20AFC833B81A}"/>
              </a:ext>
            </a:extLst>
          </p:cNvPr>
          <p:cNvCxnSpPr>
            <a:cxnSpLocks/>
          </p:cNvCxnSpPr>
          <p:nvPr/>
        </p:nvCxnSpPr>
        <p:spPr>
          <a:xfrm flipH="1" flipV="1">
            <a:off x="4674092" y="3498968"/>
            <a:ext cx="2857502" cy="15515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7C4D7A78-44D5-4CBA-9B86-92FEE7C9354E}"/>
              </a:ext>
            </a:extLst>
          </p:cNvPr>
          <p:cNvCxnSpPr/>
          <p:nvPr/>
        </p:nvCxnSpPr>
        <p:spPr>
          <a:xfrm>
            <a:off x="4686046" y="349730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9AC7944D-5AC0-4044-9238-21FDBC7352C7}"/>
              </a:ext>
            </a:extLst>
          </p:cNvPr>
          <p:cNvCxnSpPr/>
          <p:nvPr/>
        </p:nvCxnSpPr>
        <p:spPr>
          <a:xfrm>
            <a:off x="7524752" y="353132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101893487"/>
      </p:ext>
    </p:extLst>
  </p:cSld>
  <p:clrMapOvr>
    <a:masterClrMapping/>
  </p:clrMapOvr>
</p:sld>
</file>

<file path=ppt/slides/slide4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Vehicle Decontamination Platoon, Decontamination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Chemical Battalion, 60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Vehicle Decontamination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Vehicle Decontamination</a:t>
            </a:r>
          </a:p>
          <a:p>
            <a:pPr algn="ctr"/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35506" y="223301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Vehicle Decontamination</a:t>
            </a:r>
          </a:p>
          <a:p>
            <a:pPr algn="ctr"/>
            <a:r>
              <a:rPr lang="en-US" sz="1200" dirty="0"/>
              <a:t>Squad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49220" y="2222490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802096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ZIL 131 ARS 14K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802096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ZIL 131 ARS 14K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5" name="object 60">
            <a:extLst>
              <a:ext uri="{FF2B5EF4-FFF2-40B4-BE49-F238E27FC236}">
                <a16:creationId xmlns:a16="http://schemas.microsoft.com/office/drawing/2014/main" id="{6CE0B420-4542-41BE-9E91-052AB2D50DE1}"/>
              </a:ext>
            </a:extLst>
          </p:cNvPr>
          <p:cNvSpPr/>
          <p:nvPr/>
        </p:nvSpPr>
        <p:spPr>
          <a:xfrm>
            <a:off x="5497794" y="271806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Vehicle Decontamination</a:t>
            </a:r>
          </a:p>
          <a:p>
            <a:pPr algn="ctr"/>
            <a:r>
              <a:rPr lang="en-US" sz="1200" dirty="0"/>
              <a:t>Squad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8B7838E5-F80E-45F5-9967-73E04DEEB3D2}"/>
              </a:ext>
            </a:extLst>
          </p:cNvPr>
          <p:cNvSpPr txBox="1"/>
          <p:nvPr/>
        </p:nvSpPr>
        <p:spPr>
          <a:xfrm>
            <a:off x="5947721" y="2247672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223538E2-3A53-4677-9E89-5252FED2B293}"/>
              </a:ext>
            </a:extLst>
          </p:cNvPr>
          <p:cNvCxnSpPr/>
          <p:nvPr/>
        </p:nvCxnSpPr>
        <p:spPr>
          <a:xfrm>
            <a:off x="6089514" y="227365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TextBox 17">
            <a:extLst>
              <a:ext uri="{FF2B5EF4-FFF2-40B4-BE49-F238E27FC236}">
                <a16:creationId xmlns:a16="http://schemas.microsoft.com/office/drawing/2014/main" id="{742BB14E-8DF1-4DBC-9501-E172ED6F3ABA}"/>
              </a:ext>
            </a:extLst>
          </p:cNvPr>
          <p:cNvSpPr txBox="1"/>
          <p:nvPr/>
        </p:nvSpPr>
        <p:spPr>
          <a:xfrm>
            <a:off x="5423947" y="3262932"/>
            <a:ext cx="1802096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ZIL 131 ARS 14K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603450748"/>
      </p:ext>
    </p:extLst>
  </p:cSld>
  <p:clrMapOvr>
    <a:masterClrMapping/>
  </p:clrMapOvr>
</p:sld>
</file>

<file path=ppt/slides/slide4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Personnel Decontamination Platoon, Decontamination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Chemical Battalion, 60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Personnel Decontamination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Personnel Decontamination</a:t>
            </a:r>
          </a:p>
          <a:p>
            <a:pPr algn="ctr"/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35506" y="223301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Personnel Decontamination</a:t>
            </a:r>
          </a:p>
          <a:p>
            <a:pPr algn="ctr"/>
            <a:r>
              <a:rPr lang="en-US" sz="1200" dirty="0"/>
              <a:t>Squad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49220" y="2222490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805302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DDA-66 Decontamination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Decontamination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805302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DDA-66 Decontamination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Decontamination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5" name="object 60">
            <a:extLst>
              <a:ext uri="{FF2B5EF4-FFF2-40B4-BE49-F238E27FC236}">
                <a16:creationId xmlns:a16="http://schemas.microsoft.com/office/drawing/2014/main" id="{6CE0B420-4542-41BE-9E91-052AB2D50DE1}"/>
              </a:ext>
            </a:extLst>
          </p:cNvPr>
          <p:cNvSpPr/>
          <p:nvPr/>
        </p:nvSpPr>
        <p:spPr>
          <a:xfrm>
            <a:off x="3663865" y="270592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Personnel Decontamination</a:t>
            </a:r>
          </a:p>
          <a:p>
            <a:pPr algn="ctr"/>
            <a:r>
              <a:rPr lang="en-US" sz="1200" dirty="0"/>
              <a:t>Squad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8B7838E5-F80E-45F5-9967-73E04DEEB3D2}"/>
              </a:ext>
            </a:extLst>
          </p:cNvPr>
          <p:cNvSpPr txBox="1"/>
          <p:nvPr/>
        </p:nvSpPr>
        <p:spPr>
          <a:xfrm>
            <a:off x="4113792" y="223552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223538E2-3A53-4677-9E89-5252FED2B293}"/>
              </a:ext>
            </a:extLst>
          </p:cNvPr>
          <p:cNvCxnSpPr/>
          <p:nvPr/>
        </p:nvCxnSpPr>
        <p:spPr>
          <a:xfrm>
            <a:off x="4255585" y="226150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TextBox 17">
            <a:extLst>
              <a:ext uri="{FF2B5EF4-FFF2-40B4-BE49-F238E27FC236}">
                <a16:creationId xmlns:a16="http://schemas.microsoft.com/office/drawing/2014/main" id="{742BB14E-8DF1-4DBC-9501-E172ED6F3ABA}"/>
              </a:ext>
            </a:extLst>
          </p:cNvPr>
          <p:cNvSpPr txBox="1"/>
          <p:nvPr/>
        </p:nvSpPr>
        <p:spPr>
          <a:xfrm>
            <a:off x="3590018" y="3250788"/>
            <a:ext cx="1805302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DDA-66 Decontamination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Decontamination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8E32DDBA-4F6E-4D40-B45C-615BE9A5CD28}"/>
              </a:ext>
            </a:extLst>
          </p:cNvPr>
          <p:cNvSpPr/>
          <p:nvPr/>
        </p:nvSpPr>
        <p:spPr>
          <a:xfrm>
            <a:off x="7336624" y="270879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Personnel Decontamination</a:t>
            </a:r>
          </a:p>
          <a:p>
            <a:pPr algn="ctr"/>
            <a:r>
              <a:rPr lang="en-US" sz="1200" dirty="0"/>
              <a:t>Squad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ECC2CF23-708B-4FDC-AF13-C42C61B3F6EC}"/>
              </a:ext>
            </a:extLst>
          </p:cNvPr>
          <p:cNvSpPr txBox="1"/>
          <p:nvPr/>
        </p:nvSpPr>
        <p:spPr>
          <a:xfrm>
            <a:off x="7786551" y="2238401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cxnSp>
        <p:nvCxnSpPr>
          <p:cNvPr id="22" name="Straight Connector 21">
            <a:extLst>
              <a:ext uri="{FF2B5EF4-FFF2-40B4-BE49-F238E27FC236}">
                <a16:creationId xmlns:a16="http://schemas.microsoft.com/office/drawing/2014/main" id="{69A5F4A4-4CA2-4BBE-BB1D-100F497FEB93}"/>
              </a:ext>
            </a:extLst>
          </p:cNvPr>
          <p:cNvCxnSpPr/>
          <p:nvPr/>
        </p:nvCxnSpPr>
        <p:spPr>
          <a:xfrm>
            <a:off x="7928344" y="226438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" name="TextBox 22">
            <a:extLst>
              <a:ext uri="{FF2B5EF4-FFF2-40B4-BE49-F238E27FC236}">
                <a16:creationId xmlns:a16="http://schemas.microsoft.com/office/drawing/2014/main" id="{D3B1FEF1-9BA5-4936-BBA4-B235B6AA7791}"/>
              </a:ext>
            </a:extLst>
          </p:cNvPr>
          <p:cNvSpPr txBox="1"/>
          <p:nvPr/>
        </p:nvSpPr>
        <p:spPr>
          <a:xfrm>
            <a:off x="7262777" y="3253661"/>
            <a:ext cx="1805302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DDA-66 Decontamination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Decontamination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203953146"/>
      </p:ext>
    </p:extLst>
  </p:cSld>
  <p:clrMapOvr>
    <a:masterClrMapping/>
  </p:clrMapOvr>
</p:sld>
</file>

<file path=ppt/slides/slide4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NBC Reconnaissance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Chemical Battalion, 60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NBC Reconnaissance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NBC Reconnaissance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NBC Reconnaissance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90532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NBC Reconnaissance 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6924" y="1664706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374096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8A15D564-C2E1-40BA-A92F-18D38B82943F}"/>
              </a:ext>
            </a:extLst>
          </p:cNvPr>
          <p:cNvSpPr txBox="1"/>
          <p:nvPr/>
        </p:nvSpPr>
        <p:spPr>
          <a:xfrm>
            <a:off x="2960222" y="2723242"/>
            <a:ext cx="112242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BTR-80 RKHM 4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2BA3C78F-37AE-44E7-A033-33F0AC8605B4}"/>
              </a:ext>
            </a:extLst>
          </p:cNvPr>
          <p:cNvSpPr txBox="1"/>
          <p:nvPr/>
        </p:nvSpPr>
        <p:spPr>
          <a:xfrm>
            <a:off x="10443109" y="2702093"/>
            <a:ext cx="112242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BTR-80 RKHM 4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24192E22-2AE0-41C6-AE4D-F318A7677EE2}"/>
              </a:ext>
            </a:extLst>
          </p:cNvPr>
          <p:cNvSpPr txBox="1"/>
          <p:nvPr/>
        </p:nvSpPr>
        <p:spPr>
          <a:xfrm>
            <a:off x="7862942" y="2694523"/>
            <a:ext cx="112242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BTR-80 RKHM 4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095951148"/>
      </p:ext>
    </p:extLst>
  </p:cSld>
  <p:clrMapOvr>
    <a:masterClrMapping/>
  </p:clrMapOvr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8572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Motorized Infantry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381150"/>
            <a:ext cx="186" cy="39017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25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 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271" y="62504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278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72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Field Artillery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4533" y="182316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3068869" y="227853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 Battery</a:t>
            </a: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3560985" y="2070695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838534" y="22586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 Battery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16426" y="205081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7" name="object 60">
            <a:extLst>
              <a:ext uri="{FF2B5EF4-FFF2-40B4-BE49-F238E27FC236}">
                <a16:creationId xmlns:a16="http://schemas.microsoft.com/office/drawing/2014/main" id="{D576C08F-F0D8-4233-93FB-C028CB9730F7}"/>
              </a:ext>
            </a:extLst>
          </p:cNvPr>
          <p:cNvSpPr/>
          <p:nvPr/>
        </p:nvSpPr>
        <p:spPr>
          <a:xfrm>
            <a:off x="10523288" y="224475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 Battery</a:t>
            </a:r>
          </a:p>
        </p:txBody>
      </p:sp>
      <p:sp>
        <p:nvSpPr>
          <p:cNvPr id="77" name="object 60">
            <a:extLst>
              <a:ext uri="{FF2B5EF4-FFF2-40B4-BE49-F238E27FC236}">
                <a16:creationId xmlns:a16="http://schemas.microsoft.com/office/drawing/2014/main" id="{E426BBA5-2ECC-4738-817C-246FBC4547BB}"/>
              </a:ext>
            </a:extLst>
          </p:cNvPr>
          <p:cNvSpPr/>
          <p:nvPr/>
        </p:nvSpPr>
        <p:spPr>
          <a:xfrm>
            <a:off x="2978814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1" name="object 60">
            <a:extLst>
              <a:ext uri="{FF2B5EF4-FFF2-40B4-BE49-F238E27FC236}">
                <a16:creationId xmlns:a16="http://schemas.microsoft.com/office/drawing/2014/main" id="{45D52A1E-AE54-45BC-A01B-E25A206BEFF5}"/>
              </a:ext>
            </a:extLst>
          </p:cNvPr>
          <p:cNvSpPr/>
          <p:nvPr/>
        </p:nvSpPr>
        <p:spPr>
          <a:xfrm>
            <a:off x="8065970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278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674697" y="18263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1" name="Straight Connector 120">
            <a:extLst>
              <a:ext uri="{FF2B5EF4-FFF2-40B4-BE49-F238E27FC236}">
                <a16:creationId xmlns:a16="http://schemas.microsoft.com/office/drawing/2014/main" id="{C25D53DF-DB09-4C20-9566-1A8035555AC8}"/>
              </a:ext>
            </a:extLst>
          </p:cNvPr>
          <p:cNvCxnSpPr/>
          <p:nvPr/>
        </p:nvCxnSpPr>
        <p:spPr>
          <a:xfrm>
            <a:off x="8427932" y="182113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16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3570188" y="5280196"/>
            <a:ext cx="5090142" cy="704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6" name="Straight Connector 125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3579712" y="52711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EC20E863-413F-48FC-993B-A2524972F2F4}"/>
              </a:ext>
            </a:extLst>
          </p:cNvPr>
          <p:cNvCxnSpPr/>
          <p:nvPr/>
        </p:nvCxnSpPr>
        <p:spPr>
          <a:xfrm>
            <a:off x="8660330" y="52764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TextBox 4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10516" y="5234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160197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86" name="Straight Connector 8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19863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TextBox 86"/>
          <p:cNvSpPr txBox="1"/>
          <p:nvPr/>
        </p:nvSpPr>
        <p:spPr>
          <a:xfrm>
            <a:off x="156562" y="4133883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1V15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8" name="TextBox 87"/>
          <p:cNvSpPr txBox="1"/>
          <p:nvPr/>
        </p:nvSpPr>
        <p:spPr>
          <a:xfrm>
            <a:off x="1973688" y="4133883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1V16 FDC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84433" y="2024623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549562" y="547649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</p:spTree>
    <p:extLst>
      <p:ext uri="{BB962C8B-B14F-4D97-AF65-F5344CB8AC3E}">
        <p14:creationId xmlns:p14="http://schemas.microsoft.com/office/powerpoint/2010/main" val="33612524"/>
      </p:ext>
    </p:extLst>
  </p:cSld>
  <p:clrMapOvr>
    <a:masterClrMapping/>
  </p:clrMapOvr>
</p:sld>
</file>

<file path=ppt/slides/slide4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Chemical Battalion, 60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640462" y="272571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055110" y="225532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lang="en-US" sz="1200" dirty="0"/>
          </a:p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236382" y="226831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759E6F7B-802A-45D4-B139-909527A1CA47}"/>
              </a:ext>
            </a:extLst>
          </p:cNvPr>
          <p:cNvSpPr txBox="1"/>
          <p:nvPr/>
        </p:nvSpPr>
        <p:spPr>
          <a:xfrm>
            <a:off x="10432273" y="3257434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F0353E43-6AE0-4F1F-9923-44F0FF7A61AF}"/>
              </a:ext>
            </a:extLst>
          </p:cNvPr>
          <p:cNvSpPr txBox="1"/>
          <p:nvPr/>
        </p:nvSpPr>
        <p:spPr>
          <a:xfrm>
            <a:off x="423162" y="3248278"/>
            <a:ext cx="134844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7FF63BC9-B48B-474F-B65D-E760A7B7C012}"/>
              </a:ext>
            </a:extLst>
          </p:cNvPr>
          <p:cNvSpPr txBox="1"/>
          <p:nvPr/>
        </p:nvSpPr>
        <p:spPr>
          <a:xfrm>
            <a:off x="7564679" y="3274353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55C75AAB-6AAE-4D6D-811E-E39C6496649B}"/>
              </a:ext>
            </a:extLst>
          </p:cNvPr>
          <p:cNvSpPr txBox="1"/>
          <p:nvPr/>
        </p:nvSpPr>
        <p:spPr>
          <a:xfrm>
            <a:off x="3308066" y="3262196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154362729"/>
      </p:ext>
    </p:extLst>
  </p:cSld>
  <p:clrMapOvr>
    <a:masterClrMapping/>
  </p:clrMapOvr>
</p:sld>
</file>

<file path=ppt/slides/slide4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Medical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389" cy="380145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190" y="64409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4694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3178943" y="23025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69" name="object 60">
            <a:extLst>
              <a:ext uri="{FF2B5EF4-FFF2-40B4-BE49-F238E27FC236}">
                <a16:creationId xmlns:a16="http://schemas.microsoft.com/office/drawing/2014/main" id="{6CB944C2-9388-41D9-967D-D1C47186E2B5}"/>
              </a:ext>
            </a:extLst>
          </p:cNvPr>
          <p:cNvSpPr/>
          <p:nvPr/>
        </p:nvSpPr>
        <p:spPr>
          <a:xfrm>
            <a:off x="7716998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Company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81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Company</a:t>
            </a:r>
          </a:p>
        </p:txBody>
      </p:sp>
      <p:sp>
        <p:nvSpPr>
          <p:cNvPr id="87" name="object 60">
            <a:extLst>
              <a:ext uri="{FF2B5EF4-FFF2-40B4-BE49-F238E27FC236}">
                <a16:creationId xmlns:a16="http://schemas.microsoft.com/office/drawing/2014/main" id="{6884C3F7-C906-4D04-BBFA-03B6F9F31984}"/>
              </a:ext>
            </a:extLst>
          </p:cNvPr>
          <p:cNvSpPr/>
          <p:nvPr/>
        </p:nvSpPr>
        <p:spPr>
          <a:xfrm>
            <a:off x="492675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Evacuation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8196402" y="207219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10996403" y="207219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3" name="object 60">
            <a:extLst>
              <a:ext uri="{FF2B5EF4-FFF2-40B4-BE49-F238E27FC236}">
                <a16:creationId xmlns:a16="http://schemas.microsoft.com/office/drawing/2014/main" id="{66F1F12B-68E3-441E-A4D8-30E9A2393C4A}"/>
              </a:ext>
            </a:extLst>
          </p:cNvPr>
          <p:cNvSpPr/>
          <p:nvPr/>
        </p:nvSpPr>
        <p:spPr>
          <a:xfrm>
            <a:off x="5507075" y="56115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Chemical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4" name="TextBox 93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5830344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2AC091A-8990-4C1B-A48B-D3EE9C25DE2A}"/>
              </a:ext>
            </a:extLst>
          </p:cNvPr>
          <p:cNvSpPr/>
          <p:nvPr/>
        </p:nvSpPr>
        <p:spPr>
          <a:xfrm>
            <a:off x="10503480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5149BB2E-240D-4B14-B16F-0516662D06A9}"/>
              </a:ext>
            </a:extLst>
          </p:cNvPr>
          <p:cNvSpPr txBox="1"/>
          <p:nvPr/>
        </p:nvSpPr>
        <p:spPr>
          <a:xfrm>
            <a:off x="10824533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469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774692" y="184098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" name="Straight Connector 121">
            <a:extLst>
              <a:ext uri="{FF2B5EF4-FFF2-40B4-BE49-F238E27FC236}">
                <a16:creationId xmlns:a16="http://schemas.microsoft.com/office/drawing/2014/main" id="{CE5B60CE-A550-477F-8408-109AE267E6C9}"/>
              </a:ext>
            </a:extLst>
          </p:cNvPr>
          <p:cNvCxnSpPr/>
          <p:nvPr/>
        </p:nvCxnSpPr>
        <p:spPr>
          <a:xfrm>
            <a:off x="8307170" y="184255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356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1" name="Straight Connector 130">
            <a:extLst>
              <a:ext uri="{FF2B5EF4-FFF2-40B4-BE49-F238E27FC236}">
                <a16:creationId xmlns:a16="http://schemas.microsoft.com/office/drawing/2014/main" id="{553762B7-D256-4E75-A67C-D8A7519362A3}"/>
              </a:ext>
            </a:extLst>
          </p:cNvPr>
          <p:cNvCxnSpPr/>
          <p:nvPr/>
        </p:nvCxnSpPr>
        <p:spPr>
          <a:xfrm>
            <a:off x="1092156" y="520165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2" name="Straight Connector 131">
            <a:extLst>
              <a:ext uri="{FF2B5EF4-FFF2-40B4-BE49-F238E27FC236}">
                <a16:creationId xmlns:a16="http://schemas.microsoft.com/office/drawing/2014/main" id="{358526AA-416E-4593-8B14-1668F1F64820}"/>
              </a:ext>
            </a:extLst>
          </p:cNvPr>
          <p:cNvCxnSpPr/>
          <p:nvPr/>
        </p:nvCxnSpPr>
        <p:spPr>
          <a:xfrm>
            <a:off x="1087162" y="5210090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5" name="Straight Connector 134">
            <a:extLst>
              <a:ext uri="{FF2B5EF4-FFF2-40B4-BE49-F238E27FC236}">
                <a16:creationId xmlns:a16="http://schemas.microsoft.com/office/drawing/2014/main" id="{A7141411-C0E1-4D5A-8DDE-DF669A3F3608}"/>
              </a:ext>
            </a:extLst>
          </p:cNvPr>
          <p:cNvCxnSpPr/>
          <p:nvPr/>
        </p:nvCxnSpPr>
        <p:spPr>
          <a:xfrm>
            <a:off x="6095566" y="521333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7" name="Straight Connector 136">
            <a:extLst>
              <a:ext uri="{FF2B5EF4-FFF2-40B4-BE49-F238E27FC236}">
                <a16:creationId xmlns:a16="http://schemas.microsoft.com/office/drawing/2014/main" id="{27EDB0D3-5FF7-4634-A7A7-C37AA246980D}"/>
              </a:ext>
            </a:extLst>
          </p:cNvPr>
          <p:cNvCxnSpPr/>
          <p:nvPr/>
        </p:nvCxnSpPr>
        <p:spPr>
          <a:xfrm>
            <a:off x="11089130" y="52079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15467" y="190840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6" name="Straight Connector 7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230533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90199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0" name="TextBox 79"/>
          <p:cNvSpPr txBox="1"/>
          <p:nvPr/>
        </p:nvSpPr>
        <p:spPr>
          <a:xfrm>
            <a:off x="156562" y="4204219"/>
            <a:ext cx="134844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TIGR 2330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9" name="TextBox 88"/>
          <p:cNvSpPr txBox="1"/>
          <p:nvPr/>
        </p:nvSpPr>
        <p:spPr>
          <a:xfrm>
            <a:off x="1973688" y="4204219"/>
            <a:ext cx="134844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0" name="TextBox 89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3666126" y="207689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09D1BE16-0CC0-461D-AEF5-1C35EA526EF5}"/>
              </a:ext>
            </a:extLst>
          </p:cNvPr>
          <p:cNvSpPr txBox="1"/>
          <p:nvPr/>
        </p:nvSpPr>
        <p:spPr>
          <a:xfrm>
            <a:off x="970945" y="5404704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</p:spTree>
    <p:extLst>
      <p:ext uri="{BB962C8B-B14F-4D97-AF65-F5344CB8AC3E}">
        <p14:creationId xmlns:p14="http://schemas.microsoft.com/office/powerpoint/2010/main" val="867689728"/>
      </p:ext>
    </p:extLst>
  </p:cSld>
  <p:clrMapOvr>
    <a:masterClrMapping/>
  </p:clrMapOvr>
</p:sld>
</file>

<file path=ppt/slides/slide4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Medical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Medical Battalion, 60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Surgical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Intermediate Medical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90532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Recovery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20264" y="166470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374096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735580" y="36550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Dental</a:t>
            </a:r>
            <a:br>
              <a:rPr lang="en-US" sz="1200" dirty="0"/>
            </a:br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>
            <a:cxnSpLocks/>
          </p:cNvCxnSpPr>
          <p:nvPr/>
        </p:nvCxnSpPr>
        <p:spPr>
          <a:xfrm>
            <a:off x="6086803" y="1710499"/>
            <a:ext cx="4119" cy="146649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159416" y="318842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34844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4844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2" name="object 60">
            <a:extLst>
              <a:ext uri="{FF2B5EF4-FFF2-40B4-BE49-F238E27FC236}">
                <a16:creationId xmlns:a16="http://schemas.microsoft.com/office/drawing/2014/main" id="{76DC14C1-F4E1-429F-A1B5-E07F8C06B908}"/>
              </a:ext>
            </a:extLst>
          </p:cNvPr>
          <p:cNvSpPr/>
          <p:nvPr/>
        </p:nvSpPr>
        <p:spPr>
          <a:xfrm>
            <a:off x="5496562" y="363599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Pharmacy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BC4A67B1-910C-4188-B20F-6EE78D3865FC}"/>
              </a:ext>
            </a:extLst>
          </p:cNvPr>
          <p:cNvSpPr txBox="1"/>
          <p:nvPr/>
        </p:nvSpPr>
        <p:spPr>
          <a:xfrm>
            <a:off x="5908968" y="31693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16A05A56-7B35-430B-BC2E-20AFC833B81A}"/>
              </a:ext>
            </a:extLst>
          </p:cNvPr>
          <p:cNvCxnSpPr>
            <a:cxnSpLocks/>
          </p:cNvCxnSpPr>
          <p:nvPr/>
        </p:nvCxnSpPr>
        <p:spPr>
          <a:xfrm flipH="1">
            <a:off x="3341862" y="3156068"/>
            <a:ext cx="5475870" cy="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7C4D7A78-44D5-4CBA-9B86-92FEE7C9354E}"/>
              </a:ext>
            </a:extLst>
          </p:cNvPr>
          <p:cNvCxnSpPr/>
          <p:nvPr/>
        </p:nvCxnSpPr>
        <p:spPr>
          <a:xfrm>
            <a:off x="3348736" y="315440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9AC7944D-5AC0-4044-9238-21FDBC7352C7}"/>
              </a:ext>
            </a:extLst>
          </p:cNvPr>
          <p:cNvCxnSpPr/>
          <p:nvPr/>
        </p:nvCxnSpPr>
        <p:spPr>
          <a:xfrm>
            <a:off x="6090922" y="31693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object 60">
            <a:extLst>
              <a:ext uri="{FF2B5EF4-FFF2-40B4-BE49-F238E27FC236}">
                <a16:creationId xmlns:a16="http://schemas.microsoft.com/office/drawing/2014/main" id="{E49AFC8D-30EE-470A-8B62-18A847349707}"/>
              </a:ext>
            </a:extLst>
          </p:cNvPr>
          <p:cNvSpPr/>
          <p:nvPr/>
        </p:nvSpPr>
        <p:spPr>
          <a:xfrm>
            <a:off x="8214362" y="36169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Mortuary</a:t>
            </a:r>
            <a:br>
              <a:rPr lang="en-US" sz="1200" dirty="0"/>
            </a:br>
            <a:r>
              <a:rPr lang="en-US" sz="1200" dirty="0"/>
              <a:t>Section</a:t>
            </a: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F2B05ABD-3B3F-4F39-8801-8001161F5D71}"/>
              </a:ext>
            </a:extLst>
          </p:cNvPr>
          <p:cNvSpPr txBox="1"/>
          <p:nvPr/>
        </p:nvSpPr>
        <p:spPr>
          <a:xfrm>
            <a:off x="8649628" y="315032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5D8966D7-289E-40D0-85B7-AE2A9998E94A}"/>
              </a:ext>
            </a:extLst>
          </p:cNvPr>
          <p:cNvCxnSpPr/>
          <p:nvPr/>
        </p:nvCxnSpPr>
        <p:spPr>
          <a:xfrm>
            <a:off x="8808722" y="315032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" name="TextBox 48">
            <a:extLst>
              <a:ext uri="{FF2B5EF4-FFF2-40B4-BE49-F238E27FC236}">
                <a16:creationId xmlns:a16="http://schemas.microsoft.com/office/drawing/2014/main" id="{527709B1-FF9E-42BD-A5C7-E23610D19B30}"/>
              </a:ext>
            </a:extLst>
          </p:cNvPr>
          <p:cNvSpPr txBox="1"/>
          <p:nvPr/>
        </p:nvSpPr>
        <p:spPr>
          <a:xfrm>
            <a:off x="10425823" y="2730192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28531AC3-A8DD-4D3E-B818-492C4D76E73D}"/>
              </a:ext>
            </a:extLst>
          </p:cNvPr>
          <p:cNvSpPr txBox="1"/>
          <p:nvPr/>
        </p:nvSpPr>
        <p:spPr>
          <a:xfrm>
            <a:off x="2629091" y="4251767"/>
            <a:ext cx="171874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58356964-4488-4B89-B876-707791BDFFB7}"/>
              </a:ext>
            </a:extLst>
          </p:cNvPr>
          <p:cNvSpPr txBox="1"/>
          <p:nvPr/>
        </p:nvSpPr>
        <p:spPr>
          <a:xfrm>
            <a:off x="5414534" y="4203680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7C4B68D8-456A-4511-818B-E5C56DDBA3EB}"/>
              </a:ext>
            </a:extLst>
          </p:cNvPr>
          <p:cNvSpPr txBox="1"/>
          <p:nvPr/>
        </p:nvSpPr>
        <p:spPr>
          <a:xfrm>
            <a:off x="8131112" y="4207757"/>
            <a:ext cx="1718740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Medical Refrigerated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Refrigerator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802664843"/>
      </p:ext>
    </p:extLst>
  </p:cSld>
  <p:clrMapOvr>
    <a:masterClrMapping/>
  </p:clrMapOvr>
</p:sld>
</file>

<file path=ppt/slides/slide4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Surgical Platoon, Medical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Medical Battalion, 60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Surgical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Surgical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87881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Surgical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159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718740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6x6 hospital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718740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6x6 hospital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5" name="object 60">
            <a:extLst>
              <a:ext uri="{FF2B5EF4-FFF2-40B4-BE49-F238E27FC236}">
                <a16:creationId xmlns:a16="http://schemas.microsoft.com/office/drawing/2014/main" id="{6CE0B420-4542-41BE-9E91-052AB2D50DE1}"/>
              </a:ext>
            </a:extLst>
          </p:cNvPr>
          <p:cNvSpPr/>
          <p:nvPr/>
        </p:nvSpPr>
        <p:spPr>
          <a:xfrm>
            <a:off x="5497794" y="271806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Surgical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8B7838E5-F80E-45F5-9967-73E04DEEB3D2}"/>
              </a:ext>
            </a:extLst>
          </p:cNvPr>
          <p:cNvSpPr txBox="1"/>
          <p:nvPr/>
        </p:nvSpPr>
        <p:spPr>
          <a:xfrm>
            <a:off x="5900096" y="224767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223538E2-3A53-4677-9E89-5252FED2B293}"/>
              </a:ext>
            </a:extLst>
          </p:cNvPr>
          <p:cNvCxnSpPr/>
          <p:nvPr/>
        </p:nvCxnSpPr>
        <p:spPr>
          <a:xfrm>
            <a:off x="6089514" y="227365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TextBox 17">
            <a:extLst>
              <a:ext uri="{FF2B5EF4-FFF2-40B4-BE49-F238E27FC236}">
                <a16:creationId xmlns:a16="http://schemas.microsoft.com/office/drawing/2014/main" id="{742BB14E-8DF1-4DBC-9501-E172ED6F3ABA}"/>
              </a:ext>
            </a:extLst>
          </p:cNvPr>
          <p:cNvSpPr txBox="1"/>
          <p:nvPr/>
        </p:nvSpPr>
        <p:spPr>
          <a:xfrm>
            <a:off x="5423947" y="3262932"/>
            <a:ext cx="1718740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6x6 hospital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297643991"/>
      </p:ext>
    </p:extLst>
  </p:cSld>
  <p:clrMapOvr>
    <a:masterClrMapping/>
  </p:clrMapOvr>
</p:sld>
</file>

<file path=ppt/slides/slide4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Intermediate Medical Platoon, Medical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Medical Battalion, 60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Intermediate Medical 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Intermediate Medical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87881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Intermediate Medical 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159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718740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6x6 hospital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718740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6x6 hospital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5" name="object 60">
            <a:extLst>
              <a:ext uri="{FF2B5EF4-FFF2-40B4-BE49-F238E27FC236}">
                <a16:creationId xmlns:a16="http://schemas.microsoft.com/office/drawing/2014/main" id="{6CE0B420-4542-41BE-9E91-052AB2D50DE1}"/>
              </a:ext>
            </a:extLst>
          </p:cNvPr>
          <p:cNvSpPr/>
          <p:nvPr/>
        </p:nvSpPr>
        <p:spPr>
          <a:xfrm>
            <a:off x="5497794" y="271806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Intermediate Medical Section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8B7838E5-F80E-45F5-9967-73E04DEEB3D2}"/>
              </a:ext>
            </a:extLst>
          </p:cNvPr>
          <p:cNvSpPr txBox="1"/>
          <p:nvPr/>
        </p:nvSpPr>
        <p:spPr>
          <a:xfrm>
            <a:off x="5900096" y="224767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223538E2-3A53-4677-9E89-5252FED2B293}"/>
              </a:ext>
            </a:extLst>
          </p:cNvPr>
          <p:cNvCxnSpPr/>
          <p:nvPr/>
        </p:nvCxnSpPr>
        <p:spPr>
          <a:xfrm>
            <a:off x="6089514" y="227365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TextBox 17">
            <a:extLst>
              <a:ext uri="{FF2B5EF4-FFF2-40B4-BE49-F238E27FC236}">
                <a16:creationId xmlns:a16="http://schemas.microsoft.com/office/drawing/2014/main" id="{742BB14E-8DF1-4DBC-9501-E172ED6F3ABA}"/>
              </a:ext>
            </a:extLst>
          </p:cNvPr>
          <p:cNvSpPr txBox="1"/>
          <p:nvPr/>
        </p:nvSpPr>
        <p:spPr>
          <a:xfrm>
            <a:off x="5423947" y="3262932"/>
            <a:ext cx="1718740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6x6 hospital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15999042"/>
      </p:ext>
    </p:extLst>
  </p:cSld>
  <p:clrMapOvr>
    <a:masterClrMapping/>
  </p:clrMapOvr>
</p:sld>
</file>

<file path=ppt/slides/slide4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Evacuation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Medical Battalion, 60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Evacuation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Evacuation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Evacuation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90532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Evacuation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44064" y="166470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374096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49363" y="2703491"/>
            <a:ext cx="0" cy="127795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53617" y="429297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52355" y="3961655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45331" y="395890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40732" y="395890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98322" y="395890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09519" y="429551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6372" y="42999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47307" y="4841619"/>
            <a:ext cx="134844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325253" y="4841619"/>
            <a:ext cx="134844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84149" y="4841619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</p:spTree>
    <p:extLst>
      <p:ext uri="{BB962C8B-B14F-4D97-AF65-F5344CB8AC3E}">
        <p14:creationId xmlns:p14="http://schemas.microsoft.com/office/powerpoint/2010/main" val="585718493"/>
      </p:ext>
    </p:extLst>
  </p:cSld>
  <p:clrMapOvr>
    <a:masterClrMapping/>
  </p:clrMapOvr>
</p:sld>
</file>

<file path=ppt/slides/slide4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Evacuation Platoon, Evacuation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Medical Battalion, 60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Evacuation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Evacuation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87881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Evacuation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159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7730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UAZ 452D Ambulance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7730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UAZ 452D Ambulance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5" name="object 60">
            <a:extLst>
              <a:ext uri="{FF2B5EF4-FFF2-40B4-BE49-F238E27FC236}">
                <a16:creationId xmlns:a16="http://schemas.microsoft.com/office/drawing/2014/main" id="{6CE0B420-4542-41BE-9E91-052AB2D50DE1}"/>
              </a:ext>
            </a:extLst>
          </p:cNvPr>
          <p:cNvSpPr/>
          <p:nvPr/>
        </p:nvSpPr>
        <p:spPr>
          <a:xfrm>
            <a:off x="5497794" y="271806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Evacuation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8B7838E5-F80E-45F5-9967-73E04DEEB3D2}"/>
              </a:ext>
            </a:extLst>
          </p:cNvPr>
          <p:cNvSpPr txBox="1"/>
          <p:nvPr/>
        </p:nvSpPr>
        <p:spPr>
          <a:xfrm>
            <a:off x="5900096" y="224767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223538E2-3A53-4677-9E89-5252FED2B293}"/>
              </a:ext>
            </a:extLst>
          </p:cNvPr>
          <p:cNvCxnSpPr/>
          <p:nvPr/>
        </p:nvCxnSpPr>
        <p:spPr>
          <a:xfrm>
            <a:off x="6099039" y="226412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TextBox 17">
            <a:extLst>
              <a:ext uri="{FF2B5EF4-FFF2-40B4-BE49-F238E27FC236}">
                <a16:creationId xmlns:a16="http://schemas.microsoft.com/office/drawing/2014/main" id="{742BB14E-8DF1-4DBC-9501-E172ED6F3ABA}"/>
              </a:ext>
            </a:extLst>
          </p:cNvPr>
          <p:cNvSpPr txBox="1"/>
          <p:nvPr/>
        </p:nvSpPr>
        <p:spPr>
          <a:xfrm>
            <a:off x="5423947" y="3262932"/>
            <a:ext cx="137730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UAZ 452D Ambulance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51675554"/>
      </p:ext>
    </p:extLst>
  </p:cSld>
  <p:clrMapOvr>
    <a:masterClrMapping/>
  </p:clrMapOvr>
</p:sld>
</file>

<file path=ppt/slides/slide4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Chemical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Medical Battalion, 60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Chemical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666652" y="2267803"/>
            <a:ext cx="8980160" cy="11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86094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NBC Reconnaissance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490301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055073" y="271220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Personnel Decontamination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677814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0651465" y="225646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455093" y="223128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1244093" y="5341108"/>
            <a:ext cx="112242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BTR-80 RKHM 4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9714" y="27256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Vehicle Decontamination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4479" y="22736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07929" y="225899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338436" y="476668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20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210945" y="456350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22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83454" y="436032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NBC Reconnaissance Squad</a:t>
            </a:r>
            <a:endParaRPr sz="1200" dirty="0"/>
          </a:p>
        </p:txBody>
      </p:sp>
      <p:sp>
        <p:nvSpPr>
          <p:cNvPr id="23" name="TextBox 22"/>
          <p:cNvSpPr txBox="1"/>
          <p:nvPr/>
        </p:nvSpPr>
        <p:spPr>
          <a:xfrm>
            <a:off x="5668316" y="5341126"/>
            <a:ext cx="115608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ZIL 131 ARS 14K</a:t>
            </a: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5762659" y="476669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30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5635168" y="45635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31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5507677" y="43603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Vehicle Decontamination</a:t>
            </a:r>
          </a:p>
          <a:p>
            <a:pPr algn="ctr"/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32" name="TextBox 31"/>
          <p:cNvSpPr txBox="1"/>
          <p:nvPr/>
        </p:nvSpPr>
        <p:spPr>
          <a:xfrm>
            <a:off x="10215712" y="5335248"/>
            <a:ext cx="180209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3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310055" y="476082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34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182564" y="4557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35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055073" y="43544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Personnel Decontamination</a:t>
            </a:r>
          </a:p>
          <a:p>
            <a:pPr algn="ctr"/>
            <a:r>
              <a:rPr lang="en-US" sz="1200" dirty="0"/>
              <a:t>Squad</a:t>
            </a:r>
            <a:endParaRPr sz="1200" dirty="0"/>
          </a:p>
        </p:txBody>
      </p: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663861" y="3249800"/>
            <a:ext cx="2791" cy="112390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7" name="Straight Connector 36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0417" y="3277556"/>
            <a:ext cx="2791" cy="109615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648558" y="3252051"/>
            <a:ext cx="2791" cy="112390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477211075"/>
      </p:ext>
    </p:extLst>
  </p:cSld>
  <p:clrMapOvr>
    <a:masterClrMapping/>
  </p:clrMapOvr>
</p:sld>
</file>

<file path=ppt/slides/slide4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Medical Battalion, 60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640462" y="272571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055110" y="225532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lang="en-US" sz="1200" dirty="0"/>
          </a:p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236382" y="226831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759E6F7B-802A-45D4-B139-909527A1CA47}"/>
              </a:ext>
            </a:extLst>
          </p:cNvPr>
          <p:cNvSpPr txBox="1"/>
          <p:nvPr/>
        </p:nvSpPr>
        <p:spPr>
          <a:xfrm>
            <a:off x="10432273" y="3257434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F0353E43-6AE0-4F1F-9923-44F0FF7A61AF}"/>
              </a:ext>
            </a:extLst>
          </p:cNvPr>
          <p:cNvSpPr txBox="1"/>
          <p:nvPr/>
        </p:nvSpPr>
        <p:spPr>
          <a:xfrm>
            <a:off x="423162" y="3248278"/>
            <a:ext cx="134844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7FF63BC9-B48B-474F-B65D-E760A7B7C012}"/>
              </a:ext>
            </a:extLst>
          </p:cNvPr>
          <p:cNvSpPr txBox="1"/>
          <p:nvPr/>
        </p:nvSpPr>
        <p:spPr>
          <a:xfrm>
            <a:off x="7564679" y="3274353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55C75AAB-6AAE-4D6D-811E-E39C6496649B}"/>
              </a:ext>
            </a:extLst>
          </p:cNvPr>
          <p:cNvSpPr txBox="1"/>
          <p:nvPr/>
        </p:nvSpPr>
        <p:spPr>
          <a:xfrm>
            <a:off x="2965166" y="3274896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768240785"/>
      </p:ext>
    </p:extLst>
  </p:cSld>
  <p:clrMapOvr>
    <a:masterClrMapping/>
  </p:clrMapOvr>
</p:sld>
</file>

<file path=ppt/slides/slide4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90500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61 Mechanized Infantry (APC) Division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85925"/>
            <a:ext cx="389" cy="380145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9372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61 Mech</a:t>
            </a:r>
          </a:p>
          <a:p>
            <a:pPr algn="ctr"/>
            <a:r>
              <a:rPr lang="en-US" sz="1200" dirty="0"/>
              <a:t>Inf </a:t>
            </a:r>
            <a:r>
              <a:rPr lang="en-US" sz="1200" dirty="0" err="1"/>
              <a:t>Div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19535" y="729817"/>
            <a:ext cx="364202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XX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932673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7708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61 Mech</a:t>
            </a:r>
          </a:p>
          <a:p>
            <a:pPr algn="ctr"/>
            <a:r>
              <a:rPr lang="en-US" sz="1200" dirty="0"/>
              <a:t>Inf </a:t>
            </a:r>
            <a:r>
              <a:rPr lang="en-US" sz="1200" dirty="0" err="1"/>
              <a:t>Div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53946" y="216924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1873827" y="237708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61 Integrated</a:t>
            </a:r>
          </a:p>
          <a:p>
            <a:pPr algn="ctr"/>
            <a:r>
              <a:rPr lang="en-US" sz="1200" dirty="0"/>
              <a:t>Fires Command</a:t>
            </a:r>
            <a:endParaRPr sz="1200" dirty="0"/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2339019" y="2169242"/>
            <a:ext cx="341760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++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9A89BBAF-B244-4635-BB3A-EE4E6C4C7EC1}"/>
              </a:ext>
            </a:extLst>
          </p:cNvPr>
          <p:cNvSpPr/>
          <p:nvPr/>
        </p:nvSpPr>
        <p:spPr>
          <a:xfrm>
            <a:off x="3250645" y="237708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61 Integrated </a:t>
            </a:r>
            <a:br>
              <a:rPr lang="en-US" sz="1200" dirty="0"/>
            </a:br>
            <a:r>
              <a:rPr lang="en-US" sz="1200" dirty="0"/>
              <a:t>Support Command</a:t>
            </a:r>
            <a:endParaRPr sz="1200" dirty="0"/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4BD9400B-F589-4279-AD5E-60332F5DE2A8}"/>
              </a:ext>
            </a:extLst>
          </p:cNvPr>
          <p:cNvSpPr txBox="1"/>
          <p:nvPr/>
        </p:nvSpPr>
        <p:spPr>
          <a:xfrm>
            <a:off x="3715837" y="2169242"/>
            <a:ext cx="341760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++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625792" y="237708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611 Mechanized Infantry Brigade (APC)</a:t>
            </a:r>
            <a:endParaRPr sz="1200" dirty="0"/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5090984" y="2169242"/>
            <a:ext cx="27443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X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6374697" y="237708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612 Mechanized Infantry Brigade (APC)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6839889" y="2169242"/>
            <a:ext cx="27443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X</a:t>
            </a:r>
          </a:p>
        </p:txBody>
      </p:sp>
      <p:sp>
        <p:nvSpPr>
          <p:cNvPr id="67" name="object 60">
            <a:extLst>
              <a:ext uri="{FF2B5EF4-FFF2-40B4-BE49-F238E27FC236}">
                <a16:creationId xmlns:a16="http://schemas.microsoft.com/office/drawing/2014/main" id="{D576C08F-F0D8-4233-93FB-C028CB9730F7}"/>
              </a:ext>
            </a:extLst>
          </p:cNvPr>
          <p:cNvSpPr/>
          <p:nvPr/>
        </p:nvSpPr>
        <p:spPr>
          <a:xfrm>
            <a:off x="7751515" y="237708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613 Mechanized Infantry Brigade (APC)</a:t>
            </a:r>
            <a:endParaRPr sz="1200" dirty="0"/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331D7C80-462A-455C-98B5-3D005060109E}"/>
              </a:ext>
            </a:extLst>
          </p:cNvPr>
          <p:cNvSpPr txBox="1"/>
          <p:nvPr/>
        </p:nvSpPr>
        <p:spPr>
          <a:xfrm>
            <a:off x="8163774" y="2169242"/>
            <a:ext cx="27443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X</a:t>
            </a:r>
          </a:p>
        </p:txBody>
      </p:sp>
      <p:sp>
        <p:nvSpPr>
          <p:cNvPr id="69" name="object 60">
            <a:extLst>
              <a:ext uri="{FF2B5EF4-FFF2-40B4-BE49-F238E27FC236}">
                <a16:creationId xmlns:a16="http://schemas.microsoft.com/office/drawing/2014/main" id="{6CB944C2-9388-41D9-967D-D1C47186E2B5}"/>
              </a:ext>
            </a:extLst>
          </p:cNvPr>
          <p:cNvSpPr/>
          <p:nvPr/>
        </p:nvSpPr>
        <p:spPr>
          <a:xfrm>
            <a:off x="9128333" y="237708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614 Tank</a:t>
            </a:r>
          </a:p>
          <a:p>
            <a:pPr algn="ctr"/>
            <a:r>
              <a:rPr lang="en-US" sz="1200" dirty="0"/>
              <a:t>Brigade</a:t>
            </a: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8636FCD9-5D82-4416-99AE-35DAE638FB74}"/>
              </a:ext>
            </a:extLst>
          </p:cNvPr>
          <p:cNvSpPr txBox="1"/>
          <p:nvPr/>
        </p:nvSpPr>
        <p:spPr>
          <a:xfrm>
            <a:off x="9537318" y="2169242"/>
            <a:ext cx="27443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X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37708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615 Field</a:t>
            </a:r>
            <a:br>
              <a:rPr lang="en-US" sz="1200" dirty="0"/>
            </a:br>
            <a:r>
              <a:rPr lang="en-US" sz="1200" dirty="0"/>
              <a:t>Artillery Brigade</a:t>
            </a:r>
            <a:endParaRPr sz="1200" dirty="0"/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915739" y="2169242"/>
            <a:ext cx="27443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X</a:t>
            </a:r>
          </a:p>
        </p:txBody>
      </p:sp>
      <p:sp>
        <p:nvSpPr>
          <p:cNvPr id="73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500144" y="403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616 Air Defense</a:t>
            </a:r>
          </a:p>
          <a:p>
            <a:pPr algn="ctr"/>
            <a:r>
              <a:rPr lang="en-US" sz="1200" dirty="0"/>
              <a:t>Artillery Brigade</a:t>
            </a:r>
            <a:endParaRPr sz="1200" dirty="0"/>
          </a:p>
        </p:txBody>
      </p:sp>
      <p:sp>
        <p:nvSpPr>
          <p:cNvPr id="74" name="TextBox 73">
            <a:extLst>
              <a:ext uri="{FF2B5EF4-FFF2-40B4-BE49-F238E27FC236}">
                <a16:creationId xmlns:a16="http://schemas.microsoft.com/office/drawing/2014/main" id="{61D16797-20A4-43C5-A45C-BD62C451772D}"/>
              </a:ext>
            </a:extLst>
          </p:cNvPr>
          <p:cNvSpPr txBox="1"/>
          <p:nvPr/>
        </p:nvSpPr>
        <p:spPr>
          <a:xfrm>
            <a:off x="965336" y="3831315"/>
            <a:ext cx="27443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X</a:t>
            </a:r>
          </a:p>
        </p:txBody>
      </p:sp>
      <p:sp>
        <p:nvSpPr>
          <p:cNvPr id="77" name="object 60">
            <a:extLst>
              <a:ext uri="{FF2B5EF4-FFF2-40B4-BE49-F238E27FC236}">
                <a16:creationId xmlns:a16="http://schemas.microsoft.com/office/drawing/2014/main" id="{E426BBA5-2ECC-4738-817C-246FBC4547BB}"/>
              </a:ext>
            </a:extLst>
          </p:cNvPr>
          <p:cNvSpPr/>
          <p:nvPr/>
        </p:nvSpPr>
        <p:spPr>
          <a:xfrm>
            <a:off x="2994245" y="404954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617 Support</a:t>
            </a:r>
            <a:br>
              <a:rPr lang="en-US" sz="1200" dirty="0"/>
            </a:br>
            <a:r>
              <a:rPr lang="en-US" sz="1200" dirty="0"/>
              <a:t>Brigade</a:t>
            </a:r>
            <a:endParaRPr sz="1200" dirty="0"/>
          </a:p>
        </p:txBody>
      </p:sp>
      <p:sp>
        <p:nvSpPr>
          <p:cNvPr id="78" name="TextBox 77">
            <a:extLst>
              <a:ext uri="{FF2B5EF4-FFF2-40B4-BE49-F238E27FC236}">
                <a16:creationId xmlns:a16="http://schemas.microsoft.com/office/drawing/2014/main" id="{085E1DB8-A27F-40ED-9267-207F44EBAC45}"/>
              </a:ext>
            </a:extLst>
          </p:cNvPr>
          <p:cNvSpPr txBox="1"/>
          <p:nvPr/>
        </p:nvSpPr>
        <p:spPr>
          <a:xfrm>
            <a:off x="3462260" y="3837718"/>
            <a:ext cx="27443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X</a:t>
            </a:r>
          </a:p>
        </p:txBody>
      </p:sp>
      <p:sp>
        <p:nvSpPr>
          <p:cNvPr id="81" name="object 60">
            <a:extLst>
              <a:ext uri="{FF2B5EF4-FFF2-40B4-BE49-F238E27FC236}">
                <a16:creationId xmlns:a16="http://schemas.microsoft.com/office/drawing/2014/main" id="{45D52A1E-AE54-45BC-A01B-E25A206BEFF5}"/>
              </a:ext>
            </a:extLst>
          </p:cNvPr>
          <p:cNvSpPr/>
          <p:nvPr/>
        </p:nvSpPr>
        <p:spPr>
          <a:xfrm>
            <a:off x="8067379" y="40389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61 Reconnaissance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82" name="TextBox 81">
            <a:extLst>
              <a:ext uri="{FF2B5EF4-FFF2-40B4-BE49-F238E27FC236}">
                <a16:creationId xmlns:a16="http://schemas.microsoft.com/office/drawing/2014/main" id="{22EEC7CF-531C-4252-BA0A-171997BFBFC2}"/>
              </a:ext>
            </a:extLst>
          </p:cNvPr>
          <p:cNvSpPr txBox="1"/>
          <p:nvPr/>
        </p:nvSpPr>
        <p:spPr>
          <a:xfrm>
            <a:off x="8527401" y="3838944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83" name="object 60">
            <a:extLst>
              <a:ext uri="{FF2B5EF4-FFF2-40B4-BE49-F238E27FC236}">
                <a16:creationId xmlns:a16="http://schemas.microsoft.com/office/drawing/2014/main" id="{7801212E-E563-45A8-BE47-E51BC0001469}"/>
              </a:ext>
            </a:extLst>
          </p:cNvPr>
          <p:cNvSpPr/>
          <p:nvPr/>
        </p:nvSpPr>
        <p:spPr>
          <a:xfrm>
            <a:off x="10510949" y="403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61 Sniper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84" name="TextBox 83">
            <a:extLst>
              <a:ext uri="{FF2B5EF4-FFF2-40B4-BE49-F238E27FC236}">
                <a16:creationId xmlns:a16="http://schemas.microsoft.com/office/drawing/2014/main" id="{AAC108ED-2E79-4A7D-B158-235511B997D2}"/>
              </a:ext>
            </a:extLst>
          </p:cNvPr>
          <p:cNvSpPr txBox="1"/>
          <p:nvPr/>
        </p:nvSpPr>
        <p:spPr>
          <a:xfrm>
            <a:off x="10943972" y="3831315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85" name="object 60">
            <a:extLst>
              <a:ext uri="{FF2B5EF4-FFF2-40B4-BE49-F238E27FC236}">
                <a16:creationId xmlns:a16="http://schemas.microsoft.com/office/drawing/2014/main" id="{285CFD51-242C-414A-972C-E19FC4FF4C2C}"/>
              </a:ext>
            </a:extLst>
          </p:cNvPr>
          <p:cNvSpPr/>
          <p:nvPr/>
        </p:nvSpPr>
        <p:spPr>
          <a:xfrm>
            <a:off x="5488346" y="403569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61 Anti-Tank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87" name="object 60">
            <a:extLst>
              <a:ext uri="{FF2B5EF4-FFF2-40B4-BE49-F238E27FC236}">
                <a16:creationId xmlns:a16="http://schemas.microsoft.com/office/drawing/2014/main" id="{6884C3F7-C906-4D04-BBFA-03B6F9F31984}"/>
              </a:ext>
            </a:extLst>
          </p:cNvPr>
          <p:cNvSpPr/>
          <p:nvPr/>
        </p:nvSpPr>
        <p:spPr>
          <a:xfrm>
            <a:off x="492675" y="56932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61 Engineer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957867" y="54854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91" name="object 60">
            <a:extLst>
              <a:ext uri="{FF2B5EF4-FFF2-40B4-BE49-F238E27FC236}">
                <a16:creationId xmlns:a16="http://schemas.microsoft.com/office/drawing/2014/main" id="{B8F41D20-0B04-4042-83D7-4D5FBC21619E}"/>
              </a:ext>
            </a:extLst>
          </p:cNvPr>
          <p:cNvSpPr/>
          <p:nvPr/>
        </p:nvSpPr>
        <p:spPr>
          <a:xfrm>
            <a:off x="3827332" y="569724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61 Signals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4295347" y="54854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93" name="object 60">
            <a:extLst>
              <a:ext uri="{FF2B5EF4-FFF2-40B4-BE49-F238E27FC236}">
                <a16:creationId xmlns:a16="http://schemas.microsoft.com/office/drawing/2014/main" id="{66F1F12B-68E3-441E-A4D8-30E9A2393C4A}"/>
              </a:ext>
            </a:extLst>
          </p:cNvPr>
          <p:cNvSpPr/>
          <p:nvPr/>
        </p:nvSpPr>
        <p:spPr>
          <a:xfrm>
            <a:off x="7161699" y="569724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61 Chemical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94" name="TextBox 93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7618948" y="5489403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2AC091A-8990-4C1B-A48B-D3EE9C25DE2A}"/>
              </a:ext>
            </a:extLst>
          </p:cNvPr>
          <p:cNvSpPr/>
          <p:nvPr/>
        </p:nvSpPr>
        <p:spPr>
          <a:xfrm>
            <a:off x="10503480" y="56932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61 Medical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5149BB2E-240D-4B14-B16F-0516662D06A9}"/>
              </a:ext>
            </a:extLst>
          </p:cNvPr>
          <p:cNvSpPr txBox="1"/>
          <p:nvPr/>
        </p:nvSpPr>
        <p:spPr>
          <a:xfrm>
            <a:off x="10936503" y="54854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93267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2516231" y="192487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7" name="Straight Connector 11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3897938" y="193840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5272201" y="192479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7016284" y="192202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1" name="Straight Connector 120">
            <a:extLst>
              <a:ext uri="{FF2B5EF4-FFF2-40B4-BE49-F238E27FC236}">
                <a16:creationId xmlns:a16="http://schemas.microsoft.com/office/drawing/2014/main" id="{C25D53DF-DB09-4C20-9566-1A8035555AC8}"/>
              </a:ext>
            </a:extLst>
          </p:cNvPr>
          <p:cNvCxnSpPr/>
          <p:nvPr/>
        </p:nvCxnSpPr>
        <p:spPr>
          <a:xfrm>
            <a:off x="8343201" y="191055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" name="Straight Connector 121">
            <a:extLst>
              <a:ext uri="{FF2B5EF4-FFF2-40B4-BE49-F238E27FC236}">
                <a16:creationId xmlns:a16="http://schemas.microsoft.com/office/drawing/2014/main" id="{CE5B60CE-A550-477F-8408-109AE267E6C9}"/>
              </a:ext>
            </a:extLst>
          </p:cNvPr>
          <p:cNvCxnSpPr/>
          <p:nvPr/>
        </p:nvCxnSpPr>
        <p:spPr>
          <a:xfrm>
            <a:off x="9690512" y="192828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92134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4" name="Straight Connector 123">
            <a:extLst>
              <a:ext uri="{FF2B5EF4-FFF2-40B4-BE49-F238E27FC236}">
                <a16:creationId xmlns:a16="http://schemas.microsoft.com/office/drawing/2014/main" id="{E8E2C687-8F55-4AA9-87AF-313368FB2932}"/>
              </a:ext>
            </a:extLst>
          </p:cNvPr>
          <p:cNvCxnSpPr/>
          <p:nvPr/>
        </p:nvCxnSpPr>
        <p:spPr>
          <a:xfrm>
            <a:off x="1098487" y="36287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1093493" y="3637210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6" name="Straight Connector 125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3579712" y="36447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EC20E863-413F-48FC-993B-A2524972F2F4}"/>
              </a:ext>
            </a:extLst>
          </p:cNvPr>
          <p:cNvCxnSpPr/>
          <p:nvPr/>
        </p:nvCxnSpPr>
        <p:spPr>
          <a:xfrm>
            <a:off x="8660330" y="362857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0" name="Straight Connector 129">
            <a:extLst>
              <a:ext uri="{FF2B5EF4-FFF2-40B4-BE49-F238E27FC236}">
                <a16:creationId xmlns:a16="http://schemas.microsoft.com/office/drawing/2014/main" id="{5954BBA4-D4DF-4BB1-AF39-FA119786AB0D}"/>
              </a:ext>
            </a:extLst>
          </p:cNvPr>
          <p:cNvCxnSpPr/>
          <p:nvPr/>
        </p:nvCxnSpPr>
        <p:spPr>
          <a:xfrm>
            <a:off x="11095461" y="363503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1" name="Straight Connector 130">
            <a:extLst>
              <a:ext uri="{FF2B5EF4-FFF2-40B4-BE49-F238E27FC236}">
                <a16:creationId xmlns:a16="http://schemas.microsoft.com/office/drawing/2014/main" id="{553762B7-D256-4E75-A67C-D8A7519362A3}"/>
              </a:ext>
            </a:extLst>
          </p:cNvPr>
          <p:cNvCxnSpPr/>
          <p:nvPr/>
        </p:nvCxnSpPr>
        <p:spPr>
          <a:xfrm>
            <a:off x="1092156" y="528738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2" name="Straight Connector 131">
            <a:extLst>
              <a:ext uri="{FF2B5EF4-FFF2-40B4-BE49-F238E27FC236}">
                <a16:creationId xmlns:a16="http://schemas.microsoft.com/office/drawing/2014/main" id="{358526AA-416E-4593-8B14-1668F1F64820}"/>
              </a:ext>
            </a:extLst>
          </p:cNvPr>
          <p:cNvCxnSpPr/>
          <p:nvPr/>
        </p:nvCxnSpPr>
        <p:spPr>
          <a:xfrm>
            <a:off x="1087162" y="5295815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4" name="Straight Connector 133">
            <a:extLst>
              <a:ext uri="{FF2B5EF4-FFF2-40B4-BE49-F238E27FC236}">
                <a16:creationId xmlns:a16="http://schemas.microsoft.com/office/drawing/2014/main" id="{213CDB34-7CA4-4C13-A5B9-4224E9CAA58E}"/>
              </a:ext>
            </a:extLst>
          </p:cNvPr>
          <p:cNvCxnSpPr/>
          <p:nvPr/>
        </p:nvCxnSpPr>
        <p:spPr>
          <a:xfrm>
            <a:off x="4431495" y="530177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5" name="Straight Connector 134">
            <a:extLst>
              <a:ext uri="{FF2B5EF4-FFF2-40B4-BE49-F238E27FC236}">
                <a16:creationId xmlns:a16="http://schemas.microsoft.com/office/drawing/2014/main" id="{A7141411-C0E1-4D5A-8DDE-DF669A3F3608}"/>
              </a:ext>
            </a:extLst>
          </p:cNvPr>
          <p:cNvCxnSpPr/>
          <p:nvPr/>
        </p:nvCxnSpPr>
        <p:spPr>
          <a:xfrm>
            <a:off x="7750190" y="529906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7" name="Straight Connector 136">
            <a:extLst>
              <a:ext uri="{FF2B5EF4-FFF2-40B4-BE49-F238E27FC236}">
                <a16:creationId xmlns:a16="http://schemas.microsoft.com/office/drawing/2014/main" id="{27EDB0D3-5FF7-4634-A7A7-C37AA246980D}"/>
              </a:ext>
            </a:extLst>
          </p:cNvPr>
          <p:cNvCxnSpPr/>
          <p:nvPr/>
        </p:nvCxnSpPr>
        <p:spPr>
          <a:xfrm>
            <a:off x="11089130" y="529363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6" name="TextBox 85">
            <a:extLst>
              <a:ext uri="{FF2B5EF4-FFF2-40B4-BE49-F238E27FC236}">
                <a16:creationId xmlns:a16="http://schemas.microsoft.com/office/drawing/2014/main" id="{797FBB6A-B5BF-4669-AAF9-3FB030696A93}"/>
              </a:ext>
            </a:extLst>
          </p:cNvPr>
          <p:cNvSpPr txBox="1"/>
          <p:nvPr/>
        </p:nvSpPr>
        <p:spPr>
          <a:xfrm>
            <a:off x="5958249" y="3827440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</p:spTree>
    <p:extLst>
      <p:ext uri="{BB962C8B-B14F-4D97-AF65-F5344CB8AC3E}">
        <p14:creationId xmlns:p14="http://schemas.microsoft.com/office/powerpoint/2010/main" val="2592797453"/>
      </p:ext>
    </p:extLst>
  </p:cSld>
  <p:clrMapOvr>
    <a:masterClrMapping/>
  </p:clrMapOvr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Battery, Field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Motorized Infantry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</a:t>
            </a:r>
          </a:p>
          <a:p>
            <a:pPr algn="ctr"/>
            <a:r>
              <a:rPr lang="en-US" sz="1200"/>
              <a:t>Battery</a:t>
            </a:r>
            <a:endParaRPr lang="en-US"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Fire Support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223301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83227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1V13 FDC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PRP 4</a:t>
            </a:r>
          </a:p>
          <a:p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1528" y="223301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096775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KRAZ 260 6x6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2A65 152mm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181734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7126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226066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30432" y="3261275"/>
            <a:ext cx="1096775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KRAZ 260 6x6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2A65 152mm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224601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85938" y="325108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575" y="444118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78263" y="4109864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0289" y="410711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66640" y="410711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024230" y="410711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35427" y="444372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72280" y="444814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92265" y="4989828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1V14 CP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351161" y="4989828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310057" y="4989828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87963" y="6263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</p:spTree>
    <p:extLst>
      <p:ext uri="{BB962C8B-B14F-4D97-AF65-F5344CB8AC3E}">
        <p14:creationId xmlns:p14="http://schemas.microsoft.com/office/powerpoint/2010/main" val="841914069"/>
      </p:ext>
    </p:extLst>
  </p:cSld>
  <p:clrMapOvr>
    <a:masterClrMapping/>
  </p:clrMapOvr>
</p:sld>
</file>

<file path=ppt/slides/slide4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14300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Headquarters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4002" y="1568733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102009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 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4800" y="812625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89146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520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72379" y="218449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Operations Company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3537571" y="1976654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520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 Staff 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30639" y="217016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 &amp; Headquarters Company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991023" y="196232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891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7778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77616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77782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object 60">
            <a:extLst>
              <a:ext uri="{FF2B5EF4-FFF2-40B4-BE49-F238E27FC236}">
                <a16:creationId xmlns:a16="http://schemas.microsoft.com/office/drawing/2014/main" id="{DD8AF79A-6A15-4294-8618-D792E6C1658B}"/>
              </a:ext>
            </a:extLst>
          </p:cNvPr>
          <p:cNvSpPr/>
          <p:nvPr/>
        </p:nvSpPr>
        <p:spPr>
          <a:xfrm>
            <a:off x="5493335" y="21544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Military Intelligence Platoon</a:t>
            </a:r>
          </a:p>
        </p:txBody>
      </p: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8CD90A9A-2C86-4FFE-8C97-78A95DDD3056}"/>
              </a:ext>
            </a:extLst>
          </p:cNvPr>
          <p:cNvCxnSpPr/>
          <p:nvPr/>
        </p:nvCxnSpPr>
        <p:spPr>
          <a:xfrm>
            <a:off x="6089255" y="177856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97010" y="172064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67821" y="171824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26324" y="172851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383087" y="2739266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13502390"/>
      </p:ext>
    </p:extLst>
  </p:cSld>
  <p:clrMapOvr>
    <a:masterClrMapping/>
  </p:clrMapOvr>
</p:sld>
</file>

<file path=ppt/slides/slide4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90533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Operations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4002" y="1548940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100030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Operations Company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93375" y="792832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69353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3226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Current</a:t>
            </a:r>
          </a:p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3453" y="214914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Future</a:t>
            </a:r>
          </a:p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3456094" y="170337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3226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</a:t>
            </a:r>
          </a:p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4107" y="214355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Functional</a:t>
            </a:r>
          </a:p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693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75802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7563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75802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97010" y="17008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340247" y="169845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383087" y="2719473"/>
            <a:ext cx="1359668" cy="120032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2967979" y="2713345"/>
            <a:ext cx="109677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4" name="TextBox 43"/>
          <p:cNvSpPr txBox="1"/>
          <p:nvPr/>
        </p:nvSpPr>
        <p:spPr>
          <a:xfrm>
            <a:off x="7850365" y="2713345"/>
            <a:ext cx="109677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870844" y="1698253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1098467" y="2692197"/>
            <a:ext cx="1998" cy="102877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6467475" y="3720974"/>
            <a:ext cx="4640516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467475" y="3720974"/>
            <a:ext cx="1998" cy="7571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981075" y="4457026"/>
            <a:ext cx="10126916" cy="4215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1" name="Straight Connector 4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979077" y="4447501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1107991" y="4496001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9241936" y="4489650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3051455" y="4447500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9" name="Straight Connector 4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7369597" y="4479819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50" name="Straight Connector 49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5168652" y="4467474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1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375295" y="487539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Integral Fires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777795" y="4394629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8" name="TextBox 57"/>
          <p:cNvSpPr txBox="1"/>
          <p:nvPr/>
        </p:nvSpPr>
        <p:spPr>
          <a:xfrm>
            <a:off x="261373" y="5462602"/>
            <a:ext cx="109677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2452130" y="487539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Force Protection Section</a:t>
            </a:r>
            <a:endParaRPr sz="1200" dirty="0"/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846462" y="44067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1" name="TextBox 60"/>
          <p:cNvSpPr txBox="1"/>
          <p:nvPr/>
        </p:nvSpPr>
        <p:spPr>
          <a:xfrm>
            <a:off x="2338208" y="5462602"/>
            <a:ext cx="109677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2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576969" y="487539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Special Operations Force Section</a:t>
            </a:r>
            <a:endParaRPr sz="1200" dirty="0"/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972198" y="440401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7" name="TextBox 66"/>
          <p:cNvSpPr txBox="1"/>
          <p:nvPr/>
        </p:nvSpPr>
        <p:spPr>
          <a:xfrm>
            <a:off x="4463047" y="5462602"/>
            <a:ext cx="109677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8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6783519" y="487539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Chemical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9" name="TextBox 6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7173143" y="44067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0" name="TextBox 69"/>
          <p:cNvSpPr txBox="1"/>
          <p:nvPr/>
        </p:nvSpPr>
        <p:spPr>
          <a:xfrm>
            <a:off x="6669597" y="5462602"/>
            <a:ext cx="109677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3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8657640" y="487757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Civil Affairs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4" name="TextBox 7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38810" y="44129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5" name="TextBox 74"/>
          <p:cNvSpPr txBox="1"/>
          <p:nvPr/>
        </p:nvSpPr>
        <p:spPr>
          <a:xfrm>
            <a:off x="8543718" y="5464782"/>
            <a:ext cx="109677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6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525839" y="487539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7" name="TextBox 7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11537" y="44139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8" name="TextBox 77"/>
          <p:cNvSpPr txBox="1"/>
          <p:nvPr/>
        </p:nvSpPr>
        <p:spPr>
          <a:xfrm>
            <a:off x="10411917" y="5462602"/>
            <a:ext cx="109677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438403832"/>
      </p:ext>
    </p:extLst>
  </p:cSld>
  <p:clrMapOvr>
    <a:masterClrMapping/>
  </p:clrMapOvr>
</p:sld>
</file>

<file path=ppt/slides/slide4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8640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Military Intelligence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Headquarters Battalion, 61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4002" y="1811474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12628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Military Intelligence Platoon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829005" y="819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031887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9480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 Management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30639" y="241290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918599" y="19877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03188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02056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object 60">
            <a:extLst>
              <a:ext uri="{FF2B5EF4-FFF2-40B4-BE49-F238E27FC236}">
                <a16:creationId xmlns:a16="http://schemas.microsoft.com/office/drawing/2014/main" id="{DD8AF79A-6A15-4294-8618-D792E6C1658B}"/>
              </a:ext>
            </a:extLst>
          </p:cNvPr>
          <p:cNvSpPr/>
          <p:nvPr/>
        </p:nvSpPr>
        <p:spPr>
          <a:xfrm>
            <a:off x="5493335" y="239719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Information Operations Section</a:t>
            </a:r>
          </a:p>
        </p:txBody>
      </p: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8CD90A9A-2C86-4FFE-8C97-78A95DDD3056}"/>
              </a:ext>
            </a:extLst>
          </p:cNvPr>
          <p:cNvCxnSpPr/>
          <p:nvPr/>
        </p:nvCxnSpPr>
        <p:spPr>
          <a:xfrm>
            <a:off x="6089255" y="20213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97010" y="196338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07801" y="197125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TextBox 18"/>
          <p:cNvSpPr txBox="1"/>
          <p:nvPr/>
        </p:nvSpPr>
        <p:spPr>
          <a:xfrm>
            <a:off x="408895" y="2948760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0" name="TextBox 19"/>
          <p:cNvSpPr txBox="1"/>
          <p:nvPr/>
        </p:nvSpPr>
        <p:spPr>
          <a:xfrm>
            <a:off x="5413472" y="2939616"/>
            <a:ext cx="134844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10436095" y="2943440"/>
            <a:ext cx="134844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37822237"/>
      </p:ext>
    </p:extLst>
  </p:cSld>
  <p:clrMapOvr>
    <a:masterClrMapping/>
  </p:clrMapOvr>
</p:sld>
</file>

<file path=ppt/slides/slide4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8640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Staff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Headquarters Battalion, 61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4002" y="1811474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12628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 Staff Platoon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829005" y="819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031887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9480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Logistics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30639" y="241290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Administration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918599" y="19877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03188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02056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97010" y="196338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5" name="TextBox 14"/>
          <p:cNvSpPr txBox="1"/>
          <p:nvPr/>
        </p:nvSpPr>
        <p:spPr>
          <a:xfrm>
            <a:off x="383087" y="2982007"/>
            <a:ext cx="1348446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10453788" y="2985658"/>
            <a:ext cx="140625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948255584"/>
      </p:ext>
    </p:extLst>
  </p:cSld>
  <p:clrMapOvr>
    <a:masterClrMapping/>
  </p:clrMapOvr>
</p:sld>
</file>

<file path=ppt/slides/slide4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8636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Headquarters &amp; Headquarters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Headquarters Battalion, 61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89240" y="1449344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9007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 &amp; Headquarters Company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91959" y="69323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669757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03267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72379" y="206510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Tactical Security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3383667" y="162187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03267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533" y="20507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 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66975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5842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5677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584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object 60">
            <a:extLst>
              <a:ext uri="{FF2B5EF4-FFF2-40B4-BE49-F238E27FC236}">
                <a16:creationId xmlns:a16="http://schemas.microsoft.com/office/drawing/2014/main" id="{DD8AF79A-6A15-4294-8618-D792E6C1658B}"/>
              </a:ext>
            </a:extLst>
          </p:cNvPr>
          <p:cNvSpPr/>
          <p:nvPr/>
        </p:nvSpPr>
        <p:spPr>
          <a:xfrm>
            <a:off x="5493335" y="203506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 Platoon</a:t>
            </a:r>
          </a:p>
        </p:txBody>
      </p: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8CD90A9A-2C86-4FFE-8C97-78A95DDD3056}"/>
              </a:ext>
            </a:extLst>
          </p:cNvPr>
          <p:cNvCxnSpPr/>
          <p:nvPr/>
        </p:nvCxnSpPr>
        <p:spPr>
          <a:xfrm>
            <a:off x="6089255" y="16591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97010" y="160125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344021" y="159886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26324" y="1609122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383087" y="2619877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4" name="TextBox 43"/>
          <p:cNvSpPr txBox="1"/>
          <p:nvPr/>
        </p:nvSpPr>
        <p:spPr>
          <a:xfrm>
            <a:off x="7850365" y="2613749"/>
            <a:ext cx="134844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5" name="TextBox 44"/>
          <p:cNvSpPr txBox="1"/>
          <p:nvPr/>
        </p:nvSpPr>
        <p:spPr>
          <a:xfrm>
            <a:off x="10453788" y="2623528"/>
            <a:ext cx="1654392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BTR-70 BREM Repair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15174" y="163173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5736" y="3527698"/>
            <a:ext cx="668" cy="38491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91131" y="3912201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640" y="430755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505018" y="427511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37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4935" y="429322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1131" y="39122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6094588" y="389921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102274" y="390087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0" name="TextBox 4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99412" y="384370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11687" y="383910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9" name="TextBox 58"/>
          <p:cNvSpPr txBox="1"/>
          <p:nvPr/>
        </p:nvSpPr>
        <p:spPr>
          <a:xfrm>
            <a:off x="416538" y="4865972"/>
            <a:ext cx="127470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1" name="TextBox 60"/>
          <p:cNvSpPr txBox="1"/>
          <p:nvPr/>
        </p:nvSpPr>
        <p:spPr>
          <a:xfrm>
            <a:off x="5414856" y="4856193"/>
            <a:ext cx="130356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 Ambulance</a:t>
            </a:r>
          </a:p>
        </p:txBody>
      </p:sp>
      <p:sp>
        <p:nvSpPr>
          <p:cNvPr id="62" name="TextBox 61"/>
          <p:cNvSpPr txBox="1"/>
          <p:nvPr/>
        </p:nvSpPr>
        <p:spPr>
          <a:xfrm>
            <a:off x="10456190" y="4865972"/>
            <a:ext cx="173581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17576" y="387417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67" name="Straight Connector 66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86058" y="3519114"/>
            <a:ext cx="1138607" cy="798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8" name="Straight Connector 6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7224665" y="1667809"/>
            <a:ext cx="668" cy="18600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456749143"/>
      </p:ext>
    </p:extLst>
  </p:cSld>
  <p:clrMapOvr>
    <a:masterClrMapping/>
  </p:clrMapOvr>
</p:sld>
</file>

<file path=ppt/slides/slide4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8640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Tactical Security Platoon, HQ &amp; HQ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Headquarters Battalion, 61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4002" y="1811474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12628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Tactical Security Platoon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829005" y="819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031887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9480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Tactical Security Section</a:t>
            </a:r>
            <a:endParaRPr sz="1200" dirty="0"/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30639" y="241290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High Mobility Reconnaissance Section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918599" y="19877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03188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02056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object 60">
            <a:extLst>
              <a:ext uri="{FF2B5EF4-FFF2-40B4-BE49-F238E27FC236}">
                <a16:creationId xmlns:a16="http://schemas.microsoft.com/office/drawing/2014/main" id="{DD8AF79A-6A15-4294-8618-D792E6C1658B}"/>
              </a:ext>
            </a:extLst>
          </p:cNvPr>
          <p:cNvSpPr/>
          <p:nvPr/>
        </p:nvSpPr>
        <p:spPr>
          <a:xfrm>
            <a:off x="5493335" y="239719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Tactical Security Section</a:t>
            </a:r>
          </a:p>
        </p:txBody>
      </p: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8CD90A9A-2C86-4FFE-8C97-78A95DDD3056}"/>
              </a:ext>
            </a:extLst>
          </p:cNvPr>
          <p:cNvCxnSpPr/>
          <p:nvPr/>
        </p:nvCxnSpPr>
        <p:spPr>
          <a:xfrm>
            <a:off x="6089255" y="20213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97010" y="196338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07801" y="197125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383087" y="2982007"/>
            <a:ext cx="133241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AGS-17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2" name="TextBox 41"/>
          <p:cNvSpPr txBox="1"/>
          <p:nvPr/>
        </p:nvSpPr>
        <p:spPr>
          <a:xfrm>
            <a:off x="5418438" y="2975879"/>
            <a:ext cx="133241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AGS-17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5" name="TextBox 44"/>
          <p:cNvSpPr txBox="1"/>
          <p:nvPr/>
        </p:nvSpPr>
        <p:spPr>
          <a:xfrm>
            <a:off x="10453788" y="2985658"/>
            <a:ext cx="1406252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IMZ-8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Gaz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 66 AGS-17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2428339"/>
      </p:ext>
    </p:extLst>
  </p:cSld>
  <p:clrMapOvr>
    <a:masterClrMapping/>
  </p:clrMapOvr>
</p:sld>
</file>

<file path=ppt/slides/slide4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96712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HQ &amp; HQ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Headquarters Battalion, 61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4002" y="1617090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10684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 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37503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004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 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72379" y="22328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42969" y="2200416"/>
            <a:ext cx="1188721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30639" y="22185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3750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8261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82452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2617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40970" y="1769003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383087" y="2787623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  <p:sp>
        <p:nvSpPr>
          <p:cNvPr id="39" name="TextBox 38"/>
          <p:cNvSpPr txBox="1"/>
          <p:nvPr/>
        </p:nvSpPr>
        <p:spPr>
          <a:xfrm>
            <a:off x="2990277" y="2791274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4" name="TextBox 43"/>
          <p:cNvSpPr txBox="1"/>
          <p:nvPr/>
        </p:nvSpPr>
        <p:spPr>
          <a:xfrm>
            <a:off x="7859157" y="2781495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5" name="TextBox 44"/>
          <p:cNvSpPr txBox="1"/>
          <p:nvPr/>
        </p:nvSpPr>
        <p:spPr>
          <a:xfrm>
            <a:off x="10453788" y="2791274"/>
            <a:ext cx="1406252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21728" y="615470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71262" y="1770063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831537" y="1766403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</p:spTree>
    <p:extLst>
      <p:ext uri="{BB962C8B-B14F-4D97-AF65-F5344CB8AC3E}">
        <p14:creationId xmlns:p14="http://schemas.microsoft.com/office/powerpoint/2010/main" val="3811830303"/>
      </p:ext>
    </p:extLst>
  </p:cSld>
  <p:clrMapOvr>
    <a:masterClrMapping/>
  </p:clrMapOvr>
</p:sld>
</file>

<file path=ppt/slides/slide4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88620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61 Integrated Fires Command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684045"/>
            <a:ext cx="8827" cy="240229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113540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61 Integrated Fires Command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19535" y="927937"/>
            <a:ext cx="341760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++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4086341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45307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044" y="406942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452698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 Company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3537571" y="431913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45307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 Staff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72625" y="406036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45307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 &amp; Headquarters Company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991023" y="4322910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408634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407500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407335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4075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445931" y="5117961"/>
            <a:ext cx="70564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BTR-90</a:t>
            </a:r>
          </a:p>
        </p:txBody>
      </p:sp>
    </p:spTree>
    <p:extLst>
      <p:ext uri="{BB962C8B-B14F-4D97-AF65-F5344CB8AC3E}">
        <p14:creationId xmlns:p14="http://schemas.microsoft.com/office/powerpoint/2010/main" val="664978895"/>
      </p:ext>
    </p:extLst>
  </p:cSld>
  <p:clrMapOvr>
    <a:masterClrMapping/>
  </p:clrMapOvr>
</p:sld>
</file>

<file path=ppt/slides/slide4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44632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Staff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61 Integrated Fires Command, 61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84858" y="1326842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492496" y="77820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 Company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89204" y="552960"/>
            <a:ext cx="27777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1050" b="1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79585" y="1547255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87865" y="191016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21495" y="192827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Military Intelligence Platoon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852305" y="150315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79585" y="15472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0728" y="153592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11666" y="147875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5" name="Straight Connector 14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39838" y="2458613"/>
            <a:ext cx="8293" cy="2352655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656400" y="4809692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1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73824" y="52449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Fire Support Section</a:t>
            </a:r>
            <a:endParaRPr sz="1200" dirty="0"/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77859" y="478362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621944" y="525033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Future Operations Team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3105242" y="504248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21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501848" y="525410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 Operations Team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7840296" y="4783712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3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071151" y="525410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Functional </a:t>
            </a:r>
            <a:r>
              <a:rPr lang="en-US" sz="1200"/>
              <a:t>Staff Section</a:t>
            </a:r>
            <a:endParaRPr lang="en-US" sz="1200" dirty="0"/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558694" y="504626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665544" y="48005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216709" y="479836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Straight Connector 26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097768" y="480432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0667543" y="480154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" name="TextBox 28"/>
          <p:cNvSpPr txBox="1"/>
          <p:nvPr/>
        </p:nvSpPr>
        <p:spPr>
          <a:xfrm>
            <a:off x="-1998" y="583216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1122650" y="2477605"/>
            <a:ext cx="0" cy="27473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5797890" y="2715526"/>
            <a:ext cx="5332594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6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5215696" y="31456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 Management Section</a:t>
            </a:r>
            <a:endParaRPr sz="1200" dirty="0"/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619731" y="268431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8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763434" y="315616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Information Operations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8246732" y="2948322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2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26258" y="317013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1013801" y="2962293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5807416" y="271076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358199" y="270419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122650" y="272574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" name="TextBox 48"/>
          <p:cNvSpPr txBox="1"/>
          <p:nvPr/>
        </p:nvSpPr>
        <p:spPr>
          <a:xfrm>
            <a:off x="5139874" y="3732857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/>
          <p:cNvSpPr txBox="1"/>
          <p:nvPr/>
        </p:nvSpPr>
        <p:spPr>
          <a:xfrm>
            <a:off x="2536176" y="5832168"/>
            <a:ext cx="134844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5" name="TextBox 44"/>
          <p:cNvSpPr txBox="1"/>
          <p:nvPr/>
        </p:nvSpPr>
        <p:spPr>
          <a:xfrm>
            <a:off x="7416374" y="5829385"/>
            <a:ext cx="134844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7" name="TextBox 46"/>
          <p:cNvSpPr txBox="1"/>
          <p:nvPr/>
        </p:nvSpPr>
        <p:spPr>
          <a:xfrm>
            <a:off x="9994132" y="5829384"/>
            <a:ext cx="106150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375D C3</a:t>
            </a:r>
          </a:p>
        </p:txBody>
      </p:sp>
      <p:sp>
        <p:nvSpPr>
          <p:cNvPr id="50" name="TextBox 49"/>
          <p:cNvSpPr txBox="1"/>
          <p:nvPr/>
        </p:nvSpPr>
        <p:spPr>
          <a:xfrm>
            <a:off x="7677666" y="3730121"/>
            <a:ext cx="134844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1" name="TextBox 50"/>
          <p:cNvSpPr txBox="1"/>
          <p:nvPr/>
        </p:nvSpPr>
        <p:spPr>
          <a:xfrm>
            <a:off x="10415100" y="3726928"/>
            <a:ext cx="134844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420074363"/>
      </p:ext>
    </p:extLst>
  </p:cSld>
  <p:clrMapOvr>
    <a:masterClrMapping/>
  </p:clrMapOvr>
</p:sld>
</file>

<file path=ppt/slides/slide4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8640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Staff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61 Integrated Fires Command, 61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4002" y="1811474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12628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 Staff Platoon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829005" y="819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031887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9480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Logistics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30639" y="241290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Administration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918599" y="19877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03188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02056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97010" y="196338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383087" y="2982007"/>
            <a:ext cx="1348446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5" name="TextBox 44"/>
          <p:cNvSpPr txBox="1"/>
          <p:nvPr/>
        </p:nvSpPr>
        <p:spPr>
          <a:xfrm>
            <a:off x="10453788" y="2985658"/>
            <a:ext cx="140625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883594496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8640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Military Intelligence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Headquarters Battalion,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4002" y="1811474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12628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Military Intelligence Platoon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829005" y="819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031887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9480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 Management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30639" y="241290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918599" y="19877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03188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02056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object 60">
            <a:extLst>
              <a:ext uri="{FF2B5EF4-FFF2-40B4-BE49-F238E27FC236}">
                <a16:creationId xmlns:a16="http://schemas.microsoft.com/office/drawing/2014/main" id="{DD8AF79A-6A15-4294-8618-D792E6C1658B}"/>
              </a:ext>
            </a:extLst>
          </p:cNvPr>
          <p:cNvSpPr/>
          <p:nvPr/>
        </p:nvSpPr>
        <p:spPr>
          <a:xfrm>
            <a:off x="5493335" y="239719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Information Operations Section</a:t>
            </a:r>
          </a:p>
        </p:txBody>
      </p: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8CD90A9A-2C86-4FFE-8C97-78A95DDD3056}"/>
              </a:ext>
            </a:extLst>
          </p:cNvPr>
          <p:cNvCxnSpPr/>
          <p:nvPr/>
        </p:nvCxnSpPr>
        <p:spPr>
          <a:xfrm>
            <a:off x="6089255" y="20213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97010" y="196338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07801" y="197125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TextBox 18"/>
          <p:cNvSpPr txBox="1"/>
          <p:nvPr/>
        </p:nvSpPr>
        <p:spPr>
          <a:xfrm>
            <a:off x="408895" y="2948760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BMP-1Ksh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0" name="TextBox 19"/>
          <p:cNvSpPr txBox="1"/>
          <p:nvPr/>
        </p:nvSpPr>
        <p:spPr>
          <a:xfrm>
            <a:off x="5413472" y="2939616"/>
            <a:ext cx="134844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10436095" y="2943440"/>
            <a:ext cx="134844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111768712"/>
      </p:ext>
    </p:extLst>
  </p:cSld>
  <p:clrMapOvr>
    <a:masterClrMapping/>
  </p:clrMapOvr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Company, Field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Motorized Infantry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6924" y="1664706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1528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2699650"/>
            <a:ext cx="1181734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168823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3640152" y="2699650"/>
            <a:ext cx="2788" cy="676893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4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785682" y="37014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</a:p>
        </p:txBody>
      </p: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2371420" y="3367387"/>
            <a:ext cx="2531212" cy="915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377396" y="33673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891291" y="336738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296931" y="370841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1679372" y="4250099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9" name="TextBox 48"/>
          <p:cNvSpPr txBox="1"/>
          <p:nvPr/>
        </p:nvSpPr>
        <p:spPr>
          <a:xfrm>
            <a:off x="4234708" y="4250099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cxnSp>
        <p:nvCxnSpPr>
          <p:cNvPr id="55" name="Straight Connector 54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8518821" y="2690494"/>
            <a:ext cx="2788" cy="676893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9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6664351" y="369230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Section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7250089" y="3358231"/>
            <a:ext cx="2531212" cy="915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7256065" y="33582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Straight Connector 6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9769960" y="335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9175600" y="369925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Section</a:t>
            </a:r>
          </a:p>
        </p:txBody>
      </p:sp>
      <p:sp>
        <p:nvSpPr>
          <p:cNvPr id="67" name="TextBox 66"/>
          <p:cNvSpPr txBox="1"/>
          <p:nvPr/>
        </p:nvSpPr>
        <p:spPr>
          <a:xfrm>
            <a:off x="6558041" y="4240943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68" name="TextBox 67"/>
          <p:cNvSpPr txBox="1"/>
          <p:nvPr/>
        </p:nvSpPr>
        <p:spPr>
          <a:xfrm>
            <a:off x="9113377" y="4240943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69" name="TextBox 6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179700" y="328776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691573" y="32956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7065683" y="328094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3" name="TextBox 7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564588" y="32956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2495493524"/>
      </p:ext>
    </p:extLst>
  </p:cSld>
  <p:clrMapOvr>
    <a:masterClrMapping/>
  </p:clrMapOvr>
</p:sld>
</file>

<file path=ppt/slides/slide5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8636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Headquarters &amp; Headquarters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61 Integrated Fires Command, 61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89240" y="1449344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9007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 &amp; Headquarters Company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91959" y="69323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669757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03267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72379" y="206510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Tactical Security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3383667" y="162187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03267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533" y="20507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 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66975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5842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5677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584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object 60">
            <a:extLst>
              <a:ext uri="{FF2B5EF4-FFF2-40B4-BE49-F238E27FC236}">
                <a16:creationId xmlns:a16="http://schemas.microsoft.com/office/drawing/2014/main" id="{DD8AF79A-6A15-4294-8618-D792E6C1658B}"/>
              </a:ext>
            </a:extLst>
          </p:cNvPr>
          <p:cNvSpPr/>
          <p:nvPr/>
        </p:nvSpPr>
        <p:spPr>
          <a:xfrm>
            <a:off x="5493335" y="203506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 Platoon</a:t>
            </a:r>
          </a:p>
        </p:txBody>
      </p: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8CD90A9A-2C86-4FFE-8C97-78A95DDD3056}"/>
              </a:ext>
            </a:extLst>
          </p:cNvPr>
          <p:cNvCxnSpPr/>
          <p:nvPr/>
        </p:nvCxnSpPr>
        <p:spPr>
          <a:xfrm>
            <a:off x="6089255" y="16591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97010" y="160125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67821" y="1598860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26324" y="1609122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383087" y="2619877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4" name="TextBox 43"/>
          <p:cNvSpPr txBox="1"/>
          <p:nvPr/>
        </p:nvSpPr>
        <p:spPr>
          <a:xfrm>
            <a:off x="7850365" y="2613749"/>
            <a:ext cx="134844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5" name="TextBox 44"/>
          <p:cNvSpPr txBox="1"/>
          <p:nvPr/>
        </p:nvSpPr>
        <p:spPr>
          <a:xfrm>
            <a:off x="10453788" y="2623528"/>
            <a:ext cx="1654392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BTR-70 BREM Repair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375D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15174" y="163173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5736" y="3527698"/>
            <a:ext cx="668" cy="38491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91131" y="3912201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640" y="430755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505018" y="427511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37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4935" y="429322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1131" y="39122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6094588" y="389921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102274" y="390087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0" name="TextBox 4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99412" y="384370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11687" y="383910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9" name="TextBox 58"/>
          <p:cNvSpPr txBox="1"/>
          <p:nvPr/>
        </p:nvSpPr>
        <p:spPr>
          <a:xfrm>
            <a:off x="416538" y="4865972"/>
            <a:ext cx="127470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1" name="TextBox 60"/>
          <p:cNvSpPr txBox="1"/>
          <p:nvPr/>
        </p:nvSpPr>
        <p:spPr>
          <a:xfrm>
            <a:off x="5414856" y="4856193"/>
            <a:ext cx="130356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 Ambulance</a:t>
            </a:r>
          </a:p>
        </p:txBody>
      </p:sp>
      <p:sp>
        <p:nvSpPr>
          <p:cNvPr id="62" name="TextBox 61"/>
          <p:cNvSpPr txBox="1"/>
          <p:nvPr/>
        </p:nvSpPr>
        <p:spPr>
          <a:xfrm>
            <a:off x="10456190" y="4865972"/>
            <a:ext cx="173581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17576" y="387417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67" name="Straight Connector 66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86058" y="3519114"/>
            <a:ext cx="1138607" cy="798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8" name="Straight Connector 6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7224665" y="1667809"/>
            <a:ext cx="668" cy="18600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477616093"/>
      </p:ext>
    </p:extLst>
  </p:cSld>
  <p:clrMapOvr>
    <a:masterClrMapping/>
  </p:clrMapOvr>
</p:sld>
</file>

<file path=ppt/slides/slide5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96712"/>
            <a:ext cx="10515600" cy="510774"/>
          </a:xfrm>
        </p:spPr>
        <p:txBody>
          <a:bodyPr>
            <a:normAutofit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61 Integrated Support Command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4002" y="1617090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10684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61 Integrated Support Command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37503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004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72379" y="22328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Operations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42969" y="2200416"/>
            <a:ext cx="1188721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 Staff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30639" y="22185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 &amp; Headquarters Company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991022" y="2019474"/>
            <a:ext cx="223138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3750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8261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82452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2617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40970" y="1769003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383087" y="2787623"/>
            <a:ext cx="70564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BTR-90</a:t>
            </a:r>
          </a:p>
        </p:txBody>
      </p:sp>
      <p:sp>
        <p:nvSpPr>
          <p:cNvPr id="44" name="TextBox 43"/>
          <p:cNvSpPr txBox="1"/>
          <p:nvPr/>
        </p:nvSpPr>
        <p:spPr>
          <a:xfrm>
            <a:off x="7859157" y="2781495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24366" y="848739"/>
            <a:ext cx="341760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++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55959" y="177675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752591" y="4641527"/>
            <a:ext cx="401284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66450" y="50344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 Operations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37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2176993" y="501922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Future</a:t>
            </a:r>
          </a:p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38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4176212" y="502834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 Operations Section</a:t>
            </a:r>
          </a:p>
        </p:txBody>
      </p:sp>
      <p:cxnSp>
        <p:nvCxnSpPr>
          <p:cNvPr id="41" name="Straight Connector 4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758941" y="463910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2766563" y="464332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4763551" y="46360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8" name="TextBox 4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67222" y="457060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583662" y="458321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0" name="TextBox 49"/>
          <p:cNvSpPr txBox="1"/>
          <p:nvPr/>
        </p:nvSpPr>
        <p:spPr>
          <a:xfrm>
            <a:off x="84348" y="5592879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1" name="TextBox 50"/>
          <p:cNvSpPr txBox="1"/>
          <p:nvPr/>
        </p:nvSpPr>
        <p:spPr>
          <a:xfrm>
            <a:off x="2086831" y="5600299"/>
            <a:ext cx="134844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2" name="TextBox 51"/>
          <p:cNvSpPr txBox="1"/>
          <p:nvPr/>
        </p:nvSpPr>
        <p:spPr>
          <a:xfrm>
            <a:off x="4117467" y="5601097"/>
            <a:ext cx="173581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578853" y="460930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3647671" y="2781495"/>
            <a:ext cx="668" cy="18600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7038975" y="4598452"/>
            <a:ext cx="3056303" cy="1085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6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6457253" y="50115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Logistics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7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9505443" y="499543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Administration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68" name="Straight Connector 6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7049744" y="461615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Straight Connector 69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0092782" y="460308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3" name="TextBox 7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858025" y="454765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5" name="TextBox 74"/>
          <p:cNvSpPr txBox="1"/>
          <p:nvPr/>
        </p:nvSpPr>
        <p:spPr>
          <a:xfrm>
            <a:off x="6375151" y="5569929"/>
            <a:ext cx="1348446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7" name="TextBox 76"/>
          <p:cNvSpPr txBox="1"/>
          <p:nvPr/>
        </p:nvSpPr>
        <p:spPr>
          <a:xfrm>
            <a:off x="9446698" y="5568183"/>
            <a:ext cx="173581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8" name="TextBox 7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908084" y="457638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8545607" y="2759958"/>
            <a:ext cx="668" cy="18600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80" name="TextBox 7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83953" y="179199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</p:spTree>
    <p:extLst>
      <p:ext uri="{BB962C8B-B14F-4D97-AF65-F5344CB8AC3E}">
        <p14:creationId xmlns:p14="http://schemas.microsoft.com/office/powerpoint/2010/main" val="2616264636"/>
      </p:ext>
    </p:extLst>
  </p:cSld>
  <p:clrMapOvr>
    <a:masterClrMapping/>
  </p:clrMapOvr>
</p:sld>
</file>

<file path=ppt/slides/slide5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8636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Headquarters &amp; Headquarters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61 Integrated Support Command</a:t>
            </a:r>
            <a:endParaRPr lang="en-GB" sz="2400" dirty="0"/>
          </a:p>
        </p:txBody>
      </p: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89240" y="1449344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49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9007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 &amp; Headquarters Company</a:t>
            </a:r>
            <a:endParaRPr sz="1200" dirty="0"/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91959" y="69323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8" name="Straight Connector 57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669757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60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03267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9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72379" y="206510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Tactical Security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3383667" y="162187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03267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3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533" y="20507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 Section</a:t>
            </a:r>
          </a:p>
        </p:txBody>
      </p:sp>
      <p:cxnSp>
        <p:nvCxnSpPr>
          <p:cNvPr id="74" name="Straight Connector 7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66975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5" name="Straight Connector 74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5842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6" name="Straight Connector 75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5677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584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8" name="object 60">
            <a:extLst>
              <a:ext uri="{FF2B5EF4-FFF2-40B4-BE49-F238E27FC236}">
                <a16:creationId xmlns:a16="http://schemas.microsoft.com/office/drawing/2014/main" id="{DD8AF79A-6A15-4294-8618-D792E6C1658B}"/>
              </a:ext>
            </a:extLst>
          </p:cNvPr>
          <p:cNvSpPr/>
          <p:nvPr/>
        </p:nvSpPr>
        <p:spPr>
          <a:xfrm>
            <a:off x="5493335" y="203506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 Platoon</a:t>
            </a:r>
          </a:p>
        </p:txBody>
      </p: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CD90A9A-2C86-4FFE-8C97-78A95DDD3056}"/>
              </a:ext>
            </a:extLst>
          </p:cNvPr>
          <p:cNvCxnSpPr/>
          <p:nvPr/>
        </p:nvCxnSpPr>
        <p:spPr>
          <a:xfrm>
            <a:off x="6089255" y="16591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0" name="TextBox 7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97010" y="160125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81" name="TextBox 8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67821" y="1598860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82" name="TextBox 8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26324" y="1609122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83" name="TextBox 82"/>
          <p:cNvSpPr txBox="1"/>
          <p:nvPr/>
        </p:nvSpPr>
        <p:spPr>
          <a:xfrm>
            <a:off x="383087" y="2619877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4" name="TextBox 83"/>
          <p:cNvSpPr txBox="1"/>
          <p:nvPr/>
        </p:nvSpPr>
        <p:spPr>
          <a:xfrm>
            <a:off x="7850365" y="2613749"/>
            <a:ext cx="134844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5" name="TextBox 84"/>
          <p:cNvSpPr txBox="1"/>
          <p:nvPr/>
        </p:nvSpPr>
        <p:spPr>
          <a:xfrm>
            <a:off x="10453788" y="2623528"/>
            <a:ext cx="1654392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BTR-70 BREM Repair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375D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6" name="TextBox 8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15174" y="163173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87" name="Straight Connector 86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5736" y="3527698"/>
            <a:ext cx="668" cy="38491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88" name="Straight Connector 87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91131" y="3912201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89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640" y="430755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90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505018" y="427511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9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4935" y="429322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92" name="Straight Connector 9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1131" y="39122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3" name="Straight Connector 92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6094588" y="389921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4" name="Straight Connector 93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102274" y="390087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5" name="TextBox 9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99412" y="384370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96" name="TextBox 9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11687" y="383910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97" name="TextBox 96"/>
          <p:cNvSpPr txBox="1"/>
          <p:nvPr/>
        </p:nvSpPr>
        <p:spPr>
          <a:xfrm>
            <a:off x="416538" y="4865972"/>
            <a:ext cx="127470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8" name="TextBox 97"/>
          <p:cNvSpPr txBox="1"/>
          <p:nvPr/>
        </p:nvSpPr>
        <p:spPr>
          <a:xfrm>
            <a:off x="5414856" y="4856193"/>
            <a:ext cx="130356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 Ambulance</a:t>
            </a:r>
          </a:p>
        </p:txBody>
      </p:sp>
      <p:sp>
        <p:nvSpPr>
          <p:cNvPr id="99" name="TextBox 98"/>
          <p:cNvSpPr txBox="1"/>
          <p:nvPr/>
        </p:nvSpPr>
        <p:spPr>
          <a:xfrm>
            <a:off x="10456190" y="4865972"/>
            <a:ext cx="173581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17576" y="387417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101" name="Straight Connector 10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86058" y="3519114"/>
            <a:ext cx="1138607" cy="798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02" name="Straight Connector 101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7224665" y="1667809"/>
            <a:ext cx="668" cy="18600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563493291"/>
      </p:ext>
    </p:extLst>
  </p:cSld>
  <p:clrMapOvr>
    <a:masterClrMapping/>
  </p:clrMapOvr>
</p:sld>
</file>

<file path=ppt/slides/slide5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8640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Tactical Security Platoon, Headquarters &amp; Headquarters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61 Integrated Support Command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4002" y="1811474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12628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Tactical Security Platoon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829005" y="819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031887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9480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Tactical Security Section</a:t>
            </a:r>
            <a:endParaRPr sz="1200" dirty="0"/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30639" y="241290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High Mobility Reconnaissance Section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918599" y="19877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03188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02056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object 60">
            <a:extLst>
              <a:ext uri="{FF2B5EF4-FFF2-40B4-BE49-F238E27FC236}">
                <a16:creationId xmlns:a16="http://schemas.microsoft.com/office/drawing/2014/main" id="{DD8AF79A-6A15-4294-8618-D792E6C1658B}"/>
              </a:ext>
            </a:extLst>
          </p:cNvPr>
          <p:cNvSpPr/>
          <p:nvPr/>
        </p:nvSpPr>
        <p:spPr>
          <a:xfrm>
            <a:off x="5493335" y="239719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Tactical Security Section</a:t>
            </a:r>
          </a:p>
        </p:txBody>
      </p: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8CD90A9A-2C86-4FFE-8C97-78A95DDD3056}"/>
              </a:ext>
            </a:extLst>
          </p:cNvPr>
          <p:cNvCxnSpPr/>
          <p:nvPr/>
        </p:nvCxnSpPr>
        <p:spPr>
          <a:xfrm>
            <a:off x="6089255" y="20213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97010" y="196338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07801" y="197125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383087" y="2982007"/>
            <a:ext cx="133241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AGS-17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2" name="TextBox 41"/>
          <p:cNvSpPr txBox="1"/>
          <p:nvPr/>
        </p:nvSpPr>
        <p:spPr>
          <a:xfrm>
            <a:off x="5418438" y="2975879"/>
            <a:ext cx="133241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AGS-17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5" name="TextBox 44"/>
          <p:cNvSpPr txBox="1"/>
          <p:nvPr/>
        </p:nvSpPr>
        <p:spPr>
          <a:xfrm>
            <a:off x="10453788" y="2985658"/>
            <a:ext cx="1406252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10 x IMZ-8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Gaz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 66 AGS-17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971592412"/>
      </p:ext>
    </p:extLst>
  </p:cSld>
  <p:clrMapOvr>
    <a:masterClrMapping/>
  </p:clrMapOvr>
</p:sld>
</file>

<file path=ppt/slides/slide5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96712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Headquarters &amp; Headquarters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61 Integrated Support Command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4002" y="1617090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10684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 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37503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004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 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72379" y="22328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42969" y="2200416"/>
            <a:ext cx="1188721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30639" y="22185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3750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8261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82452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2617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40970" y="1769003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383087" y="2787623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IMZ-8 PKM</a:t>
            </a:r>
          </a:p>
        </p:txBody>
      </p:sp>
      <p:sp>
        <p:nvSpPr>
          <p:cNvPr id="39" name="TextBox 38"/>
          <p:cNvSpPr txBox="1"/>
          <p:nvPr/>
        </p:nvSpPr>
        <p:spPr>
          <a:xfrm>
            <a:off x="2990277" y="2791274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4" name="TextBox 43"/>
          <p:cNvSpPr txBox="1"/>
          <p:nvPr/>
        </p:nvSpPr>
        <p:spPr>
          <a:xfrm>
            <a:off x="7859157" y="2781495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5" name="TextBox 44"/>
          <p:cNvSpPr txBox="1"/>
          <p:nvPr/>
        </p:nvSpPr>
        <p:spPr>
          <a:xfrm>
            <a:off x="10453788" y="2791274"/>
            <a:ext cx="1406252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21728" y="615470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71262" y="1770063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831537" y="1766403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</p:spTree>
    <p:extLst>
      <p:ext uri="{BB962C8B-B14F-4D97-AF65-F5344CB8AC3E}">
        <p14:creationId xmlns:p14="http://schemas.microsoft.com/office/powerpoint/2010/main" val="2642109905"/>
      </p:ext>
    </p:extLst>
  </p:cSld>
  <p:clrMapOvr>
    <a:masterClrMapping/>
  </p:clrMapOvr>
</p:sld>
</file>

<file path=ppt/slides/slide5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(APC) Infantry Brigade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61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389" cy="380145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Mechanized Infantry Brigade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190" y="644092"/>
            <a:ext cx="27443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X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4694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Mechanized Infantry Brigade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82521" y="208351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632760" y="230069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Mechanized Infantry Battalion</a:t>
            </a:r>
            <a:endParaRPr sz="1200" dirty="0"/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3097952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663116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Mechanized Infantry Battalion</a:t>
            </a:r>
            <a:endParaRPr sz="1200" dirty="0"/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5146970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641202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Mechanized Infantry Battalion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6886544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69" name="object 60">
            <a:extLst>
              <a:ext uri="{FF2B5EF4-FFF2-40B4-BE49-F238E27FC236}">
                <a16:creationId xmlns:a16="http://schemas.microsoft.com/office/drawing/2014/main" id="{6CB944C2-9388-41D9-967D-D1C47186E2B5}"/>
              </a:ext>
            </a:extLst>
          </p:cNvPr>
          <p:cNvSpPr/>
          <p:nvPr/>
        </p:nvSpPr>
        <p:spPr>
          <a:xfrm>
            <a:off x="8413684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Tank</a:t>
            </a:r>
          </a:p>
          <a:p>
            <a:pPr algn="ctr"/>
            <a:r>
              <a:rPr lang="en-US" sz="1200" dirty="0"/>
              <a:t>Battalion</a:t>
            </a: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8636FCD9-5D82-4416-99AE-35DAE638FB74}"/>
              </a:ext>
            </a:extLst>
          </p:cNvPr>
          <p:cNvSpPr txBox="1"/>
          <p:nvPr/>
        </p:nvSpPr>
        <p:spPr>
          <a:xfrm>
            <a:off x="8878655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81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</a:t>
            </a:r>
          </a:p>
          <a:p>
            <a:pPr algn="ctr"/>
            <a:r>
              <a:rPr lang="en-US" sz="1200" dirty="0"/>
              <a:t>Artillery Battalion</a:t>
            </a:r>
            <a:endParaRPr sz="1200" dirty="0"/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971725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73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500144" y="39534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 Defense</a:t>
            </a:r>
            <a:br>
              <a:rPr lang="en-US" sz="1200" dirty="0"/>
            </a:br>
            <a:r>
              <a:rPr lang="en-US" sz="1200" dirty="0"/>
              <a:t>Artillery Battalion</a:t>
            </a:r>
            <a:endParaRPr sz="1200" dirty="0"/>
          </a:p>
        </p:txBody>
      </p:sp>
      <p:sp>
        <p:nvSpPr>
          <p:cNvPr id="74" name="TextBox 73">
            <a:extLst>
              <a:ext uri="{FF2B5EF4-FFF2-40B4-BE49-F238E27FC236}">
                <a16:creationId xmlns:a16="http://schemas.microsoft.com/office/drawing/2014/main" id="{61D16797-20A4-43C5-A45C-BD62C451772D}"/>
              </a:ext>
            </a:extLst>
          </p:cNvPr>
          <p:cNvSpPr txBox="1"/>
          <p:nvPr/>
        </p:nvSpPr>
        <p:spPr>
          <a:xfrm>
            <a:off x="965336" y="3745590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77" name="object 60">
            <a:extLst>
              <a:ext uri="{FF2B5EF4-FFF2-40B4-BE49-F238E27FC236}">
                <a16:creationId xmlns:a16="http://schemas.microsoft.com/office/drawing/2014/main" id="{E426BBA5-2ECC-4738-817C-246FBC4547BB}"/>
              </a:ext>
            </a:extLst>
          </p:cNvPr>
          <p:cNvSpPr/>
          <p:nvPr/>
        </p:nvSpPr>
        <p:spPr>
          <a:xfrm>
            <a:off x="2614395" y="39634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</a:t>
            </a:r>
          </a:p>
          <a:p>
            <a:pPr algn="ctr"/>
            <a:r>
              <a:rPr lang="en-US" sz="1200" dirty="0"/>
              <a:t>Battalion</a:t>
            </a:r>
          </a:p>
        </p:txBody>
      </p:sp>
      <p:sp>
        <p:nvSpPr>
          <p:cNvPr id="78" name="TextBox 77">
            <a:extLst>
              <a:ext uri="{FF2B5EF4-FFF2-40B4-BE49-F238E27FC236}">
                <a16:creationId xmlns:a16="http://schemas.microsoft.com/office/drawing/2014/main" id="{085E1DB8-A27F-40ED-9267-207F44EBAC45}"/>
              </a:ext>
            </a:extLst>
          </p:cNvPr>
          <p:cNvSpPr txBox="1"/>
          <p:nvPr/>
        </p:nvSpPr>
        <p:spPr>
          <a:xfrm>
            <a:off x="3073079" y="3751578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81" name="object 60">
            <a:extLst>
              <a:ext uri="{FF2B5EF4-FFF2-40B4-BE49-F238E27FC236}">
                <a16:creationId xmlns:a16="http://schemas.microsoft.com/office/drawing/2014/main" id="{45D52A1E-AE54-45BC-A01B-E25A206BEFF5}"/>
              </a:ext>
            </a:extLst>
          </p:cNvPr>
          <p:cNvSpPr/>
          <p:nvPr/>
        </p:nvSpPr>
        <p:spPr>
          <a:xfrm>
            <a:off x="8409496" y="39634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</a:t>
            </a:r>
            <a:br>
              <a:rPr lang="en-US" sz="1200" dirty="0"/>
            </a:br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82" name="TextBox 81">
            <a:extLst>
              <a:ext uri="{FF2B5EF4-FFF2-40B4-BE49-F238E27FC236}">
                <a16:creationId xmlns:a16="http://schemas.microsoft.com/office/drawing/2014/main" id="{22EEC7CF-531C-4252-BA0A-171997BFBFC2}"/>
              </a:ext>
            </a:extLst>
          </p:cNvPr>
          <p:cNvSpPr txBox="1"/>
          <p:nvPr/>
        </p:nvSpPr>
        <p:spPr>
          <a:xfrm>
            <a:off x="8888180" y="376339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83" name="object 60">
            <a:extLst>
              <a:ext uri="{FF2B5EF4-FFF2-40B4-BE49-F238E27FC236}">
                <a16:creationId xmlns:a16="http://schemas.microsoft.com/office/drawing/2014/main" id="{7801212E-E563-45A8-BE47-E51BC0001469}"/>
              </a:ext>
            </a:extLst>
          </p:cNvPr>
          <p:cNvSpPr/>
          <p:nvPr/>
        </p:nvSpPr>
        <p:spPr>
          <a:xfrm>
            <a:off x="10510949" y="39534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84" name="TextBox 83">
            <a:extLst>
              <a:ext uri="{FF2B5EF4-FFF2-40B4-BE49-F238E27FC236}">
                <a16:creationId xmlns:a16="http://schemas.microsoft.com/office/drawing/2014/main" id="{AAC108ED-2E79-4A7D-B158-235511B997D2}"/>
              </a:ext>
            </a:extLst>
          </p:cNvPr>
          <p:cNvSpPr txBox="1"/>
          <p:nvPr/>
        </p:nvSpPr>
        <p:spPr>
          <a:xfrm>
            <a:off x="10990626" y="3745590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85" name="object 60">
            <a:extLst>
              <a:ext uri="{FF2B5EF4-FFF2-40B4-BE49-F238E27FC236}">
                <a16:creationId xmlns:a16="http://schemas.microsoft.com/office/drawing/2014/main" id="{285CFD51-242C-414A-972C-E19FC4FF4C2C}"/>
              </a:ext>
            </a:extLst>
          </p:cNvPr>
          <p:cNvSpPr/>
          <p:nvPr/>
        </p:nvSpPr>
        <p:spPr>
          <a:xfrm>
            <a:off x="4658478" y="394996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 Company</a:t>
            </a:r>
            <a:endParaRPr sz="1200" dirty="0"/>
          </a:p>
        </p:txBody>
      </p:sp>
      <p:sp>
        <p:nvSpPr>
          <p:cNvPr id="87" name="object 60">
            <a:extLst>
              <a:ext uri="{FF2B5EF4-FFF2-40B4-BE49-F238E27FC236}">
                <a16:creationId xmlns:a16="http://schemas.microsoft.com/office/drawing/2014/main" id="{6884C3F7-C906-4D04-BBFA-03B6F9F31984}"/>
              </a:ext>
            </a:extLst>
          </p:cNvPr>
          <p:cNvSpPr/>
          <p:nvPr/>
        </p:nvSpPr>
        <p:spPr>
          <a:xfrm>
            <a:off x="492675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985860" y="5399692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1" name="object 60">
            <a:extLst>
              <a:ext uri="{FF2B5EF4-FFF2-40B4-BE49-F238E27FC236}">
                <a16:creationId xmlns:a16="http://schemas.microsoft.com/office/drawing/2014/main" id="{B8F41D20-0B04-4042-83D7-4D5FBC21619E}"/>
              </a:ext>
            </a:extLst>
          </p:cNvPr>
          <p:cNvSpPr/>
          <p:nvPr/>
        </p:nvSpPr>
        <p:spPr>
          <a:xfrm>
            <a:off x="3827332" y="56115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/>
              <a:t>Maintenance</a:t>
            </a:r>
            <a:endParaRPr lang="en-US" sz="1200" dirty="0"/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4323340" y="5399692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3" name="object 60">
            <a:extLst>
              <a:ext uri="{FF2B5EF4-FFF2-40B4-BE49-F238E27FC236}">
                <a16:creationId xmlns:a16="http://schemas.microsoft.com/office/drawing/2014/main" id="{66F1F12B-68E3-441E-A4D8-30E9A2393C4A}"/>
              </a:ext>
            </a:extLst>
          </p:cNvPr>
          <p:cNvSpPr/>
          <p:nvPr/>
        </p:nvSpPr>
        <p:spPr>
          <a:xfrm>
            <a:off x="7161699" y="56115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Chemical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4" name="TextBox 93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7484968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2AC091A-8990-4C1B-A48B-D3EE9C25DE2A}"/>
              </a:ext>
            </a:extLst>
          </p:cNvPr>
          <p:cNvSpPr/>
          <p:nvPr/>
        </p:nvSpPr>
        <p:spPr>
          <a:xfrm>
            <a:off x="10503480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5149BB2E-240D-4B14-B16F-0516662D06A9}"/>
              </a:ext>
            </a:extLst>
          </p:cNvPr>
          <p:cNvSpPr txBox="1"/>
          <p:nvPr/>
        </p:nvSpPr>
        <p:spPr>
          <a:xfrm>
            <a:off x="10824533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469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228509" y="18391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5272201" y="18390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7016284" y="18363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" name="Straight Connector 121">
            <a:extLst>
              <a:ext uri="{FF2B5EF4-FFF2-40B4-BE49-F238E27FC236}">
                <a16:creationId xmlns:a16="http://schemas.microsoft.com/office/drawing/2014/main" id="{CE5B60CE-A550-477F-8408-109AE267E6C9}"/>
              </a:ext>
            </a:extLst>
          </p:cNvPr>
          <p:cNvCxnSpPr/>
          <p:nvPr/>
        </p:nvCxnSpPr>
        <p:spPr>
          <a:xfrm>
            <a:off x="9003856" y="184255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356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4" name="Straight Connector 123">
            <a:extLst>
              <a:ext uri="{FF2B5EF4-FFF2-40B4-BE49-F238E27FC236}">
                <a16:creationId xmlns:a16="http://schemas.microsoft.com/office/drawing/2014/main" id="{E8E2C687-8F55-4AA9-87AF-313368FB2932}"/>
              </a:ext>
            </a:extLst>
          </p:cNvPr>
          <p:cNvCxnSpPr/>
          <p:nvPr/>
        </p:nvCxnSpPr>
        <p:spPr>
          <a:xfrm>
            <a:off x="1098487" y="354305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1093493" y="3551485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6" name="Straight Connector 125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3218524" y="355863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EC20E863-413F-48FC-993B-A2524972F2F4}"/>
              </a:ext>
            </a:extLst>
          </p:cNvPr>
          <p:cNvCxnSpPr/>
          <p:nvPr/>
        </p:nvCxnSpPr>
        <p:spPr>
          <a:xfrm>
            <a:off x="9002447" y="355302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0" name="Straight Connector 129">
            <a:extLst>
              <a:ext uri="{FF2B5EF4-FFF2-40B4-BE49-F238E27FC236}">
                <a16:creationId xmlns:a16="http://schemas.microsoft.com/office/drawing/2014/main" id="{5954BBA4-D4DF-4BB1-AF39-FA119786AB0D}"/>
              </a:ext>
            </a:extLst>
          </p:cNvPr>
          <p:cNvCxnSpPr/>
          <p:nvPr/>
        </p:nvCxnSpPr>
        <p:spPr>
          <a:xfrm>
            <a:off x="11095461" y="354930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1" name="Straight Connector 130">
            <a:extLst>
              <a:ext uri="{FF2B5EF4-FFF2-40B4-BE49-F238E27FC236}">
                <a16:creationId xmlns:a16="http://schemas.microsoft.com/office/drawing/2014/main" id="{553762B7-D256-4E75-A67C-D8A7519362A3}"/>
              </a:ext>
            </a:extLst>
          </p:cNvPr>
          <p:cNvCxnSpPr/>
          <p:nvPr/>
        </p:nvCxnSpPr>
        <p:spPr>
          <a:xfrm>
            <a:off x="1092156" y="520165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2" name="Straight Connector 131">
            <a:extLst>
              <a:ext uri="{FF2B5EF4-FFF2-40B4-BE49-F238E27FC236}">
                <a16:creationId xmlns:a16="http://schemas.microsoft.com/office/drawing/2014/main" id="{358526AA-416E-4593-8B14-1668F1F64820}"/>
              </a:ext>
            </a:extLst>
          </p:cNvPr>
          <p:cNvCxnSpPr/>
          <p:nvPr/>
        </p:nvCxnSpPr>
        <p:spPr>
          <a:xfrm>
            <a:off x="1087162" y="5210090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4" name="Straight Connector 133">
            <a:extLst>
              <a:ext uri="{FF2B5EF4-FFF2-40B4-BE49-F238E27FC236}">
                <a16:creationId xmlns:a16="http://schemas.microsoft.com/office/drawing/2014/main" id="{213CDB34-7CA4-4C13-A5B9-4224E9CAA58E}"/>
              </a:ext>
            </a:extLst>
          </p:cNvPr>
          <p:cNvCxnSpPr/>
          <p:nvPr/>
        </p:nvCxnSpPr>
        <p:spPr>
          <a:xfrm>
            <a:off x="4431495" y="52160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5" name="Straight Connector 134">
            <a:extLst>
              <a:ext uri="{FF2B5EF4-FFF2-40B4-BE49-F238E27FC236}">
                <a16:creationId xmlns:a16="http://schemas.microsoft.com/office/drawing/2014/main" id="{A7141411-C0E1-4D5A-8DDE-DF669A3F3608}"/>
              </a:ext>
            </a:extLst>
          </p:cNvPr>
          <p:cNvCxnSpPr/>
          <p:nvPr/>
        </p:nvCxnSpPr>
        <p:spPr>
          <a:xfrm>
            <a:off x="7750190" y="521333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7" name="Straight Connector 136">
            <a:extLst>
              <a:ext uri="{FF2B5EF4-FFF2-40B4-BE49-F238E27FC236}">
                <a16:creationId xmlns:a16="http://schemas.microsoft.com/office/drawing/2014/main" id="{27EDB0D3-5FF7-4634-A7A7-C37AA246980D}"/>
              </a:ext>
            </a:extLst>
          </p:cNvPr>
          <p:cNvCxnSpPr/>
          <p:nvPr/>
        </p:nvCxnSpPr>
        <p:spPr>
          <a:xfrm>
            <a:off x="11089130" y="52079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6" name="TextBox 85">
            <a:extLst>
              <a:ext uri="{FF2B5EF4-FFF2-40B4-BE49-F238E27FC236}">
                <a16:creationId xmlns:a16="http://schemas.microsoft.com/office/drawing/2014/main" id="{797FBB6A-B5BF-4669-AAF9-3FB030696A93}"/>
              </a:ext>
            </a:extLst>
          </p:cNvPr>
          <p:cNvSpPr txBox="1"/>
          <p:nvPr/>
        </p:nvSpPr>
        <p:spPr>
          <a:xfrm>
            <a:off x="5147043" y="3741715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75" name="Straight Connector 74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5256139" y="355863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6" name="object 60">
            <a:extLst>
              <a:ext uri="{FF2B5EF4-FFF2-40B4-BE49-F238E27FC236}">
                <a16:creationId xmlns:a16="http://schemas.microsoft.com/office/drawing/2014/main" id="{285CFD51-242C-414A-972C-E19FC4FF4C2C}"/>
              </a:ext>
            </a:extLst>
          </p:cNvPr>
          <p:cNvSpPr/>
          <p:nvPr/>
        </p:nvSpPr>
        <p:spPr>
          <a:xfrm>
            <a:off x="6406740" y="394996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Sniper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79" name="TextBox 78">
            <a:extLst>
              <a:ext uri="{FF2B5EF4-FFF2-40B4-BE49-F238E27FC236}">
                <a16:creationId xmlns:a16="http://schemas.microsoft.com/office/drawing/2014/main" id="{797FBB6A-B5BF-4669-AAF9-3FB030696A93}"/>
              </a:ext>
            </a:extLst>
          </p:cNvPr>
          <p:cNvSpPr txBox="1"/>
          <p:nvPr/>
        </p:nvSpPr>
        <p:spPr>
          <a:xfrm>
            <a:off x="6736680" y="350844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80" name="Straight Connector 79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7004401" y="355863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033136498"/>
      </p:ext>
    </p:extLst>
  </p:cSld>
  <p:clrMapOvr>
    <a:masterClrMapping/>
  </p:clrMapOvr>
</p:sld>
</file>

<file path=ppt/slides/slide5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96712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Headquarters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(APC) Infantry Brigade, 61 Mechanized (APC)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4002" y="1378965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032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 Mechanized Infantry Brigade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59937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19622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72379" y="199473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 Company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30639" y="198039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825922" y="154004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59937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5880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58805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40970" y="153087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383087" y="2549498"/>
            <a:ext cx="70564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BTR-90</a:t>
            </a:r>
          </a:p>
        </p:txBody>
      </p: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2085409" y="2758480"/>
            <a:ext cx="3077141" cy="54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491049" y="312929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38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4564923" y="31270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41" name="Straight Connector 4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086831" y="275848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3647671" y="276140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8" name="TextBox 4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845419" y="270062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55952" y="270062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0" name="TextBox 49"/>
          <p:cNvSpPr txBox="1"/>
          <p:nvPr/>
        </p:nvSpPr>
        <p:spPr>
          <a:xfrm>
            <a:off x="10403626" y="5957905"/>
            <a:ext cx="171874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1" name="TextBox 50"/>
          <p:cNvSpPr txBox="1"/>
          <p:nvPr/>
        </p:nvSpPr>
        <p:spPr>
          <a:xfrm>
            <a:off x="2949756" y="3705487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2" name="TextBox 51"/>
          <p:cNvSpPr txBox="1"/>
          <p:nvPr/>
        </p:nvSpPr>
        <p:spPr>
          <a:xfrm>
            <a:off x="4468556" y="3705487"/>
            <a:ext cx="1735810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967099" y="2700621"/>
            <a:ext cx="38436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3647671" y="2543370"/>
            <a:ext cx="0" cy="22157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48654" y="4896630"/>
            <a:ext cx="433075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6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54294" y="53126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68" name="Straight Connector 6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58385" y="489887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5" name="TextBox 74"/>
          <p:cNvSpPr txBox="1"/>
          <p:nvPr/>
        </p:nvSpPr>
        <p:spPr>
          <a:xfrm>
            <a:off x="378551" y="5880819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0" name="TextBox 7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83953" y="1553870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82830" y="589774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9" name="Straight Connector 58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5152699" y="276855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4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3053311" y="313219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Military Intelligence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66" name="Straight Connector 65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082735" y="3675680"/>
            <a:ext cx="2674" cy="122095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9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897880" y="531646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Future</a:t>
            </a:r>
          </a:p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341466" y="53158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 Operations Team</a:t>
            </a:r>
          </a:p>
        </p:txBody>
      </p:sp>
      <p:sp>
        <p:nvSpPr>
          <p:cNvPr id="7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785052" y="53158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Functional Staff Section</a:t>
            </a:r>
          </a:p>
        </p:txBody>
      </p:sp>
      <p:cxnSp>
        <p:nvCxnSpPr>
          <p:cNvPr id="81" name="Straight Connector 8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492240" y="489663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" name="Straight Connector 8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935826" y="48922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3" name="Straight Connector 8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5386469" y="488476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4" name="TextBox 8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66666" y="485864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85" name="TextBox 8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350820" y="485754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6" name="TextBox 8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787349" y="485754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7" name="TextBox 8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194750" y="485754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88" name="TextBox 87"/>
          <p:cNvSpPr txBox="1"/>
          <p:nvPr/>
        </p:nvSpPr>
        <p:spPr>
          <a:xfrm>
            <a:off x="1812406" y="5880819"/>
            <a:ext cx="134844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9" name="TextBox 88"/>
          <p:cNvSpPr txBox="1"/>
          <p:nvPr/>
        </p:nvSpPr>
        <p:spPr>
          <a:xfrm>
            <a:off x="3263502" y="5878291"/>
            <a:ext cx="134844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0" name="TextBox 89"/>
          <p:cNvSpPr txBox="1"/>
          <p:nvPr/>
        </p:nvSpPr>
        <p:spPr>
          <a:xfrm>
            <a:off x="4697357" y="5878291"/>
            <a:ext cx="106150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375D C3</a:t>
            </a:r>
          </a:p>
        </p:txBody>
      </p:sp>
      <p:cxnSp>
        <p:nvCxnSpPr>
          <p:cNvPr id="91" name="Straight Connector 9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1095793" y="2529037"/>
            <a:ext cx="2674" cy="24740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" name="Straight Connector 91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8025405" y="2887446"/>
            <a:ext cx="3077141" cy="54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93" name="Straight Connector 92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8025405" y="5002461"/>
            <a:ext cx="3077141" cy="54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65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7439741" y="330140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67" name="Straight Connector 66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034101" y="288444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Straight Connector 6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9753827" y="289570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020616" y="499908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9581583" y="49955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11098857" y="500087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5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9165276" y="330140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Tactical Security Section</a:t>
            </a:r>
          </a:p>
        </p:txBody>
      </p:sp>
      <p:sp>
        <p:nvSpPr>
          <p:cNvPr id="96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7439741" y="54109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8987223" y="54109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Squad</a:t>
            </a:r>
          </a:p>
        </p:txBody>
      </p:sp>
      <p:sp>
        <p:nvSpPr>
          <p:cNvPr id="98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0054" y="54109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99" name="TextBox 9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559598" y="286768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7832629" y="49704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01" name="TextBox 10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12695" y="49704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02" name="TextBox 101"/>
          <p:cNvSpPr txBox="1"/>
          <p:nvPr/>
        </p:nvSpPr>
        <p:spPr>
          <a:xfrm>
            <a:off x="7340821" y="3883453"/>
            <a:ext cx="135005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3" name="TextBox 102"/>
          <p:cNvSpPr txBox="1"/>
          <p:nvPr/>
        </p:nvSpPr>
        <p:spPr>
          <a:xfrm>
            <a:off x="9073587" y="3888591"/>
            <a:ext cx="13500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AGS-17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4" name="TextBox 103"/>
          <p:cNvSpPr txBox="1"/>
          <p:nvPr/>
        </p:nvSpPr>
        <p:spPr>
          <a:xfrm>
            <a:off x="7345451" y="5950298"/>
            <a:ext cx="137730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5" name="TextBox 104"/>
          <p:cNvSpPr txBox="1"/>
          <p:nvPr/>
        </p:nvSpPr>
        <p:spPr>
          <a:xfrm>
            <a:off x="8890837" y="5957905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55450993"/>
      </p:ext>
    </p:extLst>
  </p:cSld>
  <p:clrMapOvr>
    <a:masterClrMapping/>
  </p:clrMapOvr>
</p:sld>
</file>

<file path=ppt/slides/slide5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8572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(APC)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Brigade, 61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381150"/>
            <a:ext cx="186" cy="39017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25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Mechanized Infantry (APC) 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271" y="62504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278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72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Mechanized Infantry Battalion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4533" y="182316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387517" y="227181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Mechanized Infantry Company</a:t>
            </a:r>
            <a:endParaRPr sz="1200" dirty="0"/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2879633" y="2063975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9A89BBAF-B244-4635-BB3A-EE4E6C4C7EC1}"/>
              </a:ext>
            </a:extLst>
          </p:cNvPr>
          <p:cNvSpPr/>
          <p:nvPr/>
        </p:nvSpPr>
        <p:spPr>
          <a:xfrm>
            <a:off x="4148915" y="22640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Mechanized Infantry Company</a:t>
            </a: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4BD9400B-F589-4279-AD5E-60332F5DE2A8}"/>
              </a:ext>
            </a:extLst>
          </p:cNvPr>
          <p:cNvSpPr txBox="1"/>
          <p:nvPr/>
        </p:nvSpPr>
        <p:spPr>
          <a:xfrm>
            <a:off x="4630363" y="205616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6782604" y="229082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Mechanized Infantry Company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7265147" y="205572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652108" y="227181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Mortar</a:t>
            </a:r>
          </a:p>
          <a:p>
            <a:pPr algn="ctr"/>
            <a:r>
              <a:rPr lang="en-US" sz="1200" dirty="0"/>
              <a:t>Battery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130000" y="2063975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7" name="object 60">
            <a:extLst>
              <a:ext uri="{FF2B5EF4-FFF2-40B4-BE49-F238E27FC236}">
                <a16:creationId xmlns:a16="http://schemas.microsoft.com/office/drawing/2014/main" id="{D576C08F-F0D8-4233-93FB-C028CB9730F7}"/>
              </a:ext>
            </a:extLst>
          </p:cNvPr>
          <p:cNvSpPr/>
          <p:nvPr/>
        </p:nvSpPr>
        <p:spPr>
          <a:xfrm>
            <a:off x="10523288" y="224475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 Platoon</a:t>
            </a:r>
            <a:endParaRPr sz="1200" dirty="0"/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331D7C80-462A-455C-98B5-3D005060109E}"/>
              </a:ext>
            </a:extLst>
          </p:cNvPr>
          <p:cNvSpPr txBox="1"/>
          <p:nvPr/>
        </p:nvSpPr>
        <p:spPr>
          <a:xfrm>
            <a:off x="10832423" y="1808313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3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500144" y="572508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Weapons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77" name="object 60">
            <a:extLst>
              <a:ext uri="{FF2B5EF4-FFF2-40B4-BE49-F238E27FC236}">
                <a16:creationId xmlns:a16="http://schemas.microsoft.com/office/drawing/2014/main" id="{E426BBA5-2ECC-4738-817C-246FBC4547BB}"/>
              </a:ext>
            </a:extLst>
          </p:cNvPr>
          <p:cNvSpPr/>
          <p:nvPr/>
        </p:nvSpPr>
        <p:spPr>
          <a:xfrm>
            <a:off x="2978814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1" name="object 60">
            <a:extLst>
              <a:ext uri="{FF2B5EF4-FFF2-40B4-BE49-F238E27FC236}">
                <a16:creationId xmlns:a16="http://schemas.microsoft.com/office/drawing/2014/main" id="{45D52A1E-AE54-45BC-A01B-E25A206BEFF5}"/>
              </a:ext>
            </a:extLst>
          </p:cNvPr>
          <p:cNvSpPr/>
          <p:nvPr/>
        </p:nvSpPr>
        <p:spPr>
          <a:xfrm>
            <a:off x="8065970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3" name="object 60">
            <a:extLst>
              <a:ext uri="{FF2B5EF4-FFF2-40B4-BE49-F238E27FC236}">
                <a16:creationId xmlns:a16="http://schemas.microsoft.com/office/drawing/2014/main" id="{7801212E-E563-45A8-BE47-E51BC0001469}"/>
              </a:ext>
            </a:extLst>
          </p:cNvPr>
          <p:cNvSpPr/>
          <p:nvPr/>
        </p:nvSpPr>
        <p:spPr>
          <a:xfrm>
            <a:off x="10508186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278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2993345" y="181961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7" name="Straight Connector 11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4750488" y="182532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7383293" y="18385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1" name="Straight Connector 120">
            <a:extLst>
              <a:ext uri="{FF2B5EF4-FFF2-40B4-BE49-F238E27FC236}">
                <a16:creationId xmlns:a16="http://schemas.microsoft.com/office/drawing/2014/main" id="{C25D53DF-DB09-4C20-9566-1A8035555AC8}"/>
              </a:ext>
            </a:extLst>
          </p:cNvPr>
          <p:cNvCxnSpPr/>
          <p:nvPr/>
        </p:nvCxnSpPr>
        <p:spPr>
          <a:xfrm>
            <a:off x="9241506" y="18343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16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4" name="Straight Connector 123">
            <a:extLst>
              <a:ext uri="{FF2B5EF4-FFF2-40B4-BE49-F238E27FC236}">
                <a16:creationId xmlns:a16="http://schemas.microsoft.com/office/drawing/2014/main" id="{E8E2C687-8F55-4AA9-87AF-313368FB2932}"/>
              </a:ext>
            </a:extLst>
          </p:cNvPr>
          <p:cNvCxnSpPr/>
          <p:nvPr/>
        </p:nvCxnSpPr>
        <p:spPr>
          <a:xfrm>
            <a:off x="1098487" y="527660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1093493" y="5285035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6" name="Straight Connector 125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3579712" y="529259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EC20E863-413F-48FC-993B-A2524972F2F4}"/>
              </a:ext>
            </a:extLst>
          </p:cNvPr>
          <p:cNvCxnSpPr/>
          <p:nvPr/>
        </p:nvCxnSpPr>
        <p:spPr>
          <a:xfrm>
            <a:off x="8660330" y="52764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0" name="Straight Connector 129">
            <a:extLst>
              <a:ext uri="{FF2B5EF4-FFF2-40B4-BE49-F238E27FC236}">
                <a16:creationId xmlns:a16="http://schemas.microsoft.com/office/drawing/2014/main" id="{5954BBA4-D4DF-4BB1-AF39-FA119786AB0D}"/>
              </a:ext>
            </a:extLst>
          </p:cNvPr>
          <p:cNvCxnSpPr/>
          <p:nvPr/>
        </p:nvCxnSpPr>
        <p:spPr>
          <a:xfrm>
            <a:off x="11095461" y="528285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6" name="TextBox 4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2129" y="527453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07842" y="527453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392486" y="527453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830676" y="527453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0" name="TextBox 49"/>
          <p:cNvSpPr txBox="1"/>
          <p:nvPr/>
        </p:nvSpPr>
        <p:spPr>
          <a:xfrm>
            <a:off x="408895" y="6278087"/>
            <a:ext cx="70564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BTR-90</a:t>
            </a:r>
          </a:p>
        </p:txBody>
      </p:sp>
      <p:sp>
        <p:nvSpPr>
          <p:cNvPr id="51" name="TextBox 50"/>
          <p:cNvSpPr txBox="1"/>
          <p:nvPr/>
        </p:nvSpPr>
        <p:spPr>
          <a:xfrm>
            <a:off x="2899877" y="6267097"/>
            <a:ext cx="135005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BTR-90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SA-18 SAM Launcher</a:t>
            </a:r>
          </a:p>
        </p:txBody>
      </p:sp>
      <p:sp>
        <p:nvSpPr>
          <p:cNvPr id="70" name="TextBox 69"/>
          <p:cNvSpPr txBox="1"/>
          <p:nvPr/>
        </p:nvSpPr>
        <p:spPr>
          <a:xfrm>
            <a:off x="10437814" y="2812650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BTR-90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BRDm-2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Skylark IV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160197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86" name="Straight Connector 8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19863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TextBox 86"/>
          <p:cNvSpPr txBox="1"/>
          <p:nvPr/>
        </p:nvSpPr>
        <p:spPr>
          <a:xfrm>
            <a:off x="156562" y="4133883"/>
            <a:ext cx="70564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BTR-90</a:t>
            </a:r>
          </a:p>
        </p:txBody>
      </p:sp>
      <p:sp>
        <p:nvSpPr>
          <p:cNvPr id="88" name="TextBox 87"/>
          <p:cNvSpPr txBox="1"/>
          <p:nvPr/>
        </p:nvSpPr>
        <p:spPr>
          <a:xfrm>
            <a:off x="1973688" y="4133883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2" name="object 60">
            <a:extLst>
              <a:ext uri="{FF2B5EF4-FFF2-40B4-BE49-F238E27FC236}">
                <a16:creationId xmlns:a16="http://schemas.microsoft.com/office/drawing/2014/main" id="{C9D73A88-1698-49A9-BB37-E8EFB2DFB03B}"/>
              </a:ext>
            </a:extLst>
          </p:cNvPr>
          <p:cNvSpPr/>
          <p:nvPr/>
        </p:nvSpPr>
        <p:spPr>
          <a:xfrm>
            <a:off x="5495959" y="571845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 Guided Missile Platoon</a:t>
            </a:r>
            <a:endParaRPr sz="1200" dirty="0"/>
          </a:p>
        </p:txBody>
      </p:sp>
      <p:cxnSp>
        <p:nvCxnSpPr>
          <p:cNvPr id="69" name="Straight Connector 68">
            <a:extLst>
              <a:ext uri="{FF2B5EF4-FFF2-40B4-BE49-F238E27FC236}">
                <a16:creationId xmlns:a16="http://schemas.microsoft.com/office/drawing/2014/main" id="{007A3239-3EF9-4AA0-9018-7DC379CE758D}"/>
              </a:ext>
            </a:extLst>
          </p:cNvPr>
          <p:cNvCxnSpPr/>
          <p:nvPr/>
        </p:nvCxnSpPr>
        <p:spPr>
          <a:xfrm>
            <a:off x="6096857" y="528894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4" name="TextBox 73">
            <a:extLst>
              <a:ext uri="{FF2B5EF4-FFF2-40B4-BE49-F238E27FC236}">
                <a16:creationId xmlns:a16="http://schemas.microsoft.com/office/drawing/2014/main" id="{02817B6A-FB43-4809-86E0-7DAA5049ED45}"/>
              </a:ext>
            </a:extLst>
          </p:cNvPr>
          <p:cNvSpPr txBox="1"/>
          <p:nvPr/>
        </p:nvSpPr>
        <p:spPr>
          <a:xfrm>
            <a:off x="5824987" y="5270882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8" name="TextBox 77">
            <a:extLst>
              <a:ext uri="{FF2B5EF4-FFF2-40B4-BE49-F238E27FC236}">
                <a16:creationId xmlns:a16="http://schemas.microsoft.com/office/drawing/2014/main" id="{1F59D65F-E72A-4ABF-AED4-ABE9E5E7F706}"/>
              </a:ext>
            </a:extLst>
          </p:cNvPr>
          <p:cNvSpPr txBox="1"/>
          <p:nvPr/>
        </p:nvSpPr>
        <p:spPr>
          <a:xfrm>
            <a:off x="5409694" y="6267097"/>
            <a:ext cx="107593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BRDM-2 HOT 3</a:t>
            </a:r>
          </a:p>
        </p:txBody>
      </p:sp>
    </p:spTree>
    <p:extLst>
      <p:ext uri="{BB962C8B-B14F-4D97-AF65-F5344CB8AC3E}">
        <p14:creationId xmlns:p14="http://schemas.microsoft.com/office/powerpoint/2010/main" val="1159337310"/>
      </p:ext>
    </p:extLst>
  </p:cSld>
  <p:clrMapOvr>
    <a:masterClrMapping/>
  </p:clrMapOvr>
</p:sld>
</file>

<file path=ppt/slides/slide5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Company, Mechanized Infantry (APC)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Brigade, 61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Mechanized Infantry Company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83035" y="644092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 Mechanized Infantry Company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Mechanized Infantry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Mechanized Infantry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72625" y="223301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Mechanized Infantry 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70564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BTR-90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27300" y="2222490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376763" y="223301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564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BTR-90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70564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BTR-90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45745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Team</a:t>
            </a:r>
            <a:endParaRPr sz="1200" dirty="0"/>
          </a:p>
        </p:txBody>
      </p:sp>
      <p:sp>
        <p:nvSpPr>
          <p:cNvPr id="26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2223307" y="45745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  <a:endParaRPr sz="1200" dirty="0"/>
          </a:p>
        </p:txBody>
      </p:sp>
      <p:sp>
        <p:nvSpPr>
          <p:cNvPr id="2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055121" y="45745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  <a:endParaRPr sz="1200" dirty="0"/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1088729" y="4119195"/>
            <a:ext cx="3568439" cy="1573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85409" y="325743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695" y="411381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817667" y="411381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649481" y="411063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7" name="TextBox 36"/>
          <p:cNvSpPr txBox="1"/>
          <p:nvPr/>
        </p:nvSpPr>
        <p:spPr>
          <a:xfrm>
            <a:off x="3983914" y="5114683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152100" y="5114683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19842" y="5114683"/>
            <a:ext cx="70564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BTR-90</a:t>
            </a:r>
          </a:p>
        </p:txBody>
      </p:sp>
    </p:spTree>
    <p:extLst>
      <p:ext uri="{BB962C8B-B14F-4D97-AF65-F5344CB8AC3E}">
        <p14:creationId xmlns:p14="http://schemas.microsoft.com/office/powerpoint/2010/main" val="2365209967"/>
      </p:ext>
    </p:extLst>
  </p:cSld>
  <p:clrMapOvr>
    <a:masterClrMapping/>
  </p:clrMapOvr>
</p:sld>
</file>

<file path=ppt/slides/slide5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666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Mortar Battery, Mechanized Infantry (APC)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Brigade, 61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3621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134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Mortar Battery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83035" y="605992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208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665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 Mortar Battery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1949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615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Mortar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665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Mortar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72625" y="219491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665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  <a:br>
              <a:rPr lang="en-US" sz="1200" dirty="0"/>
            </a:br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208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095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079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09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10178"/>
            <a:ext cx="115929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2S23 NONA-SVK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1843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376763" y="219491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19334"/>
            <a:ext cx="115929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2S23 NONA-SVK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193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45364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Team</a:t>
            </a:r>
            <a:endParaRPr sz="1200" dirty="0"/>
          </a:p>
        </p:txBody>
      </p:sp>
      <p:sp>
        <p:nvSpPr>
          <p:cNvPr id="26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2223307" y="45364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Fires</a:t>
            </a:r>
          </a:p>
          <a:p>
            <a:pPr algn="ctr"/>
            <a:r>
              <a:rPr lang="en-US" sz="1200" dirty="0"/>
              <a:t>Team</a:t>
            </a:r>
            <a:endParaRPr sz="1200" dirty="0"/>
          </a:p>
        </p:txBody>
      </p:sp>
      <p:sp>
        <p:nvSpPr>
          <p:cNvPr id="2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055121" y="45364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Observation</a:t>
            </a:r>
          </a:p>
          <a:p>
            <a:pPr algn="ctr"/>
            <a:r>
              <a:rPr lang="en-US" sz="1200" dirty="0"/>
              <a:t>Team</a:t>
            </a:r>
            <a:endParaRPr sz="1200" dirty="0"/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1088729" y="4081095"/>
            <a:ext cx="3568439" cy="1573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85409" y="321933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695" y="407571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817667" y="407571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649481" y="407253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7" name="TextBox 36"/>
          <p:cNvSpPr txBox="1"/>
          <p:nvPr/>
        </p:nvSpPr>
        <p:spPr>
          <a:xfrm>
            <a:off x="3983914" y="5076583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152100" y="5076583"/>
            <a:ext cx="65114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1V152</a:t>
            </a:r>
          </a:p>
        </p:txBody>
      </p:sp>
      <p:sp>
        <p:nvSpPr>
          <p:cNvPr id="39" name="TextBox 38"/>
          <p:cNvSpPr txBox="1"/>
          <p:nvPr/>
        </p:nvSpPr>
        <p:spPr>
          <a:xfrm>
            <a:off x="419842" y="5076583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95827377"/>
      </p:ext>
    </p:extLst>
  </p:cSld>
  <p:clrMapOvr>
    <a:masterClrMapping/>
  </p:clrMapOvr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71499" y="104775"/>
            <a:ext cx="11039475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Support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Battalion, Motorized Infantry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1429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5855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3337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68320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672335" y="272554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267100" y="22735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7601127" y="3274183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080550" y="225892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3FFC76B5-7230-4098-834A-DA9BFF6577DF}"/>
              </a:ext>
            </a:extLst>
          </p:cNvPr>
          <p:cNvSpPr/>
          <p:nvPr/>
        </p:nvSpPr>
        <p:spPr>
          <a:xfrm>
            <a:off x="3379274" y="27135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40324C41-417F-49A7-B00A-BC0FF1DB0B7C}"/>
              </a:ext>
            </a:extLst>
          </p:cNvPr>
          <p:cNvCxnSpPr/>
          <p:nvPr/>
        </p:nvCxnSpPr>
        <p:spPr>
          <a:xfrm>
            <a:off x="3974039" y="226158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371C7BDB-AFF7-4E88-B344-3403047B0DFA}"/>
              </a:ext>
            </a:extLst>
          </p:cNvPr>
          <p:cNvSpPr txBox="1"/>
          <p:nvPr/>
        </p:nvSpPr>
        <p:spPr>
          <a:xfrm>
            <a:off x="3308066" y="3262196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9FDD1770-F41A-4441-B148-003405CE76E7}"/>
              </a:ext>
            </a:extLst>
          </p:cNvPr>
          <p:cNvSpPr txBox="1"/>
          <p:nvPr/>
        </p:nvSpPr>
        <p:spPr>
          <a:xfrm>
            <a:off x="3787489" y="224693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3948261173"/>
      </p:ext>
    </p:extLst>
  </p:cSld>
  <p:clrMapOvr>
    <a:masterClrMapping/>
  </p:clrMapOvr>
</p:sld>
</file>

<file path=ppt/slides/slide5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Mechanized Infantry (APC)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Brigade, 61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1083541164"/>
      </p:ext>
    </p:extLst>
  </p:cSld>
  <p:clrMapOvr>
    <a:masterClrMapping/>
  </p:clrMapOvr>
</p:sld>
</file>

<file path=ppt/slides/slide5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Mechanized Infantry (APC)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Brigade, 61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48825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62874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BTR-70 BREM Repair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71874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6608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BMM-1 Ambulance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BMM-2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Bn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 Aid Station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9668" cy="144655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Generic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800947975"/>
      </p:ext>
    </p:extLst>
  </p:cSld>
  <p:clrMapOvr>
    <a:masterClrMapping/>
  </p:clrMapOvr>
</p:sld>
</file>

<file path=ppt/slides/slide5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8572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Battalion, Mechanized Infantry (APC) Brigade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381150"/>
            <a:ext cx="186" cy="39017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25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Tank 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271" y="62504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278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72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Tank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4533" y="182316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387517" y="227181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Tank</a:t>
            </a:r>
          </a:p>
          <a:p>
            <a:pPr algn="ctr"/>
            <a:r>
              <a:rPr lang="en-US" sz="1200" dirty="0"/>
              <a:t>Squadron</a:t>
            </a: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2879633" y="2063975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9A89BBAF-B244-4635-BB3A-EE4E6C4C7EC1}"/>
              </a:ext>
            </a:extLst>
          </p:cNvPr>
          <p:cNvSpPr/>
          <p:nvPr/>
        </p:nvSpPr>
        <p:spPr>
          <a:xfrm>
            <a:off x="4148915" y="22640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Tank</a:t>
            </a:r>
          </a:p>
          <a:p>
            <a:pPr algn="ctr"/>
            <a:r>
              <a:rPr lang="en-US" sz="1200" dirty="0"/>
              <a:t>Squadron</a:t>
            </a: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4BD9400B-F589-4279-AD5E-60332F5DE2A8}"/>
              </a:ext>
            </a:extLst>
          </p:cNvPr>
          <p:cNvSpPr txBox="1"/>
          <p:nvPr/>
        </p:nvSpPr>
        <p:spPr>
          <a:xfrm>
            <a:off x="4630363" y="205616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6782604" y="229082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Tank</a:t>
            </a:r>
          </a:p>
          <a:p>
            <a:pPr algn="ctr"/>
            <a:r>
              <a:rPr lang="en-US" sz="1200" dirty="0"/>
              <a:t>Squadron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7265147" y="205572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652108" y="227181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130000" y="2063975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7" name="object 60">
            <a:extLst>
              <a:ext uri="{FF2B5EF4-FFF2-40B4-BE49-F238E27FC236}">
                <a16:creationId xmlns:a16="http://schemas.microsoft.com/office/drawing/2014/main" id="{D576C08F-F0D8-4233-93FB-C028CB9730F7}"/>
              </a:ext>
            </a:extLst>
          </p:cNvPr>
          <p:cNvSpPr/>
          <p:nvPr/>
        </p:nvSpPr>
        <p:spPr>
          <a:xfrm>
            <a:off x="10523288" y="224475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331D7C80-462A-455C-98B5-3D005060109E}"/>
              </a:ext>
            </a:extLst>
          </p:cNvPr>
          <p:cNvSpPr txBox="1"/>
          <p:nvPr/>
        </p:nvSpPr>
        <p:spPr>
          <a:xfrm>
            <a:off x="10832423" y="1808313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7" name="object 60">
            <a:extLst>
              <a:ext uri="{FF2B5EF4-FFF2-40B4-BE49-F238E27FC236}">
                <a16:creationId xmlns:a16="http://schemas.microsoft.com/office/drawing/2014/main" id="{E426BBA5-2ECC-4738-817C-246FBC4547BB}"/>
              </a:ext>
            </a:extLst>
          </p:cNvPr>
          <p:cNvSpPr/>
          <p:nvPr/>
        </p:nvSpPr>
        <p:spPr>
          <a:xfrm>
            <a:off x="2978814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1" name="object 60">
            <a:extLst>
              <a:ext uri="{FF2B5EF4-FFF2-40B4-BE49-F238E27FC236}">
                <a16:creationId xmlns:a16="http://schemas.microsoft.com/office/drawing/2014/main" id="{45D52A1E-AE54-45BC-A01B-E25A206BEFF5}"/>
              </a:ext>
            </a:extLst>
          </p:cNvPr>
          <p:cNvSpPr/>
          <p:nvPr/>
        </p:nvSpPr>
        <p:spPr>
          <a:xfrm>
            <a:off x="8065970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278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2993345" y="181961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7" name="Straight Connector 11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4750488" y="182532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7383293" y="18385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1" name="Straight Connector 120">
            <a:extLst>
              <a:ext uri="{FF2B5EF4-FFF2-40B4-BE49-F238E27FC236}">
                <a16:creationId xmlns:a16="http://schemas.microsoft.com/office/drawing/2014/main" id="{C25D53DF-DB09-4C20-9566-1A8035555AC8}"/>
              </a:ext>
            </a:extLst>
          </p:cNvPr>
          <p:cNvCxnSpPr/>
          <p:nvPr/>
        </p:nvCxnSpPr>
        <p:spPr>
          <a:xfrm>
            <a:off x="9241506" y="18343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16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3570188" y="5280196"/>
            <a:ext cx="5090142" cy="704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6" name="Straight Connector 125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3579712" y="52711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EC20E863-413F-48FC-993B-A2524972F2F4}"/>
              </a:ext>
            </a:extLst>
          </p:cNvPr>
          <p:cNvCxnSpPr/>
          <p:nvPr/>
        </p:nvCxnSpPr>
        <p:spPr>
          <a:xfrm>
            <a:off x="8660330" y="52764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TextBox 4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10516" y="5234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393415" y="5234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0" name="TextBox 69"/>
          <p:cNvSpPr txBox="1"/>
          <p:nvPr/>
        </p:nvSpPr>
        <p:spPr>
          <a:xfrm>
            <a:off x="8560934" y="2819863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BRM-3K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Skylark IV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160197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86" name="Straight Connector 8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19863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TextBox 86"/>
          <p:cNvSpPr txBox="1"/>
          <p:nvPr/>
        </p:nvSpPr>
        <p:spPr>
          <a:xfrm>
            <a:off x="156562" y="4133883"/>
            <a:ext cx="665567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T-90A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BMP-2</a:t>
            </a:r>
          </a:p>
        </p:txBody>
      </p:sp>
      <p:sp>
        <p:nvSpPr>
          <p:cNvPr id="88" name="TextBox 87"/>
          <p:cNvSpPr txBox="1"/>
          <p:nvPr/>
        </p:nvSpPr>
        <p:spPr>
          <a:xfrm>
            <a:off x="1973688" y="4133883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9" name="TextBox 68"/>
          <p:cNvSpPr txBox="1"/>
          <p:nvPr/>
        </p:nvSpPr>
        <p:spPr>
          <a:xfrm>
            <a:off x="10459431" y="2812650"/>
            <a:ext cx="109837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SA-18 Launcher</a:t>
            </a:r>
          </a:p>
        </p:txBody>
      </p:sp>
    </p:spTree>
    <p:extLst>
      <p:ext uri="{BB962C8B-B14F-4D97-AF65-F5344CB8AC3E}">
        <p14:creationId xmlns:p14="http://schemas.microsoft.com/office/powerpoint/2010/main" val="2760721762"/>
      </p:ext>
    </p:extLst>
  </p:cSld>
  <p:clrMapOvr>
    <a:masterClrMapping/>
  </p:clrMapOvr>
</p:sld>
</file>

<file path=ppt/slides/slide5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Squadron, Tank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(APC) Brigade, 61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Tank</a:t>
            </a:r>
          </a:p>
          <a:p>
            <a:pPr algn="ctr"/>
            <a:r>
              <a:rPr lang="en-US" sz="1200" dirty="0"/>
              <a:t>Squadron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Tank</a:t>
            </a:r>
          </a:p>
          <a:p>
            <a:pPr algn="ctr"/>
            <a:r>
              <a:rPr lang="en-US" sz="1200" dirty="0"/>
              <a:t>Troop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Tank</a:t>
            </a:r>
          </a:p>
          <a:p>
            <a:pPr algn="ctr"/>
            <a:r>
              <a:rPr lang="en-US" sz="1200" dirty="0"/>
              <a:t>Troop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91675" y="223301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Tank</a:t>
            </a:r>
          </a:p>
          <a:p>
            <a:pPr algn="ctr"/>
            <a:r>
              <a:rPr lang="en-US" sz="1200" dirty="0"/>
              <a:t>Troop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631904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T90-A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55875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5338" y="223301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631904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T90-A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631904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T90-A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85938" y="325108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2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575" y="444118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27" name="Straight Connector 26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78263" y="4109864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0289" y="410711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66640" y="410711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024230" y="410711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35427" y="444372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72280" y="444814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3" name="TextBox 32"/>
          <p:cNvSpPr txBox="1"/>
          <p:nvPr/>
        </p:nvSpPr>
        <p:spPr>
          <a:xfrm>
            <a:off x="392265" y="4989828"/>
            <a:ext cx="631904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T-90A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2351161" y="4989828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4310057" y="4989828"/>
            <a:ext cx="109036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283778766"/>
      </p:ext>
    </p:extLst>
  </p:cSld>
  <p:clrMapOvr>
    <a:masterClrMapping/>
  </p:clrMapOvr>
</p:sld>
</file>

<file path=ppt/slides/slide5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Tank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(APC) Brigade, 61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730778723"/>
      </p:ext>
    </p:extLst>
  </p:cSld>
  <p:clrMapOvr>
    <a:masterClrMapping/>
  </p:clrMapOvr>
</p:sld>
</file>

<file path=ppt/slides/slide5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Tank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(APC) Brigade, 61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48825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197764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BREM 2 Recovery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71874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6608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BMM-1 Ambulance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BMM-2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Bn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 Aid Station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9668" cy="144655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7 x URAL 375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7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6119698"/>
      </p:ext>
    </p:extLst>
  </p:cSld>
  <p:clrMapOvr>
    <a:masterClrMapping/>
  </p:clrMapOvr>
</p:sld>
</file>

<file path=ppt/slides/slide5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8572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(APC) Brigade, 61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381150"/>
            <a:ext cx="186" cy="39017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25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 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271" y="62504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278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72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Field Artillery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4533" y="182316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3068869" y="227853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 Battery</a:t>
            </a: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3560985" y="2070695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838534" y="22586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 Battery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16426" y="205081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7" name="object 60">
            <a:extLst>
              <a:ext uri="{FF2B5EF4-FFF2-40B4-BE49-F238E27FC236}">
                <a16:creationId xmlns:a16="http://schemas.microsoft.com/office/drawing/2014/main" id="{D576C08F-F0D8-4233-93FB-C028CB9730F7}"/>
              </a:ext>
            </a:extLst>
          </p:cNvPr>
          <p:cNvSpPr/>
          <p:nvPr/>
        </p:nvSpPr>
        <p:spPr>
          <a:xfrm>
            <a:off x="10523288" y="224475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 Battery</a:t>
            </a:r>
          </a:p>
        </p:txBody>
      </p:sp>
      <p:sp>
        <p:nvSpPr>
          <p:cNvPr id="77" name="object 60">
            <a:extLst>
              <a:ext uri="{FF2B5EF4-FFF2-40B4-BE49-F238E27FC236}">
                <a16:creationId xmlns:a16="http://schemas.microsoft.com/office/drawing/2014/main" id="{E426BBA5-2ECC-4738-817C-246FBC4547BB}"/>
              </a:ext>
            </a:extLst>
          </p:cNvPr>
          <p:cNvSpPr/>
          <p:nvPr/>
        </p:nvSpPr>
        <p:spPr>
          <a:xfrm>
            <a:off x="2978814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1" name="object 60">
            <a:extLst>
              <a:ext uri="{FF2B5EF4-FFF2-40B4-BE49-F238E27FC236}">
                <a16:creationId xmlns:a16="http://schemas.microsoft.com/office/drawing/2014/main" id="{45D52A1E-AE54-45BC-A01B-E25A206BEFF5}"/>
              </a:ext>
            </a:extLst>
          </p:cNvPr>
          <p:cNvSpPr/>
          <p:nvPr/>
        </p:nvSpPr>
        <p:spPr>
          <a:xfrm>
            <a:off x="8065970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278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674697" y="18263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1" name="Straight Connector 120">
            <a:extLst>
              <a:ext uri="{FF2B5EF4-FFF2-40B4-BE49-F238E27FC236}">
                <a16:creationId xmlns:a16="http://schemas.microsoft.com/office/drawing/2014/main" id="{C25D53DF-DB09-4C20-9566-1A8035555AC8}"/>
              </a:ext>
            </a:extLst>
          </p:cNvPr>
          <p:cNvCxnSpPr/>
          <p:nvPr/>
        </p:nvCxnSpPr>
        <p:spPr>
          <a:xfrm>
            <a:off x="8427932" y="182113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16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3570188" y="5280196"/>
            <a:ext cx="5090142" cy="704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6" name="Straight Connector 125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3579712" y="52711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EC20E863-413F-48FC-993B-A2524972F2F4}"/>
              </a:ext>
            </a:extLst>
          </p:cNvPr>
          <p:cNvCxnSpPr/>
          <p:nvPr/>
        </p:nvCxnSpPr>
        <p:spPr>
          <a:xfrm>
            <a:off x="8660330" y="52764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TextBox 4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10516" y="5234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160197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86" name="Straight Connector 8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19863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TextBox 86"/>
          <p:cNvSpPr txBox="1"/>
          <p:nvPr/>
        </p:nvSpPr>
        <p:spPr>
          <a:xfrm>
            <a:off x="156562" y="4133883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1V15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8" name="TextBox 87"/>
          <p:cNvSpPr txBox="1"/>
          <p:nvPr/>
        </p:nvSpPr>
        <p:spPr>
          <a:xfrm>
            <a:off x="1973688" y="4133883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1V16 FDC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84433" y="2024623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549562" y="547649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</p:spTree>
    <p:extLst>
      <p:ext uri="{BB962C8B-B14F-4D97-AF65-F5344CB8AC3E}">
        <p14:creationId xmlns:p14="http://schemas.microsoft.com/office/powerpoint/2010/main" val="3955275316"/>
      </p:ext>
    </p:extLst>
  </p:cSld>
  <p:clrMapOvr>
    <a:masterClrMapping/>
  </p:clrMapOvr>
</p:sld>
</file>

<file path=ppt/slides/slide5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Battery, Field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(APC) Brigade, 61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</a:t>
            </a:r>
          </a:p>
          <a:p>
            <a:pPr algn="ctr"/>
            <a:r>
              <a:rPr lang="en-US" sz="1200"/>
              <a:t>Battery</a:t>
            </a:r>
            <a:endParaRPr lang="en-US"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Fire Support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223301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1528" y="223301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181734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7126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226066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224601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85938" y="325108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575" y="444118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78263" y="4109864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0289" y="410711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66640" y="410711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024230" y="410711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35427" y="444372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72280" y="444814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92265" y="4989828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1V14 CP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351161" y="4989828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310057" y="4989828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87963" y="6263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47EEAC9F-637E-4E04-97B4-C55C7BF05F84}"/>
              </a:ext>
            </a:extLst>
          </p:cNvPr>
          <p:cNvSpPr txBox="1"/>
          <p:nvPr/>
        </p:nvSpPr>
        <p:spPr>
          <a:xfrm>
            <a:off x="2983065" y="3248278"/>
            <a:ext cx="83227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1V13 FDC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PRP 4</a:t>
            </a:r>
          </a:p>
          <a:p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0AD76AA0-3046-4DE1-826D-067DDD589722}"/>
              </a:ext>
            </a:extLst>
          </p:cNvPr>
          <p:cNvSpPr txBox="1"/>
          <p:nvPr/>
        </p:nvSpPr>
        <p:spPr>
          <a:xfrm>
            <a:off x="7856499" y="3257434"/>
            <a:ext cx="1096775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KRAZ 260 6x6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2A65 152mm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B1B971F8-DC59-4D9B-AEC1-7812146D28D4}"/>
              </a:ext>
            </a:extLst>
          </p:cNvPr>
          <p:cNvSpPr txBox="1"/>
          <p:nvPr/>
        </p:nvSpPr>
        <p:spPr>
          <a:xfrm>
            <a:off x="5430432" y="3261275"/>
            <a:ext cx="1096775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KRAZ 260 6x6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2A65 152mm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042416215"/>
      </p:ext>
    </p:extLst>
  </p:cSld>
  <p:clrMapOvr>
    <a:masterClrMapping/>
  </p:clrMapOvr>
</p:sld>
</file>

<file path=ppt/slides/slide5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Company, Field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(APC) Brigade, 61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6924" y="1664706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1528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2699650"/>
            <a:ext cx="1181734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168823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3640152" y="2699650"/>
            <a:ext cx="2788" cy="676893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4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785682" y="37014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</a:p>
        </p:txBody>
      </p: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2371420" y="3367387"/>
            <a:ext cx="2531212" cy="915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377396" y="33673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891291" y="336738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296931" y="370841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1679372" y="4250099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9" name="TextBox 48"/>
          <p:cNvSpPr txBox="1"/>
          <p:nvPr/>
        </p:nvSpPr>
        <p:spPr>
          <a:xfrm>
            <a:off x="4234708" y="4250099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cxnSp>
        <p:nvCxnSpPr>
          <p:cNvPr id="55" name="Straight Connector 54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8518821" y="2690494"/>
            <a:ext cx="2788" cy="676893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9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6664351" y="369230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Section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7250089" y="3358231"/>
            <a:ext cx="2531212" cy="915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7256065" y="33582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Straight Connector 6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9769960" y="335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9175600" y="369925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Section</a:t>
            </a:r>
          </a:p>
        </p:txBody>
      </p:sp>
      <p:sp>
        <p:nvSpPr>
          <p:cNvPr id="67" name="TextBox 66"/>
          <p:cNvSpPr txBox="1"/>
          <p:nvPr/>
        </p:nvSpPr>
        <p:spPr>
          <a:xfrm>
            <a:off x="6558041" y="4240943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68" name="TextBox 67"/>
          <p:cNvSpPr txBox="1"/>
          <p:nvPr/>
        </p:nvSpPr>
        <p:spPr>
          <a:xfrm>
            <a:off x="9113377" y="4240943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69" name="TextBox 6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179700" y="328776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691573" y="32956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7065683" y="328094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3" name="TextBox 7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564588" y="32956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2966632221"/>
      </p:ext>
    </p:extLst>
  </p:cSld>
  <p:clrMapOvr>
    <a:masterClrMapping/>
  </p:clrMapOvr>
</p:sld>
</file>

<file path=ppt/slides/slide5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Support Company, Field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(APC) Brigade, 61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1429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5855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3337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68320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672335" y="272554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267100" y="22735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7601127" y="3274183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080550" y="225892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3FFC76B5-7230-4098-834A-DA9BFF6577DF}"/>
              </a:ext>
            </a:extLst>
          </p:cNvPr>
          <p:cNvSpPr/>
          <p:nvPr/>
        </p:nvSpPr>
        <p:spPr>
          <a:xfrm>
            <a:off x="3379274" y="27135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40324C41-417F-49A7-B00A-BC0FF1DB0B7C}"/>
              </a:ext>
            </a:extLst>
          </p:cNvPr>
          <p:cNvCxnSpPr/>
          <p:nvPr/>
        </p:nvCxnSpPr>
        <p:spPr>
          <a:xfrm>
            <a:off x="3974039" y="226158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371C7BDB-AFF7-4E88-B344-3403047B0DFA}"/>
              </a:ext>
            </a:extLst>
          </p:cNvPr>
          <p:cNvSpPr txBox="1"/>
          <p:nvPr/>
        </p:nvSpPr>
        <p:spPr>
          <a:xfrm>
            <a:off x="3308066" y="3262196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9FDD1770-F41A-4441-B148-003405CE76E7}"/>
              </a:ext>
            </a:extLst>
          </p:cNvPr>
          <p:cNvSpPr txBox="1"/>
          <p:nvPr/>
        </p:nvSpPr>
        <p:spPr>
          <a:xfrm>
            <a:off x="3787489" y="224693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2569975600"/>
      </p:ext>
    </p:extLst>
  </p:cSld>
  <p:clrMapOvr>
    <a:masterClrMapping/>
  </p:clrMapOvr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Field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Motorized Infantry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2512402584"/>
      </p:ext>
    </p:extLst>
  </p:cSld>
  <p:clrMapOvr>
    <a:masterClrMapping/>
  </p:clrMapOvr>
</p:sld>
</file>

<file path=ppt/slides/slide5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Field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(APC) Brigade, 61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3830525161"/>
      </p:ext>
    </p:extLst>
  </p:cSld>
  <p:clrMapOvr>
    <a:masterClrMapping/>
  </p:clrMapOvr>
</p:sld>
</file>

<file path=ppt/slides/slide5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8572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(APC) Brigade, 61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381150"/>
            <a:ext cx="186" cy="39017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25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 Defense Artillery 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271" y="62504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278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72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Air Defense Artillery Battalion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4533" y="182316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9A89BBAF-B244-4635-BB3A-EE4E6C4C7EC1}"/>
              </a:ext>
            </a:extLst>
          </p:cNvPr>
          <p:cNvSpPr/>
          <p:nvPr/>
        </p:nvSpPr>
        <p:spPr>
          <a:xfrm>
            <a:off x="4148915" y="22640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 Aircraft</a:t>
            </a:r>
          </a:p>
          <a:p>
            <a:pPr algn="ctr"/>
            <a:r>
              <a:rPr lang="en-US" sz="1200" dirty="0"/>
              <a:t>Battery</a:t>
            </a: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4BD9400B-F589-4279-AD5E-60332F5DE2A8}"/>
              </a:ext>
            </a:extLst>
          </p:cNvPr>
          <p:cNvSpPr txBox="1"/>
          <p:nvPr/>
        </p:nvSpPr>
        <p:spPr>
          <a:xfrm>
            <a:off x="4630363" y="205616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6782604" y="229082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SAM</a:t>
            </a:r>
          </a:p>
          <a:p>
            <a:pPr algn="ctr"/>
            <a:r>
              <a:rPr lang="en-US" sz="1200" dirty="0"/>
              <a:t>Battery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7265147" y="205572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7" name="object 60">
            <a:extLst>
              <a:ext uri="{FF2B5EF4-FFF2-40B4-BE49-F238E27FC236}">
                <a16:creationId xmlns:a16="http://schemas.microsoft.com/office/drawing/2014/main" id="{D576C08F-F0D8-4233-93FB-C028CB9730F7}"/>
              </a:ext>
            </a:extLst>
          </p:cNvPr>
          <p:cNvSpPr/>
          <p:nvPr/>
        </p:nvSpPr>
        <p:spPr>
          <a:xfrm>
            <a:off x="10523288" y="224475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Battery</a:t>
            </a:r>
            <a:endParaRPr sz="1200" dirty="0"/>
          </a:p>
        </p:txBody>
      </p:sp>
      <p:sp>
        <p:nvSpPr>
          <p:cNvPr id="77" name="object 60">
            <a:extLst>
              <a:ext uri="{FF2B5EF4-FFF2-40B4-BE49-F238E27FC236}">
                <a16:creationId xmlns:a16="http://schemas.microsoft.com/office/drawing/2014/main" id="{E426BBA5-2ECC-4738-817C-246FBC4547BB}"/>
              </a:ext>
            </a:extLst>
          </p:cNvPr>
          <p:cNvSpPr/>
          <p:nvPr/>
        </p:nvSpPr>
        <p:spPr>
          <a:xfrm>
            <a:off x="2978814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1" name="object 60">
            <a:extLst>
              <a:ext uri="{FF2B5EF4-FFF2-40B4-BE49-F238E27FC236}">
                <a16:creationId xmlns:a16="http://schemas.microsoft.com/office/drawing/2014/main" id="{45D52A1E-AE54-45BC-A01B-E25A206BEFF5}"/>
              </a:ext>
            </a:extLst>
          </p:cNvPr>
          <p:cNvSpPr/>
          <p:nvPr/>
        </p:nvSpPr>
        <p:spPr>
          <a:xfrm>
            <a:off x="8065970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278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7" name="Straight Connector 11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4750488" y="182532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7383293" y="18385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16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3570188" y="5280196"/>
            <a:ext cx="5090142" cy="704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6" name="Straight Connector 125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3579712" y="52711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EC20E863-413F-48FC-993B-A2524972F2F4}"/>
              </a:ext>
            </a:extLst>
          </p:cNvPr>
          <p:cNvCxnSpPr/>
          <p:nvPr/>
        </p:nvCxnSpPr>
        <p:spPr>
          <a:xfrm>
            <a:off x="8660330" y="52764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TextBox 4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10516" y="5234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393415" y="5234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160197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86" name="Straight Connector 8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19863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TextBox 86"/>
          <p:cNvSpPr txBox="1"/>
          <p:nvPr/>
        </p:nvSpPr>
        <p:spPr>
          <a:xfrm>
            <a:off x="156562" y="4133883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DOG EAR Radar</a:t>
            </a:r>
          </a:p>
        </p:txBody>
      </p:sp>
      <p:sp>
        <p:nvSpPr>
          <p:cNvPr id="88" name="TextBox 87"/>
          <p:cNvSpPr txBox="1"/>
          <p:nvPr/>
        </p:nvSpPr>
        <p:spPr>
          <a:xfrm>
            <a:off x="1973688" y="4133883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10984433" y="2035102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</p:spTree>
    <p:extLst>
      <p:ext uri="{BB962C8B-B14F-4D97-AF65-F5344CB8AC3E}">
        <p14:creationId xmlns:p14="http://schemas.microsoft.com/office/powerpoint/2010/main" val="1545290093"/>
      </p:ext>
    </p:extLst>
  </p:cSld>
  <p:clrMapOvr>
    <a:masterClrMapping/>
  </p:clrMapOvr>
</p:sld>
</file>

<file path=ppt/slides/slide5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Anti Aircraft Battery, 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(APC) Brigade, 61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 Aircraft</a:t>
            </a:r>
          </a:p>
          <a:p>
            <a:pPr algn="ctr"/>
            <a:r>
              <a:rPr lang="en-US" sz="1200" dirty="0"/>
              <a:t>Battery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 Aircraft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 Aircraft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2644" y="166470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1528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2699650"/>
            <a:ext cx="1181734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 Aircraft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168823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DOG EAR Radar</a:t>
            </a: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2966987" y="2699650"/>
            <a:ext cx="164019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KAMAZ 6560 TLAR (SA-22)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</p:txBody>
      </p:sp>
      <p:sp>
        <p:nvSpPr>
          <p:cNvPr id="74" name="TextBox 73"/>
          <p:cNvSpPr txBox="1"/>
          <p:nvPr/>
        </p:nvSpPr>
        <p:spPr>
          <a:xfrm>
            <a:off x="5423624" y="2695610"/>
            <a:ext cx="164019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KAMAZ 6560 TLAR (SA-22)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</p:txBody>
      </p:sp>
      <p:sp>
        <p:nvSpPr>
          <p:cNvPr id="75" name="TextBox 74"/>
          <p:cNvSpPr txBox="1"/>
          <p:nvPr/>
        </p:nvSpPr>
        <p:spPr>
          <a:xfrm>
            <a:off x="7869850" y="2699650"/>
            <a:ext cx="164019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KAMAZ 6560 TLAR (SA-22)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</p:txBody>
      </p:sp>
    </p:spTree>
    <p:extLst>
      <p:ext uri="{BB962C8B-B14F-4D97-AF65-F5344CB8AC3E}">
        <p14:creationId xmlns:p14="http://schemas.microsoft.com/office/powerpoint/2010/main" val="3778932514"/>
      </p:ext>
    </p:extLst>
  </p:cSld>
  <p:clrMapOvr>
    <a:masterClrMapping/>
  </p:clrMapOvr>
</p:sld>
</file>

<file path=ppt/slides/slide5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SAM Battery, 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(APC) Brigade, 61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SAM</a:t>
            </a:r>
          </a:p>
          <a:p>
            <a:pPr algn="ctr"/>
            <a:r>
              <a:rPr lang="en-US" sz="1200" dirty="0"/>
              <a:t>Battery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SAM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SAM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2644" y="166470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1528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2699650"/>
            <a:ext cx="1181734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SAM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168823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2966987" y="2699650"/>
            <a:ext cx="115929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SA-8 Gecko 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SA-8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Transloader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4" name="TextBox 73"/>
          <p:cNvSpPr txBox="1"/>
          <p:nvPr/>
        </p:nvSpPr>
        <p:spPr>
          <a:xfrm>
            <a:off x="5423624" y="2695610"/>
            <a:ext cx="115929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SA-8 Gecko 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SA-8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Transloader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5" name="TextBox 74"/>
          <p:cNvSpPr txBox="1"/>
          <p:nvPr/>
        </p:nvSpPr>
        <p:spPr>
          <a:xfrm>
            <a:off x="7869850" y="2699650"/>
            <a:ext cx="115929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SA-8 Gecko 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SA-8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Transloader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333273716"/>
      </p:ext>
    </p:extLst>
  </p:cSld>
  <p:clrMapOvr>
    <a:masterClrMapping/>
  </p:clrMapOvr>
</p:sld>
</file>

<file path=ppt/slides/slide5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MANPAD Battery, 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(APC) Brigade, 61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Battery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2644" y="166470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1528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2699650"/>
            <a:ext cx="1181734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168823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2966987" y="2699650"/>
            <a:ext cx="160653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BTR-90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SA-18 MANPAD Launcher</a:t>
            </a:r>
          </a:p>
        </p:txBody>
      </p:sp>
      <p:sp>
        <p:nvSpPr>
          <p:cNvPr id="74" name="TextBox 73"/>
          <p:cNvSpPr txBox="1"/>
          <p:nvPr/>
        </p:nvSpPr>
        <p:spPr>
          <a:xfrm>
            <a:off x="5423624" y="2695610"/>
            <a:ext cx="156645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BTR-90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SA-18 MANPAD Launcher</a:t>
            </a:r>
          </a:p>
        </p:txBody>
      </p:sp>
      <p:sp>
        <p:nvSpPr>
          <p:cNvPr id="75" name="TextBox 74"/>
          <p:cNvSpPr txBox="1"/>
          <p:nvPr/>
        </p:nvSpPr>
        <p:spPr>
          <a:xfrm>
            <a:off x="7869850" y="2699650"/>
            <a:ext cx="156645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BTR-90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SA-18 MANPAD Launcher</a:t>
            </a:r>
          </a:p>
        </p:txBody>
      </p:sp>
    </p:spTree>
    <p:extLst>
      <p:ext uri="{BB962C8B-B14F-4D97-AF65-F5344CB8AC3E}">
        <p14:creationId xmlns:p14="http://schemas.microsoft.com/office/powerpoint/2010/main" val="898659329"/>
      </p:ext>
    </p:extLst>
  </p:cSld>
  <p:clrMapOvr>
    <a:masterClrMapping/>
  </p:clrMapOvr>
</p:sld>
</file>

<file path=ppt/slides/slide5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(APC) Brigade, 61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1260864024"/>
      </p:ext>
    </p:extLst>
  </p:cSld>
  <p:clrMapOvr>
    <a:masterClrMapping/>
  </p:clrMapOvr>
</p:sld>
</file>

<file path=ppt/slides/slide5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(APC) Brigade, 61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48825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197764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BREM 2 Recovery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71874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6608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BMM-1 Ambulance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BMM-2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Bn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 Aid Station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9668" cy="144655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7 x URAL 375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7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854089128"/>
      </p:ext>
    </p:extLst>
  </p:cSld>
  <p:clrMapOvr>
    <a:masterClrMapping/>
  </p:clrMapOvr>
</p:sld>
</file>

<file path=ppt/slides/slide5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8572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Anti-Tank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(APC) Brigade, 61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381150"/>
            <a:ext cx="186" cy="39017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25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 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271" y="62504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278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72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Anti-Tank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4533" y="182316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983026" y="228042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</a:t>
            </a:r>
          </a:p>
          <a:p>
            <a:pPr algn="ctr"/>
            <a:r>
              <a:rPr lang="en-US" sz="1200" dirty="0"/>
              <a:t>Gun Battery</a:t>
            </a: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3475142" y="2072584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9A89BBAF-B244-4635-BB3A-EE4E6C4C7EC1}"/>
              </a:ext>
            </a:extLst>
          </p:cNvPr>
          <p:cNvSpPr/>
          <p:nvPr/>
        </p:nvSpPr>
        <p:spPr>
          <a:xfrm>
            <a:off x="5479510" y="227448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</a:t>
            </a:r>
          </a:p>
          <a:p>
            <a:pPr algn="ctr"/>
            <a:r>
              <a:rPr lang="en-US" sz="1200" dirty="0"/>
              <a:t>Gun Battery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8067388" y="226341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</a:t>
            </a:r>
          </a:p>
          <a:p>
            <a:pPr algn="ctr"/>
            <a:r>
              <a:rPr lang="en-US" sz="1200" dirty="0"/>
              <a:t>Guided Missile Battery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8549931" y="2028312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10508186" y="22640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</a:t>
            </a:r>
          </a:p>
          <a:p>
            <a:pPr algn="ctr"/>
            <a:r>
              <a:rPr lang="en-US" sz="1200" dirty="0"/>
              <a:t>Guided Missile Battery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86078" y="205616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77" name="object 60">
            <a:extLst>
              <a:ext uri="{FF2B5EF4-FFF2-40B4-BE49-F238E27FC236}">
                <a16:creationId xmlns:a16="http://schemas.microsoft.com/office/drawing/2014/main" id="{E426BBA5-2ECC-4738-817C-246FBC4547BB}"/>
              </a:ext>
            </a:extLst>
          </p:cNvPr>
          <p:cNvSpPr/>
          <p:nvPr/>
        </p:nvSpPr>
        <p:spPr>
          <a:xfrm>
            <a:off x="2978814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1" name="object 60">
            <a:extLst>
              <a:ext uri="{FF2B5EF4-FFF2-40B4-BE49-F238E27FC236}">
                <a16:creationId xmlns:a16="http://schemas.microsoft.com/office/drawing/2014/main" id="{45D52A1E-AE54-45BC-A01B-E25A206BEFF5}"/>
              </a:ext>
            </a:extLst>
          </p:cNvPr>
          <p:cNvSpPr/>
          <p:nvPr/>
        </p:nvSpPr>
        <p:spPr>
          <a:xfrm>
            <a:off x="8065970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278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588854" y="182822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7" name="Straight Connector 11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6081083" y="1835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668077" y="181112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16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3570188" y="5280196"/>
            <a:ext cx="5090142" cy="704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6" name="Straight Connector 125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3579712" y="52711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EC20E863-413F-48FC-993B-A2524972F2F4}"/>
              </a:ext>
            </a:extLst>
          </p:cNvPr>
          <p:cNvCxnSpPr/>
          <p:nvPr/>
        </p:nvCxnSpPr>
        <p:spPr>
          <a:xfrm>
            <a:off x="8660330" y="52764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TextBox 4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10516" y="5234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393415" y="5234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160197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86" name="Straight Connector 8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19863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TextBox 86"/>
          <p:cNvSpPr txBox="1"/>
          <p:nvPr/>
        </p:nvSpPr>
        <p:spPr>
          <a:xfrm>
            <a:off x="156562" y="4133883"/>
            <a:ext cx="774571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BTR-90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</p:txBody>
      </p:sp>
      <p:sp>
        <p:nvSpPr>
          <p:cNvPr id="88" name="TextBox 87"/>
          <p:cNvSpPr txBox="1"/>
          <p:nvPr/>
        </p:nvSpPr>
        <p:spPr>
          <a:xfrm>
            <a:off x="1973688" y="4133883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484107123"/>
      </p:ext>
    </p:extLst>
  </p:cSld>
  <p:clrMapOvr>
    <a:masterClrMapping/>
  </p:clrMapOvr>
</p:sld>
</file>

<file path=ppt/slides/slide5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Anti-Tank Gun Battery, Anti-Tank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(APC) Brigade, 61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 Gun Battery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Control 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 Gun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2644" y="166470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56392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2699650"/>
            <a:ext cx="106150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375Dshk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 Gun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168823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70564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BTR-90</a:t>
            </a: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2966987" y="2699650"/>
            <a:ext cx="65434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PRP-4</a:t>
            </a:r>
          </a:p>
        </p:txBody>
      </p:sp>
      <p:sp>
        <p:nvSpPr>
          <p:cNvPr id="74" name="TextBox 73"/>
          <p:cNvSpPr txBox="1"/>
          <p:nvPr/>
        </p:nvSpPr>
        <p:spPr>
          <a:xfrm>
            <a:off x="5423624" y="2695610"/>
            <a:ext cx="970137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2A45M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5" name="TextBox 74"/>
          <p:cNvSpPr txBox="1"/>
          <p:nvPr/>
        </p:nvSpPr>
        <p:spPr>
          <a:xfrm>
            <a:off x="7869850" y="2699650"/>
            <a:ext cx="970137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2A45M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209154740"/>
      </p:ext>
    </p:extLst>
  </p:cSld>
  <p:clrMapOvr>
    <a:masterClrMapping/>
  </p:clrMapOvr>
</p:sld>
</file>

<file path=ppt/slides/slide5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Anti-Tank Guided Missile Battery, Anti-Tank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(APC) Brigade, 61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 Guided Missile Battery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66955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 Guided Missile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7998480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26547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2644" y="166470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2699650"/>
            <a:ext cx="106150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375Dshk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311088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 Guided Missile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905853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633578" y="168823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70564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BTR-90</a:t>
            </a: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74" name="TextBox 73"/>
          <p:cNvSpPr txBox="1"/>
          <p:nvPr/>
        </p:nvSpPr>
        <p:spPr>
          <a:xfrm>
            <a:off x="3233072" y="2695610"/>
            <a:ext cx="65114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9P148</a:t>
            </a:r>
          </a:p>
        </p:txBody>
      </p:sp>
      <p:sp>
        <p:nvSpPr>
          <p:cNvPr id="75" name="TextBox 74"/>
          <p:cNvSpPr txBox="1"/>
          <p:nvPr/>
        </p:nvSpPr>
        <p:spPr>
          <a:xfrm>
            <a:off x="7605230" y="2699650"/>
            <a:ext cx="65114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9P148</a:t>
            </a:r>
          </a:p>
        </p:txBody>
      </p:sp>
    </p:spTree>
    <p:extLst>
      <p:ext uri="{BB962C8B-B14F-4D97-AF65-F5344CB8AC3E}">
        <p14:creationId xmlns:p14="http://schemas.microsoft.com/office/powerpoint/2010/main" val="1829726693"/>
      </p:ext>
    </p:extLst>
  </p:cSld>
  <p:clrMapOvr>
    <a:masterClrMapping/>
  </p:clrMapOvr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8572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Motorized Infantry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381150"/>
            <a:ext cx="186" cy="39017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25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 Defense Artillery 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271" y="62504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278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72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Air Defense Artillery Battalion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4533" y="182316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9A89BBAF-B244-4635-BB3A-EE4E6C4C7EC1}"/>
              </a:ext>
            </a:extLst>
          </p:cNvPr>
          <p:cNvSpPr/>
          <p:nvPr/>
        </p:nvSpPr>
        <p:spPr>
          <a:xfrm>
            <a:off x="2678005" y="227506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 Aircraft</a:t>
            </a:r>
          </a:p>
          <a:p>
            <a:pPr algn="ctr"/>
            <a:r>
              <a:rPr lang="en-US" sz="1200" dirty="0"/>
              <a:t>Battery</a:t>
            </a: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4BD9400B-F589-4279-AD5E-60332F5DE2A8}"/>
              </a:ext>
            </a:extLst>
          </p:cNvPr>
          <p:cNvSpPr txBox="1"/>
          <p:nvPr/>
        </p:nvSpPr>
        <p:spPr>
          <a:xfrm>
            <a:off x="3159453" y="20672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7" name="object 60">
            <a:extLst>
              <a:ext uri="{FF2B5EF4-FFF2-40B4-BE49-F238E27FC236}">
                <a16:creationId xmlns:a16="http://schemas.microsoft.com/office/drawing/2014/main" id="{D576C08F-F0D8-4233-93FB-C028CB9730F7}"/>
              </a:ext>
            </a:extLst>
          </p:cNvPr>
          <p:cNvSpPr/>
          <p:nvPr/>
        </p:nvSpPr>
        <p:spPr>
          <a:xfrm>
            <a:off x="10523288" y="224475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Battery</a:t>
            </a:r>
            <a:endParaRPr sz="1200" dirty="0"/>
          </a:p>
        </p:txBody>
      </p:sp>
      <p:sp>
        <p:nvSpPr>
          <p:cNvPr id="77" name="object 60">
            <a:extLst>
              <a:ext uri="{FF2B5EF4-FFF2-40B4-BE49-F238E27FC236}">
                <a16:creationId xmlns:a16="http://schemas.microsoft.com/office/drawing/2014/main" id="{E426BBA5-2ECC-4738-817C-246FBC4547BB}"/>
              </a:ext>
            </a:extLst>
          </p:cNvPr>
          <p:cNvSpPr/>
          <p:nvPr/>
        </p:nvSpPr>
        <p:spPr>
          <a:xfrm>
            <a:off x="2978814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1" name="object 60">
            <a:extLst>
              <a:ext uri="{FF2B5EF4-FFF2-40B4-BE49-F238E27FC236}">
                <a16:creationId xmlns:a16="http://schemas.microsoft.com/office/drawing/2014/main" id="{45D52A1E-AE54-45BC-A01B-E25A206BEFF5}"/>
              </a:ext>
            </a:extLst>
          </p:cNvPr>
          <p:cNvSpPr/>
          <p:nvPr/>
        </p:nvSpPr>
        <p:spPr>
          <a:xfrm>
            <a:off x="8065970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278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7" name="Straight Connector 11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3279578" y="183638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16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3570188" y="5280196"/>
            <a:ext cx="5090142" cy="704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6" name="Straight Connector 125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3579712" y="52711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EC20E863-413F-48FC-993B-A2524972F2F4}"/>
              </a:ext>
            </a:extLst>
          </p:cNvPr>
          <p:cNvCxnSpPr/>
          <p:nvPr/>
        </p:nvCxnSpPr>
        <p:spPr>
          <a:xfrm>
            <a:off x="8660330" y="52764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TextBox 4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10516" y="5234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393415" y="5234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160197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86" name="Straight Connector 8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19863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TextBox 86"/>
          <p:cNvSpPr txBox="1"/>
          <p:nvPr/>
        </p:nvSpPr>
        <p:spPr>
          <a:xfrm>
            <a:off x="156562" y="4133883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DOG EAR Radar</a:t>
            </a:r>
          </a:p>
        </p:txBody>
      </p:sp>
      <p:sp>
        <p:nvSpPr>
          <p:cNvPr id="88" name="TextBox 87"/>
          <p:cNvSpPr txBox="1"/>
          <p:nvPr/>
        </p:nvSpPr>
        <p:spPr>
          <a:xfrm>
            <a:off x="1973688" y="4133883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10984433" y="2035102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0" name="object 60">
            <a:extLst>
              <a:ext uri="{FF2B5EF4-FFF2-40B4-BE49-F238E27FC236}">
                <a16:creationId xmlns:a16="http://schemas.microsoft.com/office/drawing/2014/main" id="{3AF50AC8-6C7A-41EC-826D-1D12FC91340F}"/>
              </a:ext>
            </a:extLst>
          </p:cNvPr>
          <p:cNvSpPr/>
          <p:nvPr/>
        </p:nvSpPr>
        <p:spPr>
          <a:xfrm>
            <a:off x="4574885" y="22402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 Aircraft</a:t>
            </a:r>
          </a:p>
          <a:p>
            <a:pPr algn="ctr"/>
            <a:r>
              <a:rPr lang="en-US" sz="1200" dirty="0"/>
              <a:t>Battery</a:t>
            </a: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8A957193-FBAD-4EF1-B5F8-AD103ED79BD6}"/>
              </a:ext>
            </a:extLst>
          </p:cNvPr>
          <p:cNvSpPr txBox="1"/>
          <p:nvPr/>
        </p:nvSpPr>
        <p:spPr>
          <a:xfrm>
            <a:off x="5056333" y="203239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420F75BA-B61C-4B5B-B0DB-CEEA41914939}"/>
              </a:ext>
            </a:extLst>
          </p:cNvPr>
          <p:cNvCxnSpPr/>
          <p:nvPr/>
        </p:nvCxnSpPr>
        <p:spPr>
          <a:xfrm>
            <a:off x="5176458" y="18015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3" name="object 60">
            <a:extLst>
              <a:ext uri="{FF2B5EF4-FFF2-40B4-BE49-F238E27FC236}">
                <a16:creationId xmlns:a16="http://schemas.microsoft.com/office/drawing/2014/main" id="{B0F3112D-E1A7-4FEA-AA87-FA22D4C37CCC}"/>
              </a:ext>
            </a:extLst>
          </p:cNvPr>
          <p:cNvSpPr/>
          <p:nvPr/>
        </p:nvSpPr>
        <p:spPr>
          <a:xfrm>
            <a:off x="6409544" y="226910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 Aircraft</a:t>
            </a:r>
          </a:p>
          <a:p>
            <a:pPr algn="ctr"/>
            <a:r>
              <a:rPr lang="en-US" sz="1200" dirty="0"/>
              <a:t>Battery</a:t>
            </a: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BF772F53-D571-4958-BA6A-91F821069D18}"/>
              </a:ext>
            </a:extLst>
          </p:cNvPr>
          <p:cNvSpPr txBox="1"/>
          <p:nvPr/>
        </p:nvSpPr>
        <p:spPr>
          <a:xfrm>
            <a:off x="6890992" y="206125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26AFF551-319F-479D-89D1-07C8A95DE16D}"/>
              </a:ext>
            </a:extLst>
          </p:cNvPr>
          <p:cNvCxnSpPr/>
          <p:nvPr/>
        </p:nvCxnSpPr>
        <p:spPr>
          <a:xfrm>
            <a:off x="7011117" y="183041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" name="object 60">
            <a:extLst>
              <a:ext uri="{FF2B5EF4-FFF2-40B4-BE49-F238E27FC236}">
                <a16:creationId xmlns:a16="http://schemas.microsoft.com/office/drawing/2014/main" id="{EA11728D-EA2D-4B56-8A14-4613F310E005}"/>
              </a:ext>
            </a:extLst>
          </p:cNvPr>
          <p:cNvSpPr/>
          <p:nvPr/>
        </p:nvSpPr>
        <p:spPr>
          <a:xfrm>
            <a:off x="8223548" y="225392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 Aircraft</a:t>
            </a:r>
          </a:p>
          <a:p>
            <a:pPr algn="ctr"/>
            <a:r>
              <a:rPr lang="en-US" sz="1200" dirty="0"/>
              <a:t>Battery</a:t>
            </a: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3E9610B9-1166-434D-8ECF-038F9A4F17A1}"/>
              </a:ext>
            </a:extLst>
          </p:cNvPr>
          <p:cNvSpPr txBox="1"/>
          <p:nvPr/>
        </p:nvSpPr>
        <p:spPr>
          <a:xfrm>
            <a:off x="8704996" y="2046084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1" name="Straight Connector 50">
            <a:extLst>
              <a:ext uri="{FF2B5EF4-FFF2-40B4-BE49-F238E27FC236}">
                <a16:creationId xmlns:a16="http://schemas.microsoft.com/office/drawing/2014/main" id="{64AC7190-CC79-4932-80FF-64B8EA95EA61}"/>
              </a:ext>
            </a:extLst>
          </p:cNvPr>
          <p:cNvCxnSpPr/>
          <p:nvPr/>
        </p:nvCxnSpPr>
        <p:spPr>
          <a:xfrm>
            <a:off x="8825121" y="18152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893716157"/>
      </p:ext>
    </p:extLst>
  </p:cSld>
  <p:clrMapOvr>
    <a:masterClrMapping/>
  </p:clrMapOvr>
</p:sld>
</file>

<file path=ppt/slides/slide5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Anti-Tank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(APC) Brigade, 61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78241152"/>
      </p:ext>
    </p:extLst>
  </p:cSld>
  <p:clrMapOvr>
    <a:masterClrMapping/>
  </p:clrMapOvr>
</p:sld>
</file>

<file path=ppt/slides/slide5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Anti-Tank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(APC) Brigade, 61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48825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62874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BTR-70 BREM Repair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71874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6608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BMM-1 Ambulance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BMM-2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Bn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 Aid Station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9668" cy="144655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Generic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897326317"/>
      </p:ext>
    </p:extLst>
  </p:cSld>
  <p:clrMapOvr>
    <a:masterClrMapping/>
  </p:clrMapOvr>
</p:sld>
</file>

<file path=ppt/slides/slide5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Reconnaissance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(APC) Brigade, 61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 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 Reconnaissance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 Sensor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90532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High Mobility Reconnaissance 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6924" y="1664706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374096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2699650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9 x IMZ-8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60706" y="168823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81785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BRDM-2U</a:t>
            </a: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2966987" y="2699650"/>
            <a:ext cx="107593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BRDM-2 HOT 3</a:t>
            </a:r>
          </a:p>
        </p:txBody>
      </p:sp>
      <p:sp>
        <p:nvSpPr>
          <p:cNvPr id="74" name="TextBox 73"/>
          <p:cNvSpPr txBox="1"/>
          <p:nvPr/>
        </p:nvSpPr>
        <p:spPr>
          <a:xfrm>
            <a:off x="5423624" y="2695610"/>
            <a:ext cx="81785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BTR-90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BRDM-2U</a:t>
            </a:r>
          </a:p>
        </p:txBody>
      </p:sp>
      <p:sp>
        <p:nvSpPr>
          <p:cNvPr id="75" name="TextBox 74"/>
          <p:cNvSpPr txBox="1"/>
          <p:nvPr/>
        </p:nvSpPr>
        <p:spPr>
          <a:xfrm>
            <a:off x="7869850" y="2699650"/>
            <a:ext cx="134844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HJ62C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571590884"/>
      </p:ext>
    </p:extLst>
  </p:cSld>
  <p:clrMapOvr>
    <a:masterClrMapping/>
  </p:clrMapOvr>
</p:sld>
</file>

<file path=ppt/slides/slide5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Sniper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(APC) Brigade, 61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Sniper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Sniper Squad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46936" y="223301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Sniper Squad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58364" y="2222490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0922" y="27256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Sniper Squad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85687" y="22736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19714" y="3274258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44857" y="225899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4182711865"/>
      </p:ext>
    </p:extLst>
  </p:cSld>
  <p:clrMapOvr>
    <a:masterClrMapping/>
  </p:clrMapOvr>
</p:sld>
</file>

<file path=ppt/slides/slide5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8572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Engineer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(APC) Brigade, 61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381150"/>
            <a:ext cx="186" cy="39017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25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</a:t>
            </a:r>
            <a:br>
              <a:rPr lang="en-US" sz="1200" dirty="0"/>
            </a:br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84559" y="625042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278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72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Engineer Company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97685" y="182316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983026" y="228042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Combat Engineer Platoon</a:t>
            </a: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3319694" y="1816552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9A89BBAF-B244-4635-BB3A-EE4E6C4C7EC1}"/>
              </a:ext>
            </a:extLst>
          </p:cNvPr>
          <p:cNvSpPr/>
          <p:nvPr/>
        </p:nvSpPr>
        <p:spPr>
          <a:xfrm>
            <a:off x="5479510" y="227448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Warfare Platoon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8067388" y="226341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Bridging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10508186" y="22640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77" name="object 60">
            <a:extLst>
              <a:ext uri="{FF2B5EF4-FFF2-40B4-BE49-F238E27FC236}">
                <a16:creationId xmlns:a16="http://schemas.microsoft.com/office/drawing/2014/main" id="{E426BBA5-2ECC-4738-817C-246FBC4547BB}"/>
              </a:ext>
            </a:extLst>
          </p:cNvPr>
          <p:cNvSpPr/>
          <p:nvPr/>
        </p:nvSpPr>
        <p:spPr>
          <a:xfrm>
            <a:off x="2978814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 Reconnaissance Squad</a:t>
            </a:r>
          </a:p>
        </p:txBody>
      </p:sp>
      <p:sp>
        <p:nvSpPr>
          <p:cNvPr id="81" name="object 60">
            <a:extLst>
              <a:ext uri="{FF2B5EF4-FFF2-40B4-BE49-F238E27FC236}">
                <a16:creationId xmlns:a16="http://schemas.microsoft.com/office/drawing/2014/main" id="{45D52A1E-AE54-45BC-A01B-E25A206BEFF5}"/>
              </a:ext>
            </a:extLst>
          </p:cNvPr>
          <p:cNvSpPr/>
          <p:nvPr/>
        </p:nvSpPr>
        <p:spPr>
          <a:xfrm>
            <a:off x="8065970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 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278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588854" y="182822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668077" y="181112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16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3570188" y="5280196"/>
            <a:ext cx="5090142" cy="704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6" name="Straight Connector 125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3579712" y="52711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EC20E863-413F-48FC-993B-A2524972F2F4}"/>
              </a:ext>
            </a:extLst>
          </p:cNvPr>
          <p:cNvCxnSpPr/>
          <p:nvPr/>
        </p:nvCxnSpPr>
        <p:spPr>
          <a:xfrm>
            <a:off x="8660330" y="52764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TextBox 4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29388" y="5234986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393415" y="5234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88392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Team</a:t>
            </a:r>
            <a:endParaRPr sz="1200" dirty="0"/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1413959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  <a:endParaRPr sz="1200" dirty="0"/>
          </a:p>
        </p:txBody>
      </p: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686120" y="315583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1999175" y="315583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687174" y="3166891"/>
            <a:ext cx="2703472" cy="113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86" name="Straight Connector 8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19863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TextBox 86"/>
          <p:cNvSpPr txBox="1"/>
          <p:nvPr/>
        </p:nvSpPr>
        <p:spPr>
          <a:xfrm>
            <a:off x="1114" y="4133883"/>
            <a:ext cx="77457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</p:txBody>
      </p:sp>
      <p:sp>
        <p:nvSpPr>
          <p:cNvPr id="88" name="TextBox 87"/>
          <p:cNvSpPr txBox="1"/>
          <p:nvPr/>
        </p:nvSpPr>
        <p:spPr>
          <a:xfrm>
            <a:off x="1342752" y="4133883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791655" y="35791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  <a:endParaRPr sz="1200" dirty="0"/>
          </a:p>
        </p:txBody>
      </p: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3395159" y="316193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TextBox 40"/>
          <p:cNvSpPr txBox="1"/>
          <p:nvPr/>
        </p:nvSpPr>
        <p:spPr>
          <a:xfrm>
            <a:off x="2720448" y="4139979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10832638" y="181087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823489" y="183008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8407660" y="181087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1" name="TextBox 50"/>
          <p:cNvSpPr txBox="1"/>
          <p:nvPr/>
        </p:nvSpPr>
        <p:spPr>
          <a:xfrm>
            <a:off x="2897943" y="2787089"/>
            <a:ext cx="70564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BTR-90</a:t>
            </a:r>
          </a:p>
        </p:txBody>
      </p:sp>
      <p:sp>
        <p:nvSpPr>
          <p:cNvPr id="52" name="TextBox 51"/>
          <p:cNvSpPr txBox="1"/>
          <p:nvPr/>
        </p:nvSpPr>
        <p:spPr>
          <a:xfrm>
            <a:off x="7990387" y="2830289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TMM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MT55A AVLB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2" name="TextBox 61"/>
          <p:cNvSpPr txBox="1"/>
          <p:nvPr/>
        </p:nvSpPr>
        <p:spPr>
          <a:xfrm>
            <a:off x="10426806" y="2829068"/>
            <a:ext cx="1415772" cy="120032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 Dump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KMT-7 Mine Roller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8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7" name="TextBox 66"/>
          <p:cNvSpPr txBox="1"/>
          <p:nvPr/>
        </p:nvSpPr>
        <p:spPr>
          <a:xfrm>
            <a:off x="2897943" y="6281765"/>
            <a:ext cx="133081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IRM Reconnaissance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BRDM-2U</a:t>
            </a:r>
          </a:p>
        </p:txBody>
      </p:sp>
    </p:spTree>
    <p:extLst>
      <p:ext uri="{BB962C8B-B14F-4D97-AF65-F5344CB8AC3E}">
        <p14:creationId xmlns:p14="http://schemas.microsoft.com/office/powerpoint/2010/main" val="2169569244"/>
      </p:ext>
    </p:extLst>
  </p:cSld>
  <p:clrMapOvr>
    <a:masterClrMapping/>
  </p:clrMapOvr>
</p:sld>
</file>

<file path=ppt/slides/slide5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Mine Warfare Platoon, Engineer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(APC) Brigade, 61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Warfare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Layer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Scatter Mine</a:t>
            </a:r>
          </a:p>
          <a:p>
            <a:pPr algn="ctr"/>
            <a:r>
              <a:rPr lang="en-US" sz="1200" dirty="0"/>
              <a:t>Squad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Minefield Breach Squad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94545" y="223301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Squad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13685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UMZ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508208" y="223301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713931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IMR-2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UAZ 452B DIM Mine Detector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UR77 Minefield 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Breacher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13685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PMZ-4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981069275"/>
      </p:ext>
    </p:extLst>
  </p:cSld>
  <p:clrMapOvr>
    <a:masterClrMapping/>
  </p:clrMapOvr>
</p:sld>
</file>

<file path=ppt/slides/slide5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Engineer Support Platoon, Engineer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(APC) Brigade, 61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 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Movement Support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General 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449436" cy="144655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Water Purification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Front Loader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MDK-3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305V Crane Shovel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3241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IMR-2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BAT-2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659775150"/>
      </p:ext>
    </p:extLst>
  </p:cSld>
  <p:clrMapOvr>
    <a:masterClrMapping/>
  </p:clrMapOvr>
</p:sld>
</file>

<file path=ppt/slides/slide5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(APC) Brigade, 61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 Signals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90532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 Squad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58364" y="1664706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374096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60706" y="168823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77457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0" name="TextBox 39"/>
          <p:cNvSpPr txBox="1"/>
          <p:nvPr/>
        </p:nvSpPr>
        <p:spPr>
          <a:xfrm>
            <a:off x="10422506" y="2703491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1699736109"/>
      </p:ext>
    </p:extLst>
  </p:cSld>
  <p:clrMapOvr>
    <a:masterClrMapping/>
  </p:clrMapOvr>
</p:sld>
</file>

<file path=ppt/slides/slide5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Digital Platoon, Signals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(APC) Brigade, 61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Team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24751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601892" y="270966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Light 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Light 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2919516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9197812" y="22522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253543" y="3248278"/>
            <a:ext cx="77457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77457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15249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4742591" y="226740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6783209" y="272939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Light 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7379129" y="227200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3" name="TextBox 32"/>
          <p:cNvSpPr txBox="1"/>
          <p:nvPr/>
        </p:nvSpPr>
        <p:spPr>
          <a:xfrm>
            <a:off x="4052752" y="3248278"/>
            <a:ext cx="77457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6683468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8505886" y="3248278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004568428"/>
      </p:ext>
    </p:extLst>
  </p:cSld>
  <p:clrMapOvr>
    <a:masterClrMapping/>
  </p:clrMapOvr>
</p:sld>
</file>

<file path=ppt/slides/slide5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Radio Platoon, Signals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(APC) Brigade, 61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32213" y="270430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1420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523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5680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61005" y="3252945"/>
            <a:ext cx="77457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77457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884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6094769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4" name="TextBox 33"/>
          <p:cNvSpPr txBox="1"/>
          <p:nvPr/>
        </p:nvSpPr>
        <p:spPr>
          <a:xfrm>
            <a:off x="5392758" y="3237796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7979073" y="325281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34854" y="223617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80393" y="223066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06121" y="222569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08284" y="222921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3788632268"/>
      </p:ext>
    </p:extLst>
  </p:cSld>
  <p:clrMapOvr>
    <a:masterClrMapping/>
  </p:clrMapOvr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Anti Aircraft Battery, 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Motorized Infantry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 Aircraft</a:t>
            </a:r>
          </a:p>
          <a:p>
            <a:pPr algn="ctr"/>
            <a:r>
              <a:rPr lang="en-US" sz="1200" dirty="0"/>
              <a:t>Battery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 Aircraft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 Aircraft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2644" y="166470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1528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2699650"/>
            <a:ext cx="1181734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 Aircraft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168823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DOG EAR Radar</a:t>
            </a: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2966987" y="2699650"/>
            <a:ext cx="164019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KAMAZ 6560 TLAR (SA-22)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</p:txBody>
      </p:sp>
      <p:sp>
        <p:nvSpPr>
          <p:cNvPr id="74" name="TextBox 73"/>
          <p:cNvSpPr txBox="1"/>
          <p:nvPr/>
        </p:nvSpPr>
        <p:spPr>
          <a:xfrm>
            <a:off x="5423624" y="2695610"/>
            <a:ext cx="164019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KAMAZ 6560 TLAR (SA-22)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</p:txBody>
      </p:sp>
      <p:sp>
        <p:nvSpPr>
          <p:cNvPr id="75" name="TextBox 74"/>
          <p:cNvSpPr txBox="1"/>
          <p:nvPr/>
        </p:nvSpPr>
        <p:spPr>
          <a:xfrm>
            <a:off x="7869850" y="2699650"/>
            <a:ext cx="164019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KAMAZ 6560 TLAR (SA-22)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</p:txBody>
      </p:sp>
    </p:spTree>
    <p:extLst>
      <p:ext uri="{BB962C8B-B14F-4D97-AF65-F5344CB8AC3E}">
        <p14:creationId xmlns:p14="http://schemas.microsoft.com/office/powerpoint/2010/main" val="4213661601"/>
      </p:ext>
    </p:extLst>
  </p:cSld>
  <p:clrMapOvr>
    <a:masterClrMapping/>
  </p:clrMapOvr>
</p:sld>
</file>

<file path=ppt/slides/slide5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Long Range Signals Platoon, Signals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(APC) Brigade, 61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</a:t>
            </a:r>
          </a:p>
          <a:p>
            <a:pPr algn="ctr"/>
            <a:r>
              <a:rPr lang="en-US" sz="1200" dirty="0"/>
              <a:t>Signals 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</a:t>
            </a:r>
          </a:p>
          <a:p>
            <a:pPr algn="ctr"/>
            <a:r>
              <a:rPr lang="en-US" sz="1200" dirty="0"/>
              <a:t>Signals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IBACS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GAZ 66 Signals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 Radio Relay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 Sat Com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Veh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5618329"/>
      </p:ext>
    </p:extLst>
  </p:cSld>
  <p:clrMapOvr>
    <a:masterClrMapping/>
  </p:clrMapOvr>
</p:sld>
</file>

<file path=ppt/slides/slide5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(APC) Brigade, 61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Sect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32213" y="270430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Transport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1420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523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5680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79600" y="6190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884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Transport Platoon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6094769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90892" y="223617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36433" y="223066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853369" y="2225697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55531" y="2229212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58781" y="3252051"/>
            <a:ext cx="2668" cy="212608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60943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7" name="Straight Connector 36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50156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55832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35358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86598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97795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4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34648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45" name="TextBox 44"/>
          <p:cNvSpPr txBox="1"/>
          <p:nvPr/>
        </p:nvSpPr>
        <p:spPr>
          <a:xfrm>
            <a:off x="35463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6" name="TextBox 45"/>
          <p:cNvSpPr txBox="1"/>
          <p:nvPr/>
        </p:nvSpPr>
        <p:spPr>
          <a:xfrm>
            <a:off x="2313529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7" name="TextBox 46"/>
          <p:cNvSpPr txBox="1"/>
          <p:nvPr/>
        </p:nvSpPr>
        <p:spPr>
          <a:xfrm>
            <a:off x="4272425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107274906"/>
      </p:ext>
    </p:extLst>
  </p:cSld>
  <p:clrMapOvr>
    <a:masterClrMapping/>
  </p:clrMapOvr>
</p:sld>
</file>

<file path=ppt/slides/slide5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Ammunition Transport Platoon, Support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(APC) Brigade, 61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Transport 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Transport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Transport 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13685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13685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077386546"/>
      </p:ext>
    </p:extLst>
  </p:cSld>
  <p:clrMapOvr>
    <a:masterClrMapping/>
  </p:clrMapOvr>
</p:sld>
</file>

<file path=ppt/slides/slide5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POL Platoon, Support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(APC) Brigade, 61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9690640" cy="840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186959" y="272099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0783351" y="226525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586979" y="224007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115752" y="3275018"/>
            <a:ext cx="186942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891865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</p:spTree>
    <p:extLst>
      <p:ext uri="{BB962C8B-B14F-4D97-AF65-F5344CB8AC3E}">
        <p14:creationId xmlns:p14="http://schemas.microsoft.com/office/powerpoint/2010/main" val="4181381359"/>
      </p:ext>
    </p:extLst>
  </p:cSld>
  <p:clrMapOvr>
    <a:masterClrMapping/>
  </p:clrMapOvr>
</p:sld>
</file>

<file path=ppt/slides/slide5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Support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(APC) Brigade, 61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624008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218773" y="225143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7552800" y="3252051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032223" y="22367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6991CB9F-9858-4A43-A2AB-4021A555CDC8}"/>
              </a:ext>
            </a:extLst>
          </p:cNvPr>
          <p:cNvSpPr/>
          <p:nvPr/>
        </p:nvSpPr>
        <p:spPr>
          <a:xfrm>
            <a:off x="3379274" y="27135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204A8FC9-CB70-4F40-8F0D-52208E9C9F6F}"/>
              </a:ext>
            </a:extLst>
          </p:cNvPr>
          <p:cNvCxnSpPr/>
          <p:nvPr/>
        </p:nvCxnSpPr>
        <p:spPr>
          <a:xfrm>
            <a:off x="3974039" y="226158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40BBCB34-3E63-4840-83DB-1D25A2CEFF08}"/>
              </a:ext>
            </a:extLst>
          </p:cNvPr>
          <p:cNvSpPr txBox="1"/>
          <p:nvPr/>
        </p:nvSpPr>
        <p:spPr>
          <a:xfrm>
            <a:off x="3308066" y="3262196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DA7E8E2C-D4A8-42A3-BE93-301AF4290344}"/>
              </a:ext>
            </a:extLst>
          </p:cNvPr>
          <p:cNvSpPr txBox="1"/>
          <p:nvPr/>
        </p:nvSpPr>
        <p:spPr>
          <a:xfrm>
            <a:off x="3787489" y="224693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4173594263"/>
      </p:ext>
    </p:extLst>
  </p:cSld>
  <p:clrMapOvr>
    <a:masterClrMapping/>
  </p:clrMapOvr>
</p:sld>
</file>

<file path=ppt/slides/slide5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8636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(APC) Brigade, 61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89240" y="1449344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9007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91959" y="69323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669757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03267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72379" y="206510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3383667" y="162187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03267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Wheeled Vehicle Maintenance 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533" y="20507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 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66975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5842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5677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584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object 60">
            <a:extLst>
              <a:ext uri="{FF2B5EF4-FFF2-40B4-BE49-F238E27FC236}">
                <a16:creationId xmlns:a16="http://schemas.microsoft.com/office/drawing/2014/main" id="{DD8AF79A-6A15-4294-8618-D792E6C1658B}"/>
              </a:ext>
            </a:extLst>
          </p:cNvPr>
          <p:cNvSpPr/>
          <p:nvPr/>
        </p:nvSpPr>
        <p:spPr>
          <a:xfrm>
            <a:off x="5493335" y="203506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8CD90A9A-2C86-4FFE-8C97-78A95DDD3056}"/>
              </a:ext>
            </a:extLst>
          </p:cNvPr>
          <p:cNvCxnSpPr/>
          <p:nvPr/>
        </p:nvCxnSpPr>
        <p:spPr>
          <a:xfrm>
            <a:off x="6089255" y="16591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97010" y="160125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67821" y="1598860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26324" y="1609122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853629" y="1631733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85389" y="5310479"/>
            <a:ext cx="668" cy="38491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91131" y="5714622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640" y="610997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Recovery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505018" y="60775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Specialist Maintenance Platoon</a:t>
            </a:r>
          </a:p>
        </p:txBody>
      </p:sp>
      <p:sp>
        <p:nvSpPr>
          <p:cNvPr id="37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4935" y="609564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1131" y="57146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6085389" y="57188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102274" y="570329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0" name="TextBox 4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6659" y="567249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58934" y="5641527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864824" y="567659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67" name="Straight Connector 66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86058" y="5312742"/>
            <a:ext cx="1138607" cy="798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8" name="Straight Connector 6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7224665" y="1659017"/>
            <a:ext cx="0" cy="365292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62400" y="2588167"/>
            <a:ext cx="17537" cy="118227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49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73354" y="41045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52" name="Straight Connector 51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62567" y="3773194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58" name="Straight Connector 5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68243" y="377044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47769" y="37704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" name="Straight Connector 6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99009" y="37704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10206" y="41070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7059" y="411147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3" name="TextBox 72"/>
          <p:cNvSpPr txBox="1"/>
          <p:nvPr/>
        </p:nvSpPr>
        <p:spPr>
          <a:xfrm>
            <a:off x="367044" y="4653158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4" name="TextBox 73"/>
          <p:cNvSpPr txBox="1"/>
          <p:nvPr/>
        </p:nvSpPr>
        <p:spPr>
          <a:xfrm>
            <a:off x="2325940" y="4653158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5" name="TextBox 74"/>
          <p:cNvSpPr txBox="1"/>
          <p:nvPr/>
        </p:nvSpPr>
        <p:spPr>
          <a:xfrm>
            <a:off x="4284836" y="4653158"/>
            <a:ext cx="109036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766304474"/>
      </p:ext>
    </p:extLst>
  </p:cSld>
  <p:clrMapOvr>
    <a:masterClrMapping/>
  </p:clrMapOvr>
</p:sld>
</file>

<file path=ppt/slides/slide5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Maintenance Platoon, 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(APC) Brigade, 61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07914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2157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9714" y="27080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4479" y="225606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28506" y="3256674"/>
            <a:ext cx="152157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07929" y="224141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2412937483"/>
      </p:ext>
    </p:extLst>
  </p:cSld>
  <p:clrMapOvr>
    <a:masterClrMapping/>
  </p:clrMapOvr>
</p:sld>
</file>

<file path=ppt/slides/slide5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Wheeled Vehicle Maintenance Platoon, 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(APC) Brigade, 61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Wheeled Vehicle Maintenance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Wheeled Vehicle 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07914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9714" y="26992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Wheeled Vehicle 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4479" y="22472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28506" y="3247882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07929" y="223262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2214733329"/>
      </p:ext>
    </p:extLst>
  </p:cSld>
  <p:clrMapOvr>
    <a:masterClrMapping/>
  </p:clrMapOvr>
</p:sld>
</file>

<file path=ppt/slides/slide5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Ordnance Maintenance Platoon, 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(APC) Brigade, 61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 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52157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2157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65259691"/>
      </p:ext>
    </p:extLst>
  </p:cSld>
  <p:clrMapOvr>
    <a:masterClrMapping/>
  </p:clrMapOvr>
</p:sld>
</file>

<file path=ppt/slides/slide5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Recovery Platoon, 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(APC) Brigade, 61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Recovery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Recovery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Recovery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52157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T55T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07144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T55T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733540542"/>
      </p:ext>
    </p:extLst>
  </p:cSld>
  <p:clrMapOvr>
    <a:masterClrMapping/>
  </p:clrMapOvr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MANPAD Battery, 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Motorized Infantry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Battery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2644" y="166470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1528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2699650"/>
            <a:ext cx="1181734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168823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2966987" y="2699650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SA-18 Launcher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4" name="TextBox 73"/>
          <p:cNvSpPr txBox="1"/>
          <p:nvPr/>
        </p:nvSpPr>
        <p:spPr>
          <a:xfrm>
            <a:off x="5423624" y="2695610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SA-18 Launcher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5" name="TextBox 74"/>
          <p:cNvSpPr txBox="1"/>
          <p:nvPr/>
        </p:nvSpPr>
        <p:spPr>
          <a:xfrm>
            <a:off x="7869850" y="2699650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SA-18 Launcher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40463578"/>
      </p:ext>
    </p:extLst>
  </p:cSld>
  <p:clrMapOvr>
    <a:masterClrMapping/>
  </p:clrMapOvr>
</p:sld>
</file>

<file path=ppt/slides/slide5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Specialist Maintenance Platoon, 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(APC) Brigade, 61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Specialist Maintenance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Specialist Maintenance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Specialist 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190622763"/>
      </p:ext>
    </p:extLst>
  </p:cSld>
  <p:clrMapOvr>
    <a:masterClrMapping/>
  </p:clrMapOvr>
</p:sld>
</file>

<file path=ppt/slides/slide5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(APC) Brigade, 61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624008" y="27261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218773" y="22741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7552800" y="3274791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032223" y="225953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16A175C8-0627-4E6F-B03D-59277CBB04C8}"/>
              </a:ext>
            </a:extLst>
          </p:cNvPr>
          <p:cNvSpPr/>
          <p:nvPr/>
        </p:nvSpPr>
        <p:spPr>
          <a:xfrm>
            <a:off x="3379274" y="27135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E25C0AA1-F61B-4F4A-8501-A7C7C5773BEE}"/>
              </a:ext>
            </a:extLst>
          </p:cNvPr>
          <p:cNvCxnSpPr/>
          <p:nvPr/>
        </p:nvCxnSpPr>
        <p:spPr>
          <a:xfrm>
            <a:off x="3974039" y="226158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52A10EEE-5C5C-4A8B-B4C3-203E98F99056}"/>
              </a:ext>
            </a:extLst>
          </p:cNvPr>
          <p:cNvSpPr txBox="1"/>
          <p:nvPr/>
        </p:nvSpPr>
        <p:spPr>
          <a:xfrm>
            <a:off x="3308066" y="3262196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7BFCC598-B2EC-4F4A-BAE3-C7B265592986}"/>
              </a:ext>
            </a:extLst>
          </p:cNvPr>
          <p:cNvSpPr txBox="1"/>
          <p:nvPr/>
        </p:nvSpPr>
        <p:spPr>
          <a:xfrm>
            <a:off x="3787489" y="224693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1494587777"/>
      </p:ext>
    </p:extLst>
  </p:cSld>
  <p:clrMapOvr>
    <a:masterClrMapping/>
  </p:clrMapOvr>
</p:sld>
</file>

<file path=ppt/slides/slide5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Chemical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(APC) Brigade, 61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Chemical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666652" y="2267803"/>
            <a:ext cx="8980160" cy="11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86094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NBC Reconnaissance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490301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055073" y="271220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Personnel Decontamination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677814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0651465" y="225646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455093" y="223128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1244093" y="5341108"/>
            <a:ext cx="112242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BTR-80 RKHM 4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9714" y="27256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Vehicle Decontamination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4479" y="22736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07929" y="225899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338436" y="476668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20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210945" y="456350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22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83454" y="436032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NBC Reconnaissance Squad</a:t>
            </a:r>
            <a:endParaRPr sz="1200" dirty="0"/>
          </a:p>
        </p:txBody>
      </p:sp>
      <p:sp>
        <p:nvSpPr>
          <p:cNvPr id="23" name="TextBox 22"/>
          <p:cNvSpPr txBox="1"/>
          <p:nvPr/>
        </p:nvSpPr>
        <p:spPr>
          <a:xfrm>
            <a:off x="5668316" y="5341126"/>
            <a:ext cx="115608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ZIL 131 ARS 14K</a:t>
            </a: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5762659" y="476669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30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5635168" y="45635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31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5507677" y="43603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Vehicle Decontamination</a:t>
            </a:r>
          </a:p>
          <a:p>
            <a:pPr algn="ctr"/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32" name="TextBox 31"/>
          <p:cNvSpPr txBox="1"/>
          <p:nvPr/>
        </p:nvSpPr>
        <p:spPr>
          <a:xfrm>
            <a:off x="10215712" y="5335248"/>
            <a:ext cx="180209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3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310055" y="476082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34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182564" y="4557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35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055073" y="43544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Personnel Decontamination</a:t>
            </a:r>
          </a:p>
          <a:p>
            <a:pPr algn="ctr"/>
            <a:r>
              <a:rPr lang="en-US" sz="1200" dirty="0"/>
              <a:t>Squad</a:t>
            </a:r>
            <a:endParaRPr sz="1200" dirty="0"/>
          </a:p>
        </p:txBody>
      </p: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663861" y="3249800"/>
            <a:ext cx="2791" cy="112390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7" name="Straight Connector 36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0417" y="3277556"/>
            <a:ext cx="2791" cy="109615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648558" y="3252051"/>
            <a:ext cx="2791" cy="112390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177305306"/>
      </p:ext>
    </p:extLst>
  </p:cSld>
  <p:clrMapOvr>
    <a:masterClrMapping/>
  </p:clrMapOvr>
</p:sld>
</file>

<file path=ppt/slides/slide5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Medical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(APC) Brigade, 61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Treatment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32213" y="270430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Casualty</a:t>
            </a:r>
          </a:p>
          <a:p>
            <a:pPr algn="ctr"/>
            <a:r>
              <a:rPr lang="en-US" sz="1200" dirty="0"/>
              <a:t>Collection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1420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ADM Disposal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523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5680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61005" y="3252945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UAZ 452D Ambulance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718740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TMS 65M Decontamination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Field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79889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BMM-3 Mobile Dressing Station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884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Casualty</a:t>
            </a:r>
          </a:p>
          <a:p>
            <a:pPr algn="ctr"/>
            <a:r>
              <a:rPr lang="en-US" sz="1200" dirty="0"/>
              <a:t>Collection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6094769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4" name="TextBox 33"/>
          <p:cNvSpPr txBox="1"/>
          <p:nvPr/>
        </p:nvSpPr>
        <p:spPr>
          <a:xfrm>
            <a:off x="5392758" y="3237796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UAZ 452D Ambulance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7979073" y="3252814"/>
            <a:ext cx="1148071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34854" y="223617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80393" y="223066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06121" y="222569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08284" y="222921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1008493136"/>
      </p:ext>
    </p:extLst>
  </p:cSld>
  <p:clrMapOvr>
    <a:masterClrMapping/>
  </p:clrMapOvr>
</p:sld>
</file>

<file path=ppt/slides/slide5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389" cy="380145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Tank</a:t>
            </a:r>
          </a:p>
          <a:p>
            <a:pPr algn="ctr"/>
            <a:r>
              <a:rPr lang="en-US" sz="1200" dirty="0"/>
              <a:t>Brigade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190" y="644092"/>
            <a:ext cx="27443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X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4694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Tank</a:t>
            </a:r>
          </a:p>
          <a:p>
            <a:pPr algn="ctr"/>
            <a:r>
              <a:rPr lang="en-US" sz="1200" dirty="0"/>
              <a:t>Brigade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82521" y="208351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632760" y="230069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Tank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3097952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663116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Tank</a:t>
            </a:r>
          </a:p>
          <a:p>
            <a:pPr algn="ctr"/>
            <a:r>
              <a:rPr lang="en-US" sz="1200" dirty="0"/>
              <a:t>Battalion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5146970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641202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Tank</a:t>
            </a:r>
          </a:p>
          <a:p>
            <a:pPr algn="ctr"/>
            <a:r>
              <a:rPr lang="en-US" sz="1200" dirty="0"/>
              <a:t>Battalion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6886544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69" name="object 60">
            <a:extLst>
              <a:ext uri="{FF2B5EF4-FFF2-40B4-BE49-F238E27FC236}">
                <a16:creationId xmlns:a16="http://schemas.microsoft.com/office/drawing/2014/main" id="{6CB944C2-9388-41D9-967D-D1C47186E2B5}"/>
              </a:ext>
            </a:extLst>
          </p:cNvPr>
          <p:cNvSpPr/>
          <p:nvPr/>
        </p:nvSpPr>
        <p:spPr>
          <a:xfrm>
            <a:off x="8413684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Mechanized Infantry Battalion</a:t>
            </a: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8636FCD9-5D82-4416-99AE-35DAE638FB74}"/>
              </a:ext>
            </a:extLst>
          </p:cNvPr>
          <p:cNvSpPr txBox="1"/>
          <p:nvPr/>
        </p:nvSpPr>
        <p:spPr>
          <a:xfrm>
            <a:off x="8878655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81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</a:t>
            </a:r>
          </a:p>
          <a:p>
            <a:pPr algn="ctr"/>
            <a:r>
              <a:rPr lang="en-US" sz="1200" dirty="0"/>
              <a:t>Artillery Battalion</a:t>
            </a:r>
            <a:endParaRPr sz="1200" dirty="0"/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971725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73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1558632" y="387501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 Defense</a:t>
            </a:r>
            <a:br>
              <a:rPr lang="en-US" sz="1200" dirty="0"/>
            </a:br>
            <a:r>
              <a:rPr lang="en-US" sz="1200" dirty="0"/>
              <a:t>Artillery Battalion</a:t>
            </a:r>
            <a:endParaRPr sz="1200" dirty="0"/>
          </a:p>
        </p:txBody>
      </p:sp>
      <p:sp>
        <p:nvSpPr>
          <p:cNvPr id="74" name="TextBox 73">
            <a:extLst>
              <a:ext uri="{FF2B5EF4-FFF2-40B4-BE49-F238E27FC236}">
                <a16:creationId xmlns:a16="http://schemas.microsoft.com/office/drawing/2014/main" id="{61D16797-20A4-43C5-A45C-BD62C451772D}"/>
              </a:ext>
            </a:extLst>
          </p:cNvPr>
          <p:cNvSpPr txBox="1"/>
          <p:nvPr/>
        </p:nvSpPr>
        <p:spPr>
          <a:xfrm>
            <a:off x="2020325" y="3680840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81" name="object 60">
            <a:extLst>
              <a:ext uri="{FF2B5EF4-FFF2-40B4-BE49-F238E27FC236}">
                <a16:creationId xmlns:a16="http://schemas.microsoft.com/office/drawing/2014/main" id="{45D52A1E-AE54-45BC-A01B-E25A206BEFF5}"/>
              </a:ext>
            </a:extLst>
          </p:cNvPr>
          <p:cNvSpPr/>
          <p:nvPr/>
        </p:nvSpPr>
        <p:spPr>
          <a:xfrm>
            <a:off x="7343155" y="388498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</a:t>
            </a:r>
            <a:br>
              <a:rPr lang="en-US" sz="1200" dirty="0"/>
            </a:br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82" name="TextBox 81">
            <a:extLst>
              <a:ext uri="{FF2B5EF4-FFF2-40B4-BE49-F238E27FC236}">
                <a16:creationId xmlns:a16="http://schemas.microsoft.com/office/drawing/2014/main" id="{22EEC7CF-531C-4252-BA0A-171997BFBFC2}"/>
              </a:ext>
            </a:extLst>
          </p:cNvPr>
          <p:cNvSpPr txBox="1"/>
          <p:nvPr/>
        </p:nvSpPr>
        <p:spPr>
          <a:xfrm>
            <a:off x="7821839" y="368497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83" name="object 60">
            <a:extLst>
              <a:ext uri="{FF2B5EF4-FFF2-40B4-BE49-F238E27FC236}">
                <a16:creationId xmlns:a16="http://schemas.microsoft.com/office/drawing/2014/main" id="{7801212E-E563-45A8-BE47-E51BC0001469}"/>
              </a:ext>
            </a:extLst>
          </p:cNvPr>
          <p:cNvSpPr/>
          <p:nvPr/>
        </p:nvSpPr>
        <p:spPr>
          <a:xfrm>
            <a:off x="9444608" y="387501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84" name="TextBox 83">
            <a:extLst>
              <a:ext uri="{FF2B5EF4-FFF2-40B4-BE49-F238E27FC236}">
                <a16:creationId xmlns:a16="http://schemas.microsoft.com/office/drawing/2014/main" id="{AAC108ED-2E79-4A7D-B158-235511B997D2}"/>
              </a:ext>
            </a:extLst>
          </p:cNvPr>
          <p:cNvSpPr txBox="1"/>
          <p:nvPr/>
        </p:nvSpPr>
        <p:spPr>
          <a:xfrm>
            <a:off x="9924285" y="3667170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85" name="object 60">
            <a:extLst>
              <a:ext uri="{FF2B5EF4-FFF2-40B4-BE49-F238E27FC236}">
                <a16:creationId xmlns:a16="http://schemas.microsoft.com/office/drawing/2014/main" id="{285CFD51-242C-414A-972C-E19FC4FF4C2C}"/>
              </a:ext>
            </a:extLst>
          </p:cNvPr>
          <p:cNvSpPr/>
          <p:nvPr/>
        </p:nvSpPr>
        <p:spPr>
          <a:xfrm>
            <a:off x="3592137" y="387154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 Company</a:t>
            </a:r>
            <a:endParaRPr sz="1200" dirty="0"/>
          </a:p>
        </p:txBody>
      </p:sp>
      <p:sp>
        <p:nvSpPr>
          <p:cNvPr id="87" name="object 60">
            <a:extLst>
              <a:ext uri="{FF2B5EF4-FFF2-40B4-BE49-F238E27FC236}">
                <a16:creationId xmlns:a16="http://schemas.microsoft.com/office/drawing/2014/main" id="{6884C3F7-C906-4D04-BBFA-03B6F9F31984}"/>
              </a:ext>
            </a:extLst>
          </p:cNvPr>
          <p:cNvSpPr/>
          <p:nvPr/>
        </p:nvSpPr>
        <p:spPr>
          <a:xfrm>
            <a:off x="492675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985860" y="5399692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1" name="object 60">
            <a:extLst>
              <a:ext uri="{FF2B5EF4-FFF2-40B4-BE49-F238E27FC236}">
                <a16:creationId xmlns:a16="http://schemas.microsoft.com/office/drawing/2014/main" id="{B8F41D20-0B04-4042-83D7-4D5FBC21619E}"/>
              </a:ext>
            </a:extLst>
          </p:cNvPr>
          <p:cNvSpPr/>
          <p:nvPr/>
        </p:nvSpPr>
        <p:spPr>
          <a:xfrm>
            <a:off x="3827332" y="56115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4323340" y="5399692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3" name="object 60">
            <a:extLst>
              <a:ext uri="{FF2B5EF4-FFF2-40B4-BE49-F238E27FC236}">
                <a16:creationId xmlns:a16="http://schemas.microsoft.com/office/drawing/2014/main" id="{66F1F12B-68E3-441E-A4D8-30E9A2393C4A}"/>
              </a:ext>
            </a:extLst>
          </p:cNvPr>
          <p:cNvSpPr/>
          <p:nvPr/>
        </p:nvSpPr>
        <p:spPr>
          <a:xfrm>
            <a:off x="7161699" y="56115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Chemical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4" name="TextBox 93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7484968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2AC091A-8990-4C1B-A48B-D3EE9C25DE2A}"/>
              </a:ext>
            </a:extLst>
          </p:cNvPr>
          <p:cNvSpPr/>
          <p:nvPr/>
        </p:nvSpPr>
        <p:spPr>
          <a:xfrm>
            <a:off x="10503480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5149BB2E-240D-4B14-B16F-0516662D06A9}"/>
              </a:ext>
            </a:extLst>
          </p:cNvPr>
          <p:cNvSpPr txBox="1"/>
          <p:nvPr/>
        </p:nvSpPr>
        <p:spPr>
          <a:xfrm>
            <a:off x="10824533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469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228509" y="18391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5272201" y="18390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7016284" y="18363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" name="Straight Connector 121">
            <a:extLst>
              <a:ext uri="{FF2B5EF4-FFF2-40B4-BE49-F238E27FC236}">
                <a16:creationId xmlns:a16="http://schemas.microsoft.com/office/drawing/2014/main" id="{CE5B60CE-A550-477F-8408-109AE267E6C9}"/>
              </a:ext>
            </a:extLst>
          </p:cNvPr>
          <p:cNvCxnSpPr/>
          <p:nvPr/>
        </p:nvCxnSpPr>
        <p:spPr>
          <a:xfrm>
            <a:off x="9003856" y="184255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356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2149527" y="3473065"/>
            <a:ext cx="7887363" cy="7145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6" name="Straight Connector 125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2152183" y="348021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EC20E863-413F-48FC-993B-A2524972F2F4}"/>
              </a:ext>
            </a:extLst>
          </p:cNvPr>
          <p:cNvCxnSpPr/>
          <p:nvPr/>
        </p:nvCxnSpPr>
        <p:spPr>
          <a:xfrm>
            <a:off x="7936106" y="347460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0" name="Straight Connector 129">
            <a:extLst>
              <a:ext uri="{FF2B5EF4-FFF2-40B4-BE49-F238E27FC236}">
                <a16:creationId xmlns:a16="http://schemas.microsoft.com/office/drawing/2014/main" id="{5954BBA4-D4DF-4BB1-AF39-FA119786AB0D}"/>
              </a:ext>
            </a:extLst>
          </p:cNvPr>
          <p:cNvCxnSpPr/>
          <p:nvPr/>
        </p:nvCxnSpPr>
        <p:spPr>
          <a:xfrm>
            <a:off x="10029120" y="347088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1" name="Straight Connector 130">
            <a:extLst>
              <a:ext uri="{FF2B5EF4-FFF2-40B4-BE49-F238E27FC236}">
                <a16:creationId xmlns:a16="http://schemas.microsoft.com/office/drawing/2014/main" id="{553762B7-D256-4E75-A67C-D8A7519362A3}"/>
              </a:ext>
            </a:extLst>
          </p:cNvPr>
          <p:cNvCxnSpPr/>
          <p:nvPr/>
        </p:nvCxnSpPr>
        <p:spPr>
          <a:xfrm>
            <a:off x="1092156" y="520165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2" name="Straight Connector 131">
            <a:extLst>
              <a:ext uri="{FF2B5EF4-FFF2-40B4-BE49-F238E27FC236}">
                <a16:creationId xmlns:a16="http://schemas.microsoft.com/office/drawing/2014/main" id="{358526AA-416E-4593-8B14-1668F1F64820}"/>
              </a:ext>
            </a:extLst>
          </p:cNvPr>
          <p:cNvCxnSpPr/>
          <p:nvPr/>
        </p:nvCxnSpPr>
        <p:spPr>
          <a:xfrm>
            <a:off x="1087162" y="5210090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4" name="Straight Connector 133">
            <a:extLst>
              <a:ext uri="{FF2B5EF4-FFF2-40B4-BE49-F238E27FC236}">
                <a16:creationId xmlns:a16="http://schemas.microsoft.com/office/drawing/2014/main" id="{213CDB34-7CA4-4C13-A5B9-4224E9CAA58E}"/>
              </a:ext>
            </a:extLst>
          </p:cNvPr>
          <p:cNvCxnSpPr/>
          <p:nvPr/>
        </p:nvCxnSpPr>
        <p:spPr>
          <a:xfrm>
            <a:off x="4431495" y="52160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5" name="Straight Connector 134">
            <a:extLst>
              <a:ext uri="{FF2B5EF4-FFF2-40B4-BE49-F238E27FC236}">
                <a16:creationId xmlns:a16="http://schemas.microsoft.com/office/drawing/2014/main" id="{A7141411-C0E1-4D5A-8DDE-DF669A3F3608}"/>
              </a:ext>
            </a:extLst>
          </p:cNvPr>
          <p:cNvCxnSpPr/>
          <p:nvPr/>
        </p:nvCxnSpPr>
        <p:spPr>
          <a:xfrm>
            <a:off x="7750190" y="521333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7" name="Straight Connector 136">
            <a:extLst>
              <a:ext uri="{FF2B5EF4-FFF2-40B4-BE49-F238E27FC236}">
                <a16:creationId xmlns:a16="http://schemas.microsoft.com/office/drawing/2014/main" id="{27EDB0D3-5FF7-4634-A7A7-C37AA246980D}"/>
              </a:ext>
            </a:extLst>
          </p:cNvPr>
          <p:cNvCxnSpPr/>
          <p:nvPr/>
        </p:nvCxnSpPr>
        <p:spPr>
          <a:xfrm>
            <a:off x="11089130" y="52079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6" name="TextBox 85">
            <a:extLst>
              <a:ext uri="{FF2B5EF4-FFF2-40B4-BE49-F238E27FC236}">
                <a16:creationId xmlns:a16="http://schemas.microsoft.com/office/drawing/2014/main" id="{797FBB6A-B5BF-4669-AAF9-3FB030696A93}"/>
              </a:ext>
            </a:extLst>
          </p:cNvPr>
          <p:cNvSpPr txBox="1"/>
          <p:nvPr/>
        </p:nvSpPr>
        <p:spPr>
          <a:xfrm>
            <a:off x="4080702" y="3663295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75" name="Straight Connector 74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4189798" y="348021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790635246"/>
      </p:ext>
    </p:extLst>
  </p:cSld>
  <p:clrMapOvr>
    <a:masterClrMapping/>
  </p:clrMapOvr>
</p:sld>
</file>

<file path=ppt/slides/slide5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96712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Headquarters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61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4002" y="1378965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032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 Tank Brigade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59937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19622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72379" y="199473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 Company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30639" y="198039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825922" y="154004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59937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5880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58805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40970" y="153087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383087" y="2549498"/>
            <a:ext cx="66556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BMP-2</a:t>
            </a:r>
          </a:p>
        </p:txBody>
      </p: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2085409" y="2758480"/>
            <a:ext cx="3077141" cy="54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491049" y="312929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38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4564923" y="31270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41" name="Straight Connector 4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086831" y="275848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3647671" y="276140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8" name="TextBox 4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845419" y="270062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55952" y="270062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0" name="TextBox 49"/>
          <p:cNvSpPr txBox="1"/>
          <p:nvPr/>
        </p:nvSpPr>
        <p:spPr>
          <a:xfrm>
            <a:off x="10403626" y="5957905"/>
            <a:ext cx="171874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1" name="TextBox 50"/>
          <p:cNvSpPr txBox="1"/>
          <p:nvPr/>
        </p:nvSpPr>
        <p:spPr>
          <a:xfrm>
            <a:off x="2949756" y="3705487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BMP-1Ksh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2" name="TextBox 51"/>
          <p:cNvSpPr txBox="1"/>
          <p:nvPr/>
        </p:nvSpPr>
        <p:spPr>
          <a:xfrm>
            <a:off x="4468556" y="3705487"/>
            <a:ext cx="1735810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967099" y="2700621"/>
            <a:ext cx="38436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3647671" y="2543370"/>
            <a:ext cx="0" cy="22157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48654" y="4896630"/>
            <a:ext cx="433075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6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54294" y="53126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68" name="Straight Connector 6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58385" y="489887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5" name="TextBox 74"/>
          <p:cNvSpPr txBox="1"/>
          <p:nvPr/>
        </p:nvSpPr>
        <p:spPr>
          <a:xfrm>
            <a:off x="378551" y="5880819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BMP-1Ksh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0" name="TextBox 7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83953" y="1553870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82830" y="589774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9" name="Straight Connector 58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5152699" y="276855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4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3053311" y="313219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Military Intelligence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66" name="Straight Connector 65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082735" y="3675680"/>
            <a:ext cx="2674" cy="122095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9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897880" y="531646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Future</a:t>
            </a:r>
          </a:p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341466" y="53158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 Operations Team</a:t>
            </a:r>
          </a:p>
        </p:txBody>
      </p:sp>
      <p:sp>
        <p:nvSpPr>
          <p:cNvPr id="7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785052" y="53158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Functional Staff Section</a:t>
            </a:r>
          </a:p>
        </p:txBody>
      </p:sp>
      <p:cxnSp>
        <p:nvCxnSpPr>
          <p:cNvPr id="81" name="Straight Connector 8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492240" y="489663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" name="Straight Connector 8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935826" y="48922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3" name="Straight Connector 8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5386469" y="488476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4" name="TextBox 8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66666" y="485864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85" name="TextBox 8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350820" y="485754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6" name="TextBox 8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787349" y="485754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7" name="TextBox 8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194750" y="485754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88" name="TextBox 87"/>
          <p:cNvSpPr txBox="1"/>
          <p:nvPr/>
        </p:nvSpPr>
        <p:spPr>
          <a:xfrm>
            <a:off x="1812406" y="5880819"/>
            <a:ext cx="134844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9" name="TextBox 88"/>
          <p:cNvSpPr txBox="1"/>
          <p:nvPr/>
        </p:nvSpPr>
        <p:spPr>
          <a:xfrm>
            <a:off x="3263502" y="5878291"/>
            <a:ext cx="134844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0" name="TextBox 89"/>
          <p:cNvSpPr txBox="1"/>
          <p:nvPr/>
        </p:nvSpPr>
        <p:spPr>
          <a:xfrm>
            <a:off x="4697357" y="5878291"/>
            <a:ext cx="106150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375D C3</a:t>
            </a:r>
          </a:p>
        </p:txBody>
      </p:sp>
      <p:cxnSp>
        <p:nvCxnSpPr>
          <p:cNvPr id="91" name="Straight Connector 9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1095793" y="2529037"/>
            <a:ext cx="2674" cy="24740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" name="Straight Connector 91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8025405" y="2887446"/>
            <a:ext cx="3077141" cy="54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93" name="Straight Connector 92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8025405" y="5002461"/>
            <a:ext cx="3077141" cy="54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65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7439741" y="330140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67" name="Straight Connector 66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034101" y="288444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Straight Connector 6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9753827" y="289570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020616" y="499908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9581583" y="49955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11098857" y="500087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5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9165276" y="330140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Tactical Security Section</a:t>
            </a:r>
          </a:p>
        </p:txBody>
      </p:sp>
      <p:sp>
        <p:nvSpPr>
          <p:cNvPr id="96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7439741" y="54109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8987223" y="54109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Squad</a:t>
            </a:r>
          </a:p>
        </p:txBody>
      </p:sp>
      <p:sp>
        <p:nvSpPr>
          <p:cNvPr id="98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0054" y="54109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99" name="TextBox 9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559598" y="286768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7832629" y="49704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01" name="TextBox 10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12695" y="49704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02" name="TextBox 101"/>
          <p:cNvSpPr txBox="1"/>
          <p:nvPr/>
        </p:nvSpPr>
        <p:spPr>
          <a:xfrm>
            <a:off x="7340821" y="3883453"/>
            <a:ext cx="135005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3" name="TextBox 102"/>
          <p:cNvSpPr txBox="1"/>
          <p:nvPr/>
        </p:nvSpPr>
        <p:spPr>
          <a:xfrm>
            <a:off x="9073587" y="3888591"/>
            <a:ext cx="13500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AGS-17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4" name="TextBox 103"/>
          <p:cNvSpPr txBox="1"/>
          <p:nvPr/>
        </p:nvSpPr>
        <p:spPr>
          <a:xfrm>
            <a:off x="7345451" y="5950298"/>
            <a:ext cx="137730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5" name="TextBox 104"/>
          <p:cNvSpPr txBox="1"/>
          <p:nvPr/>
        </p:nvSpPr>
        <p:spPr>
          <a:xfrm>
            <a:off x="8890837" y="5957905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975259932"/>
      </p:ext>
    </p:extLst>
  </p:cSld>
  <p:clrMapOvr>
    <a:masterClrMapping/>
  </p:clrMapOvr>
</p:sld>
</file>

<file path=ppt/slides/slide5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8572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61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381150"/>
            <a:ext cx="186" cy="39017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25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Tank 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271" y="62504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278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72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Tank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4533" y="182316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387517" y="227181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Tank</a:t>
            </a:r>
          </a:p>
          <a:p>
            <a:pPr algn="ctr"/>
            <a:r>
              <a:rPr lang="en-US" sz="1200" dirty="0"/>
              <a:t>Squadron</a:t>
            </a: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2879633" y="2063975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9A89BBAF-B244-4635-BB3A-EE4E6C4C7EC1}"/>
              </a:ext>
            </a:extLst>
          </p:cNvPr>
          <p:cNvSpPr/>
          <p:nvPr/>
        </p:nvSpPr>
        <p:spPr>
          <a:xfrm>
            <a:off x="4148915" y="22640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Tank</a:t>
            </a:r>
          </a:p>
          <a:p>
            <a:pPr algn="ctr"/>
            <a:r>
              <a:rPr lang="en-US" sz="1200" dirty="0"/>
              <a:t>Squadron</a:t>
            </a: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4BD9400B-F589-4279-AD5E-60332F5DE2A8}"/>
              </a:ext>
            </a:extLst>
          </p:cNvPr>
          <p:cNvSpPr txBox="1"/>
          <p:nvPr/>
        </p:nvSpPr>
        <p:spPr>
          <a:xfrm>
            <a:off x="4630363" y="205616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6782604" y="229082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Tank</a:t>
            </a:r>
          </a:p>
          <a:p>
            <a:pPr algn="ctr"/>
            <a:r>
              <a:rPr lang="en-US" sz="1200" dirty="0"/>
              <a:t>Squadron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7265147" y="205572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652108" y="227181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130000" y="2063975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7" name="object 60">
            <a:extLst>
              <a:ext uri="{FF2B5EF4-FFF2-40B4-BE49-F238E27FC236}">
                <a16:creationId xmlns:a16="http://schemas.microsoft.com/office/drawing/2014/main" id="{D576C08F-F0D8-4233-93FB-C028CB9730F7}"/>
              </a:ext>
            </a:extLst>
          </p:cNvPr>
          <p:cNvSpPr/>
          <p:nvPr/>
        </p:nvSpPr>
        <p:spPr>
          <a:xfrm>
            <a:off x="10523288" y="224475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331D7C80-462A-455C-98B5-3D005060109E}"/>
              </a:ext>
            </a:extLst>
          </p:cNvPr>
          <p:cNvSpPr txBox="1"/>
          <p:nvPr/>
        </p:nvSpPr>
        <p:spPr>
          <a:xfrm>
            <a:off x="10832423" y="1808313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7" name="object 60">
            <a:extLst>
              <a:ext uri="{FF2B5EF4-FFF2-40B4-BE49-F238E27FC236}">
                <a16:creationId xmlns:a16="http://schemas.microsoft.com/office/drawing/2014/main" id="{E426BBA5-2ECC-4738-817C-246FBC4547BB}"/>
              </a:ext>
            </a:extLst>
          </p:cNvPr>
          <p:cNvSpPr/>
          <p:nvPr/>
        </p:nvSpPr>
        <p:spPr>
          <a:xfrm>
            <a:off x="2978814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1" name="object 60">
            <a:extLst>
              <a:ext uri="{FF2B5EF4-FFF2-40B4-BE49-F238E27FC236}">
                <a16:creationId xmlns:a16="http://schemas.microsoft.com/office/drawing/2014/main" id="{45D52A1E-AE54-45BC-A01B-E25A206BEFF5}"/>
              </a:ext>
            </a:extLst>
          </p:cNvPr>
          <p:cNvSpPr/>
          <p:nvPr/>
        </p:nvSpPr>
        <p:spPr>
          <a:xfrm>
            <a:off x="8065970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278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2993345" y="181961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7" name="Straight Connector 11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4750488" y="182532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7383293" y="18385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1" name="Straight Connector 120">
            <a:extLst>
              <a:ext uri="{FF2B5EF4-FFF2-40B4-BE49-F238E27FC236}">
                <a16:creationId xmlns:a16="http://schemas.microsoft.com/office/drawing/2014/main" id="{C25D53DF-DB09-4C20-9566-1A8035555AC8}"/>
              </a:ext>
            </a:extLst>
          </p:cNvPr>
          <p:cNvCxnSpPr/>
          <p:nvPr/>
        </p:nvCxnSpPr>
        <p:spPr>
          <a:xfrm>
            <a:off x="9241506" y="18343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16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3570188" y="5280196"/>
            <a:ext cx="5090142" cy="704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6" name="Straight Connector 125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3579712" y="52711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EC20E863-413F-48FC-993B-A2524972F2F4}"/>
              </a:ext>
            </a:extLst>
          </p:cNvPr>
          <p:cNvCxnSpPr/>
          <p:nvPr/>
        </p:nvCxnSpPr>
        <p:spPr>
          <a:xfrm>
            <a:off x="8660330" y="52764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TextBox 4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10516" y="5234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393415" y="5234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0" name="TextBox 69"/>
          <p:cNvSpPr txBox="1"/>
          <p:nvPr/>
        </p:nvSpPr>
        <p:spPr>
          <a:xfrm>
            <a:off x="8560934" y="2819863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BRM-3K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Skylark IV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160197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86" name="Straight Connector 8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19863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TextBox 86"/>
          <p:cNvSpPr txBox="1"/>
          <p:nvPr/>
        </p:nvSpPr>
        <p:spPr>
          <a:xfrm>
            <a:off x="156562" y="4133883"/>
            <a:ext cx="665567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T-90A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BMP-2</a:t>
            </a:r>
          </a:p>
        </p:txBody>
      </p:sp>
      <p:sp>
        <p:nvSpPr>
          <p:cNvPr id="88" name="TextBox 87"/>
          <p:cNvSpPr txBox="1"/>
          <p:nvPr/>
        </p:nvSpPr>
        <p:spPr>
          <a:xfrm>
            <a:off x="1973688" y="4133883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9" name="TextBox 68"/>
          <p:cNvSpPr txBox="1"/>
          <p:nvPr/>
        </p:nvSpPr>
        <p:spPr>
          <a:xfrm>
            <a:off x="10459431" y="2812650"/>
            <a:ext cx="109837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SA-18 Launcher</a:t>
            </a:r>
          </a:p>
        </p:txBody>
      </p:sp>
    </p:spTree>
    <p:extLst>
      <p:ext uri="{BB962C8B-B14F-4D97-AF65-F5344CB8AC3E}">
        <p14:creationId xmlns:p14="http://schemas.microsoft.com/office/powerpoint/2010/main" val="2218897969"/>
      </p:ext>
    </p:extLst>
  </p:cSld>
  <p:clrMapOvr>
    <a:masterClrMapping/>
  </p:clrMapOvr>
</p:sld>
</file>

<file path=ppt/slides/slide5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Squadron, Tank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61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Tank</a:t>
            </a:r>
          </a:p>
          <a:p>
            <a:pPr algn="ctr"/>
            <a:r>
              <a:rPr lang="en-US" sz="1200" dirty="0"/>
              <a:t>Squadron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Tank</a:t>
            </a:r>
          </a:p>
          <a:p>
            <a:pPr algn="ctr"/>
            <a:r>
              <a:rPr lang="en-US" sz="1200" dirty="0"/>
              <a:t>Troop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Tank</a:t>
            </a:r>
          </a:p>
          <a:p>
            <a:pPr algn="ctr"/>
            <a:r>
              <a:rPr lang="en-US" sz="1200" dirty="0"/>
              <a:t>Troop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91675" y="223301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Tank</a:t>
            </a:r>
          </a:p>
          <a:p>
            <a:pPr algn="ctr"/>
            <a:r>
              <a:rPr lang="en-US" sz="1200" dirty="0"/>
              <a:t>Troop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631904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T90-A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55875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5338" y="223301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631904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T90-A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631904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T90-A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85938" y="325108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2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575" y="444118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27" name="Straight Connector 26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78263" y="4109864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0289" y="410711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66640" y="410711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024230" y="410711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35427" y="444372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72280" y="444814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3" name="TextBox 32"/>
          <p:cNvSpPr txBox="1"/>
          <p:nvPr/>
        </p:nvSpPr>
        <p:spPr>
          <a:xfrm>
            <a:off x="392265" y="4989828"/>
            <a:ext cx="631904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T-90A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2351161" y="4989828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4310057" y="4989828"/>
            <a:ext cx="109036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623169828"/>
      </p:ext>
    </p:extLst>
  </p:cSld>
  <p:clrMapOvr>
    <a:masterClrMapping/>
  </p:clrMapOvr>
</p:sld>
</file>

<file path=ppt/slides/slide5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Tank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61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713020542"/>
      </p:ext>
    </p:extLst>
  </p:cSld>
  <p:clrMapOvr>
    <a:masterClrMapping/>
  </p:clrMapOvr>
</p:sld>
</file>

<file path=ppt/slides/slide5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Tank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61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48825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197764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BREM 2 Recovery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71874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6608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BMM-1 Ambulance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BMM-2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Bn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 Aid Station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9668" cy="144655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7 x URAL 375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7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886710375"/>
      </p:ext>
    </p:extLst>
  </p:cSld>
  <p:clrMapOvr>
    <a:masterClrMapping/>
  </p:clrMapOvr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Motorized Infantry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3792295278"/>
      </p:ext>
    </p:extLst>
  </p:cSld>
  <p:clrMapOvr>
    <a:masterClrMapping/>
  </p:clrMapOvr>
</p:sld>
</file>

<file path=ppt/slides/slide5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8572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(IFV)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61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381150"/>
            <a:ext cx="186" cy="39017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25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Mechanized Infantry (IFV) 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271" y="62504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278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72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Mechanized Infantry Battalion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4533" y="182316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387517" y="227181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Mechanized Infantry Company</a:t>
            </a:r>
            <a:endParaRPr sz="1200" dirty="0"/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2879633" y="2063975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9A89BBAF-B244-4635-BB3A-EE4E6C4C7EC1}"/>
              </a:ext>
            </a:extLst>
          </p:cNvPr>
          <p:cNvSpPr/>
          <p:nvPr/>
        </p:nvSpPr>
        <p:spPr>
          <a:xfrm>
            <a:off x="4148915" y="22640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Mechanized Infantry Company</a:t>
            </a: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4BD9400B-F589-4279-AD5E-60332F5DE2A8}"/>
              </a:ext>
            </a:extLst>
          </p:cNvPr>
          <p:cNvSpPr txBox="1"/>
          <p:nvPr/>
        </p:nvSpPr>
        <p:spPr>
          <a:xfrm>
            <a:off x="4630363" y="205616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6782604" y="229082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Mechanized Infantry Company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7265147" y="205572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652108" y="227181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Mortar</a:t>
            </a:r>
          </a:p>
          <a:p>
            <a:pPr algn="ctr"/>
            <a:r>
              <a:rPr lang="en-US" sz="1200" dirty="0"/>
              <a:t>Battery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130000" y="2063975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7" name="object 60">
            <a:extLst>
              <a:ext uri="{FF2B5EF4-FFF2-40B4-BE49-F238E27FC236}">
                <a16:creationId xmlns:a16="http://schemas.microsoft.com/office/drawing/2014/main" id="{D576C08F-F0D8-4233-93FB-C028CB9730F7}"/>
              </a:ext>
            </a:extLst>
          </p:cNvPr>
          <p:cNvSpPr/>
          <p:nvPr/>
        </p:nvSpPr>
        <p:spPr>
          <a:xfrm>
            <a:off x="10523288" y="224475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 Platoon</a:t>
            </a:r>
            <a:endParaRPr sz="1200" dirty="0"/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331D7C80-462A-455C-98B5-3D005060109E}"/>
              </a:ext>
            </a:extLst>
          </p:cNvPr>
          <p:cNvSpPr txBox="1"/>
          <p:nvPr/>
        </p:nvSpPr>
        <p:spPr>
          <a:xfrm>
            <a:off x="10832423" y="1808313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3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500144" y="572508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Weapons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77" name="object 60">
            <a:extLst>
              <a:ext uri="{FF2B5EF4-FFF2-40B4-BE49-F238E27FC236}">
                <a16:creationId xmlns:a16="http://schemas.microsoft.com/office/drawing/2014/main" id="{E426BBA5-2ECC-4738-817C-246FBC4547BB}"/>
              </a:ext>
            </a:extLst>
          </p:cNvPr>
          <p:cNvSpPr/>
          <p:nvPr/>
        </p:nvSpPr>
        <p:spPr>
          <a:xfrm>
            <a:off x="2978814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1" name="object 60">
            <a:extLst>
              <a:ext uri="{FF2B5EF4-FFF2-40B4-BE49-F238E27FC236}">
                <a16:creationId xmlns:a16="http://schemas.microsoft.com/office/drawing/2014/main" id="{45D52A1E-AE54-45BC-A01B-E25A206BEFF5}"/>
              </a:ext>
            </a:extLst>
          </p:cNvPr>
          <p:cNvSpPr/>
          <p:nvPr/>
        </p:nvSpPr>
        <p:spPr>
          <a:xfrm>
            <a:off x="8065970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3" name="object 60">
            <a:extLst>
              <a:ext uri="{FF2B5EF4-FFF2-40B4-BE49-F238E27FC236}">
                <a16:creationId xmlns:a16="http://schemas.microsoft.com/office/drawing/2014/main" id="{7801212E-E563-45A8-BE47-E51BC0001469}"/>
              </a:ext>
            </a:extLst>
          </p:cNvPr>
          <p:cNvSpPr/>
          <p:nvPr/>
        </p:nvSpPr>
        <p:spPr>
          <a:xfrm>
            <a:off x="10508186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278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2993345" y="181961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7" name="Straight Connector 11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4750488" y="182532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7383293" y="18385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1" name="Straight Connector 120">
            <a:extLst>
              <a:ext uri="{FF2B5EF4-FFF2-40B4-BE49-F238E27FC236}">
                <a16:creationId xmlns:a16="http://schemas.microsoft.com/office/drawing/2014/main" id="{C25D53DF-DB09-4C20-9566-1A8035555AC8}"/>
              </a:ext>
            </a:extLst>
          </p:cNvPr>
          <p:cNvCxnSpPr/>
          <p:nvPr/>
        </p:nvCxnSpPr>
        <p:spPr>
          <a:xfrm>
            <a:off x="9241506" y="18343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16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4" name="Straight Connector 123">
            <a:extLst>
              <a:ext uri="{FF2B5EF4-FFF2-40B4-BE49-F238E27FC236}">
                <a16:creationId xmlns:a16="http://schemas.microsoft.com/office/drawing/2014/main" id="{E8E2C687-8F55-4AA9-87AF-313368FB2932}"/>
              </a:ext>
            </a:extLst>
          </p:cNvPr>
          <p:cNvCxnSpPr/>
          <p:nvPr/>
        </p:nvCxnSpPr>
        <p:spPr>
          <a:xfrm>
            <a:off x="1098487" y="527660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1093493" y="5285035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6" name="Straight Connector 125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3579712" y="529259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EC20E863-413F-48FC-993B-A2524972F2F4}"/>
              </a:ext>
            </a:extLst>
          </p:cNvPr>
          <p:cNvCxnSpPr/>
          <p:nvPr/>
        </p:nvCxnSpPr>
        <p:spPr>
          <a:xfrm>
            <a:off x="8660330" y="52764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0" name="Straight Connector 129">
            <a:extLst>
              <a:ext uri="{FF2B5EF4-FFF2-40B4-BE49-F238E27FC236}">
                <a16:creationId xmlns:a16="http://schemas.microsoft.com/office/drawing/2014/main" id="{5954BBA4-D4DF-4BB1-AF39-FA119786AB0D}"/>
              </a:ext>
            </a:extLst>
          </p:cNvPr>
          <p:cNvCxnSpPr/>
          <p:nvPr/>
        </p:nvCxnSpPr>
        <p:spPr>
          <a:xfrm>
            <a:off x="11095461" y="528285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6" name="TextBox 4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2129" y="527453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07842" y="527453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392486" y="527453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830676" y="527453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0" name="TextBox 49"/>
          <p:cNvSpPr txBox="1"/>
          <p:nvPr/>
        </p:nvSpPr>
        <p:spPr>
          <a:xfrm>
            <a:off x="408895" y="6278087"/>
            <a:ext cx="66556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BMP-2</a:t>
            </a:r>
          </a:p>
        </p:txBody>
      </p:sp>
      <p:sp>
        <p:nvSpPr>
          <p:cNvPr id="51" name="TextBox 50"/>
          <p:cNvSpPr txBox="1"/>
          <p:nvPr/>
        </p:nvSpPr>
        <p:spPr>
          <a:xfrm>
            <a:off x="2899877" y="6267097"/>
            <a:ext cx="135005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SA-18 SAM Launcher</a:t>
            </a:r>
          </a:p>
        </p:txBody>
      </p:sp>
      <p:sp>
        <p:nvSpPr>
          <p:cNvPr id="70" name="TextBox 69"/>
          <p:cNvSpPr txBox="1"/>
          <p:nvPr/>
        </p:nvSpPr>
        <p:spPr>
          <a:xfrm>
            <a:off x="10437814" y="2812650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BRM-3K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Skylark IV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160197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86" name="Straight Connector 8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19863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TextBox 86"/>
          <p:cNvSpPr txBox="1"/>
          <p:nvPr/>
        </p:nvSpPr>
        <p:spPr>
          <a:xfrm>
            <a:off x="156562" y="4133883"/>
            <a:ext cx="66556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BMP-2</a:t>
            </a:r>
          </a:p>
        </p:txBody>
      </p:sp>
      <p:sp>
        <p:nvSpPr>
          <p:cNvPr id="88" name="TextBox 87"/>
          <p:cNvSpPr txBox="1"/>
          <p:nvPr/>
        </p:nvSpPr>
        <p:spPr>
          <a:xfrm>
            <a:off x="1973688" y="4133883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876469266"/>
      </p:ext>
    </p:extLst>
  </p:cSld>
  <p:clrMapOvr>
    <a:masterClrMapping/>
  </p:clrMapOvr>
</p:sld>
</file>

<file path=ppt/slides/slide5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Company, Mechanized Infantry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61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Mechanized Infantry Company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83035" y="644092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 Mechanized Infantry Company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Mechanized Infantry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Mechanized Infantry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72625" y="223301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Mechanized Infantry 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66556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BMP-2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27300" y="2222490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376763" y="223301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66556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BMP-2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66556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BMP-2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45745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Team</a:t>
            </a:r>
            <a:endParaRPr sz="1200" dirty="0"/>
          </a:p>
        </p:txBody>
      </p:sp>
      <p:sp>
        <p:nvSpPr>
          <p:cNvPr id="26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2223307" y="45745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  <a:endParaRPr sz="1200" dirty="0"/>
          </a:p>
        </p:txBody>
      </p:sp>
      <p:sp>
        <p:nvSpPr>
          <p:cNvPr id="2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055121" y="45745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  <a:endParaRPr sz="1200" dirty="0"/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1088729" y="4119195"/>
            <a:ext cx="3568439" cy="1573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85409" y="325743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695" y="411381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817667" y="411381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649481" y="411063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7" name="TextBox 36"/>
          <p:cNvSpPr txBox="1"/>
          <p:nvPr/>
        </p:nvSpPr>
        <p:spPr>
          <a:xfrm>
            <a:off x="3983914" y="5114683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152100" y="5114683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19842" y="5114683"/>
            <a:ext cx="66556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BMP-2</a:t>
            </a:r>
          </a:p>
        </p:txBody>
      </p:sp>
    </p:spTree>
    <p:extLst>
      <p:ext uri="{BB962C8B-B14F-4D97-AF65-F5344CB8AC3E}">
        <p14:creationId xmlns:p14="http://schemas.microsoft.com/office/powerpoint/2010/main" val="1777301237"/>
      </p:ext>
    </p:extLst>
  </p:cSld>
  <p:clrMapOvr>
    <a:masterClrMapping/>
  </p:clrMapOvr>
</p:sld>
</file>

<file path=ppt/slides/slide5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666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Mortar Battery, Mechanized Infantry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61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3621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134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Mortar Battery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83035" y="605992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208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665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 Mortar Battery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1949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615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Mortar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665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Mortar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72625" y="219491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665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  <a:br>
              <a:rPr lang="en-US" sz="1200" dirty="0"/>
            </a:br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208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095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079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09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10178"/>
            <a:ext cx="535724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2S9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1843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376763" y="219491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19334"/>
            <a:ext cx="535724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2S9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193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45364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Team</a:t>
            </a:r>
            <a:endParaRPr sz="1200" dirty="0"/>
          </a:p>
        </p:txBody>
      </p:sp>
      <p:sp>
        <p:nvSpPr>
          <p:cNvPr id="26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2223307" y="45364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Fires</a:t>
            </a:r>
          </a:p>
          <a:p>
            <a:pPr algn="ctr"/>
            <a:r>
              <a:rPr lang="en-US" sz="1200" dirty="0"/>
              <a:t>Team</a:t>
            </a:r>
            <a:endParaRPr sz="1200" dirty="0"/>
          </a:p>
        </p:txBody>
      </p:sp>
      <p:sp>
        <p:nvSpPr>
          <p:cNvPr id="2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055121" y="45364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Observation</a:t>
            </a:r>
          </a:p>
          <a:p>
            <a:pPr algn="ctr"/>
            <a:r>
              <a:rPr lang="en-US" sz="1200" dirty="0"/>
              <a:t>Team</a:t>
            </a:r>
            <a:endParaRPr sz="1200" dirty="0"/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1088729" y="4081095"/>
            <a:ext cx="3568439" cy="1573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85409" y="321933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695" y="407571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817667" y="407571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649481" y="407253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7" name="TextBox 36"/>
          <p:cNvSpPr txBox="1"/>
          <p:nvPr/>
        </p:nvSpPr>
        <p:spPr>
          <a:xfrm>
            <a:off x="3983914" y="5076583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152100" y="5076583"/>
            <a:ext cx="65114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1V152</a:t>
            </a:r>
          </a:p>
        </p:txBody>
      </p:sp>
      <p:sp>
        <p:nvSpPr>
          <p:cNvPr id="39" name="TextBox 38"/>
          <p:cNvSpPr txBox="1"/>
          <p:nvPr/>
        </p:nvSpPr>
        <p:spPr>
          <a:xfrm>
            <a:off x="419842" y="5076583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339942009"/>
      </p:ext>
    </p:extLst>
  </p:cSld>
  <p:clrMapOvr>
    <a:masterClrMapping/>
  </p:clrMapOvr>
</p:sld>
</file>

<file path=ppt/slides/slide5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Mechanized Infantry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61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966551550"/>
      </p:ext>
    </p:extLst>
  </p:cSld>
  <p:clrMapOvr>
    <a:masterClrMapping/>
  </p:clrMapOvr>
</p:sld>
</file>

<file path=ppt/slides/slide5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Mechanized Infantry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61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48825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197764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BREM 2 Recovery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71874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6608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BMM-1 Ambulance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BMM-2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Bn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 Aid Station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9668" cy="144655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Generic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647071964"/>
      </p:ext>
    </p:extLst>
  </p:cSld>
  <p:clrMapOvr>
    <a:masterClrMapping/>
  </p:clrMapOvr>
</p:sld>
</file>

<file path=ppt/slides/slide5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8572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61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381150"/>
            <a:ext cx="186" cy="39017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25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 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271" y="62504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278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72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Field Artillery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4533" y="182316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3068869" y="227853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 Battery</a:t>
            </a: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3560985" y="2070695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838534" y="22586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 Battery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16426" y="205081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7" name="object 60">
            <a:extLst>
              <a:ext uri="{FF2B5EF4-FFF2-40B4-BE49-F238E27FC236}">
                <a16:creationId xmlns:a16="http://schemas.microsoft.com/office/drawing/2014/main" id="{D576C08F-F0D8-4233-93FB-C028CB9730F7}"/>
              </a:ext>
            </a:extLst>
          </p:cNvPr>
          <p:cNvSpPr/>
          <p:nvPr/>
        </p:nvSpPr>
        <p:spPr>
          <a:xfrm>
            <a:off x="10523288" y="224475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 Battery</a:t>
            </a:r>
          </a:p>
        </p:txBody>
      </p:sp>
      <p:sp>
        <p:nvSpPr>
          <p:cNvPr id="77" name="object 60">
            <a:extLst>
              <a:ext uri="{FF2B5EF4-FFF2-40B4-BE49-F238E27FC236}">
                <a16:creationId xmlns:a16="http://schemas.microsoft.com/office/drawing/2014/main" id="{E426BBA5-2ECC-4738-817C-246FBC4547BB}"/>
              </a:ext>
            </a:extLst>
          </p:cNvPr>
          <p:cNvSpPr/>
          <p:nvPr/>
        </p:nvSpPr>
        <p:spPr>
          <a:xfrm>
            <a:off x="2978814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1" name="object 60">
            <a:extLst>
              <a:ext uri="{FF2B5EF4-FFF2-40B4-BE49-F238E27FC236}">
                <a16:creationId xmlns:a16="http://schemas.microsoft.com/office/drawing/2014/main" id="{45D52A1E-AE54-45BC-A01B-E25A206BEFF5}"/>
              </a:ext>
            </a:extLst>
          </p:cNvPr>
          <p:cNvSpPr/>
          <p:nvPr/>
        </p:nvSpPr>
        <p:spPr>
          <a:xfrm>
            <a:off x="8065970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278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674697" y="18263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1" name="Straight Connector 120">
            <a:extLst>
              <a:ext uri="{FF2B5EF4-FFF2-40B4-BE49-F238E27FC236}">
                <a16:creationId xmlns:a16="http://schemas.microsoft.com/office/drawing/2014/main" id="{C25D53DF-DB09-4C20-9566-1A8035555AC8}"/>
              </a:ext>
            </a:extLst>
          </p:cNvPr>
          <p:cNvCxnSpPr/>
          <p:nvPr/>
        </p:nvCxnSpPr>
        <p:spPr>
          <a:xfrm>
            <a:off x="8427932" y="182113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16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3570188" y="5280196"/>
            <a:ext cx="5090142" cy="704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6" name="Straight Connector 125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3579712" y="52711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EC20E863-413F-48FC-993B-A2524972F2F4}"/>
              </a:ext>
            </a:extLst>
          </p:cNvPr>
          <p:cNvCxnSpPr/>
          <p:nvPr/>
        </p:nvCxnSpPr>
        <p:spPr>
          <a:xfrm>
            <a:off x="8660330" y="52764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TextBox 4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10516" y="5234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160197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86" name="Straight Connector 8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19863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TextBox 86"/>
          <p:cNvSpPr txBox="1"/>
          <p:nvPr/>
        </p:nvSpPr>
        <p:spPr>
          <a:xfrm>
            <a:off x="156562" y="4133883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1V15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8" name="TextBox 87"/>
          <p:cNvSpPr txBox="1"/>
          <p:nvPr/>
        </p:nvSpPr>
        <p:spPr>
          <a:xfrm>
            <a:off x="1973688" y="4133883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1V16 FDC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84433" y="2024623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549562" y="547649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</p:spTree>
    <p:extLst>
      <p:ext uri="{BB962C8B-B14F-4D97-AF65-F5344CB8AC3E}">
        <p14:creationId xmlns:p14="http://schemas.microsoft.com/office/powerpoint/2010/main" val="2675595975"/>
      </p:ext>
    </p:extLst>
  </p:cSld>
  <p:clrMapOvr>
    <a:masterClrMapping/>
  </p:clrMapOvr>
</p:sld>
</file>

<file path=ppt/slides/slide5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Battery, Field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61 Mechanized Infantry (APC) Division</a:t>
            </a:r>
            <a:endParaRPr lang="en-GB" sz="2400" b="1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</a:t>
            </a:r>
          </a:p>
          <a:p>
            <a:pPr algn="ctr"/>
            <a:r>
              <a:rPr lang="en-US" sz="1200"/>
              <a:t>Battery</a:t>
            </a:r>
            <a:endParaRPr lang="en-US"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Fire Support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223301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83227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1V13 FDC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PRP 4</a:t>
            </a:r>
          </a:p>
          <a:p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1528" y="223301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09677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2S19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181734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7126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226066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30432" y="3261275"/>
            <a:ext cx="109677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2S19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224601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85938" y="325108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575" y="444118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78263" y="4109864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0289" y="410711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66640" y="410711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024230" y="410711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35427" y="444372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72280" y="444814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92265" y="4989828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1V14 CP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351161" y="4989828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310057" y="4989828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87963" y="6263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</p:spTree>
    <p:extLst>
      <p:ext uri="{BB962C8B-B14F-4D97-AF65-F5344CB8AC3E}">
        <p14:creationId xmlns:p14="http://schemas.microsoft.com/office/powerpoint/2010/main" val="552080535"/>
      </p:ext>
    </p:extLst>
  </p:cSld>
  <p:clrMapOvr>
    <a:masterClrMapping/>
  </p:clrMapOvr>
</p:sld>
</file>

<file path=ppt/slides/slide5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Company, Field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61 Mechanized Infantry (APC) Division</a:t>
            </a:r>
            <a:endParaRPr lang="en-GB" sz="2400" b="1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6924" y="1664706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1528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2699650"/>
            <a:ext cx="1181734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168823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3640152" y="2699650"/>
            <a:ext cx="2788" cy="676893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4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785682" y="37014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</a:p>
        </p:txBody>
      </p: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2371420" y="3367387"/>
            <a:ext cx="2531212" cy="915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377396" y="33673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891291" y="336738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296931" y="370841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1679372" y="4250099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9" name="TextBox 48"/>
          <p:cNvSpPr txBox="1"/>
          <p:nvPr/>
        </p:nvSpPr>
        <p:spPr>
          <a:xfrm>
            <a:off x="4234708" y="4250099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cxnSp>
        <p:nvCxnSpPr>
          <p:cNvPr id="55" name="Straight Connector 54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8518821" y="2690494"/>
            <a:ext cx="2788" cy="676893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9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6664351" y="369230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Section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7250089" y="3358231"/>
            <a:ext cx="2531212" cy="915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7256065" y="33582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Straight Connector 6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9769960" y="335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9175600" y="369925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Section</a:t>
            </a:r>
          </a:p>
        </p:txBody>
      </p:sp>
      <p:sp>
        <p:nvSpPr>
          <p:cNvPr id="67" name="TextBox 66"/>
          <p:cNvSpPr txBox="1"/>
          <p:nvPr/>
        </p:nvSpPr>
        <p:spPr>
          <a:xfrm>
            <a:off x="6558041" y="4240943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68" name="TextBox 67"/>
          <p:cNvSpPr txBox="1"/>
          <p:nvPr/>
        </p:nvSpPr>
        <p:spPr>
          <a:xfrm>
            <a:off x="9113377" y="4240943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69" name="TextBox 6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179700" y="328776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691573" y="32956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7065683" y="328094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3" name="TextBox 7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564588" y="32956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3066631150"/>
      </p:ext>
    </p:extLst>
  </p:cSld>
  <p:clrMapOvr>
    <a:masterClrMapping/>
  </p:clrMapOvr>
</p:sld>
</file>

<file path=ppt/slides/slide5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Support Company, Field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61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672335" y="27157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267100" y="226373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7601127" y="3264348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080550" y="224908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381033EB-4E59-46D3-9CA6-7049E7487F3C}"/>
              </a:ext>
            </a:extLst>
          </p:cNvPr>
          <p:cNvSpPr/>
          <p:nvPr/>
        </p:nvSpPr>
        <p:spPr>
          <a:xfrm>
            <a:off x="3379274" y="27135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EA0E7A52-CBBF-44E1-9BAA-AD7AFFFC76F6}"/>
              </a:ext>
            </a:extLst>
          </p:cNvPr>
          <p:cNvCxnSpPr/>
          <p:nvPr/>
        </p:nvCxnSpPr>
        <p:spPr>
          <a:xfrm>
            <a:off x="3974039" y="226158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6A95DB8A-C697-46A9-A5B8-60CAAA1EEA18}"/>
              </a:ext>
            </a:extLst>
          </p:cNvPr>
          <p:cNvSpPr txBox="1"/>
          <p:nvPr/>
        </p:nvSpPr>
        <p:spPr>
          <a:xfrm>
            <a:off x="3308066" y="3262196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67691996-C3D2-4B8E-9D16-231121A824FC}"/>
              </a:ext>
            </a:extLst>
          </p:cNvPr>
          <p:cNvSpPr txBox="1"/>
          <p:nvPr/>
        </p:nvSpPr>
        <p:spPr>
          <a:xfrm>
            <a:off x="3787489" y="224693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3391256119"/>
      </p:ext>
    </p:extLst>
  </p:cSld>
  <p:clrMapOvr>
    <a:masterClrMapping/>
  </p:clrMapOvr>
</p:sld>
</file>

<file path=ppt/slides/slide5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Field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61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2201449368"/>
      </p:ext>
    </p:extLst>
  </p:cSld>
  <p:clrMapOvr>
    <a:masterClrMapping/>
  </p:clrMapOvr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Motorized Infantry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48825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507144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UAZ 452D Ambulance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27470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9671E646-4824-4573-8ED6-AA83D09667DE}"/>
              </a:ext>
            </a:extLst>
          </p:cNvPr>
          <p:cNvSpPr/>
          <p:nvPr/>
        </p:nvSpPr>
        <p:spPr>
          <a:xfrm>
            <a:off x="5501640" y="27256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FC357805-3852-4F4F-AEBC-2908BC16D554}"/>
              </a:ext>
            </a:extLst>
          </p:cNvPr>
          <p:cNvCxnSpPr/>
          <p:nvPr/>
        </p:nvCxnSpPr>
        <p:spPr>
          <a:xfrm>
            <a:off x="6096405" y="22736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>
            <a:extLst>
              <a:ext uri="{FF2B5EF4-FFF2-40B4-BE49-F238E27FC236}">
                <a16:creationId xmlns:a16="http://schemas.microsoft.com/office/drawing/2014/main" id="{EE70FF23-113A-47DC-85FF-7C46AC506C5E}"/>
              </a:ext>
            </a:extLst>
          </p:cNvPr>
          <p:cNvSpPr txBox="1"/>
          <p:nvPr/>
        </p:nvSpPr>
        <p:spPr>
          <a:xfrm>
            <a:off x="5430432" y="3274258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7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0B5739C3-D1D0-41D2-BB4D-A628CD4A6188}"/>
              </a:ext>
            </a:extLst>
          </p:cNvPr>
          <p:cNvSpPr txBox="1"/>
          <p:nvPr/>
        </p:nvSpPr>
        <p:spPr>
          <a:xfrm>
            <a:off x="5909855" y="225899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3481320243"/>
      </p:ext>
    </p:extLst>
  </p:cSld>
  <p:clrMapOvr>
    <a:masterClrMapping/>
  </p:clrMapOvr>
</p:sld>
</file>

<file path=ppt/slides/slide5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8572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61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381150"/>
            <a:ext cx="186" cy="39017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25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 Defense Artillery 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271" y="62504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278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72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Air Defense Artillery Battalion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4533" y="182316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9A89BBAF-B244-4635-BB3A-EE4E6C4C7EC1}"/>
              </a:ext>
            </a:extLst>
          </p:cNvPr>
          <p:cNvSpPr/>
          <p:nvPr/>
        </p:nvSpPr>
        <p:spPr>
          <a:xfrm>
            <a:off x="4148915" y="22640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 Aircraft</a:t>
            </a:r>
          </a:p>
          <a:p>
            <a:pPr algn="ctr"/>
            <a:r>
              <a:rPr lang="en-US" sz="1200" dirty="0"/>
              <a:t>Battery</a:t>
            </a: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4BD9400B-F589-4279-AD5E-60332F5DE2A8}"/>
              </a:ext>
            </a:extLst>
          </p:cNvPr>
          <p:cNvSpPr txBox="1"/>
          <p:nvPr/>
        </p:nvSpPr>
        <p:spPr>
          <a:xfrm>
            <a:off x="4630363" y="205616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6782604" y="229082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SAM</a:t>
            </a:r>
          </a:p>
          <a:p>
            <a:pPr algn="ctr"/>
            <a:r>
              <a:rPr lang="en-US" sz="1200" dirty="0"/>
              <a:t>Battery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7265147" y="205572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7" name="object 60">
            <a:extLst>
              <a:ext uri="{FF2B5EF4-FFF2-40B4-BE49-F238E27FC236}">
                <a16:creationId xmlns:a16="http://schemas.microsoft.com/office/drawing/2014/main" id="{D576C08F-F0D8-4233-93FB-C028CB9730F7}"/>
              </a:ext>
            </a:extLst>
          </p:cNvPr>
          <p:cNvSpPr/>
          <p:nvPr/>
        </p:nvSpPr>
        <p:spPr>
          <a:xfrm>
            <a:off x="10523288" y="224475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Battery</a:t>
            </a:r>
            <a:endParaRPr sz="1200" dirty="0"/>
          </a:p>
        </p:txBody>
      </p:sp>
      <p:sp>
        <p:nvSpPr>
          <p:cNvPr id="77" name="object 60">
            <a:extLst>
              <a:ext uri="{FF2B5EF4-FFF2-40B4-BE49-F238E27FC236}">
                <a16:creationId xmlns:a16="http://schemas.microsoft.com/office/drawing/2014/main" id="{E426BBA5-2ECC-4738-817C-246FBC4547BB}"/>
              </a:ext>
            </a:extLst>
          </p:cNvPr>
          <p:cNvSpPr/>
          <p:nvPr/>
        </p:nvSpPr>
        <p:spPr>
          <a:xfrm>
            <a:off x="2978814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1" name="object 60">
            <a:extLst>
              <a:ext uri="{FF2B5EF4-FFF2-40B4-BE49-F238E27FC236}">
                <a16:creationId xmlns:a16="http://schemas.microsoft.com/office/drawing/2014/main" id="{45D52A1E-AE54-45BC-A01B-E25A206BEFF5}"/>
              </a:ext>
            </a:extLst>
          </p:cNvPr>
          <p:cNvSpPr/>
          <p:nvPr/>
        </p:nvSpPr>
        <p:spPr>
          <a:xfrm>
            <a:off x="8065970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278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7" name="Straight Connector 11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4750488" y="182532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7383293" y="18385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16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3570188" y="5280196"/>
            <a:ext cx="5090142" cy="704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6" name="Straight Connector 125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3579712" y="52711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EC20E863-413F-48FC-993B-A2524972F2F4}"/>
              </a:ext>
            </a:extLst>
          </p:cNvPr>
          <p:cNvCxnSpPr/>
          <p:nvPr/>
        </p:nvCxnSpPr>
        <p:spPr>
          <a:xfrm>
            <a:off x="8660330" y="52764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TextBox 4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10516" y="5234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393415" y="5234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160197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86" name="Straight Connector 8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19863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TextBox 86"/>
          <p:cNvSpPr txBox="1"/>
          <p:nvPr/>
        </p:nvSpPr>
        <p:spPr>
          <a:xfrm>
            <a:off x="156562" y="4133883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DOG EAR Radar</a:t>
            </a:r>
          </a:p>
        </p:txBody>
      </p:sp>
      <p:sp>
        <p:nvSpPr>
          <p:cNvPr id="88" name="TextBox 87"/>
          <p:cNvSpPr txBox="1"/>
          <p:nvPr/>
        </p:nvSpPr>
        <p:spPr>
          <a:xfrm>
            <a:off x="1973688" y="4133883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9" name="TextBox 68"/>
          <p:cNvSpPr txBox="1"/>
          <p:nvPr/>
        </p:nvSpPr>
        <p:spPr>
          <a:xfrm>
            <a:off x="10459431" y="2812650"/>
            <a:ext cx="109837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SA-18 Launcher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10984433" y="2035102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</p:spTree>
    <p:extLst>
      <p:ext uri="{BB962C8B-B14F-4D97-AF65-F5344CB8AC3E}">
        <p14:creationId xmlns:p14="http://schemas.microsoft.com/office/powerpoint/2010/main" val="2544015499"/>
      </p:ext>
    </p:extLst>
  </p:cSld>
  <p:clrMapOvr>
    <a:masterClrMapping/>
  </p:clrMapOvr>
</p:sld>
</file>

<file path=ppt/slides/slide5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Anti Aircraft Battery, 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61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SAM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 Aircraft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 Aircraft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2644" y="166470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1528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2699650"/>
            <a:ext cx="1181734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 Aircraft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168823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DOG EAR Radar</a:t>
            </a: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2966987" y="2699650"/>
            <a:ext cx="121700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SA-19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Transloader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2S6</a:t>
            </a:r>
          </a:p>
        </p:txBody>
      </p:sp>
      <p:sp>
        <p:nvSpPr>
          <p:cNvPr id="74" name="TextBox 73"/>
          <p:cNvSpPr txBox="1"/>
          <p:nvPr/>
        </p:nvSpPr>
        <p:spPr>
          <a:xfrm>
            <a:off x="5423624" y="2695610"/>
            <a:ext cx="121700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SA-19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Transloader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2S6</a:t>
            </a:r>
          </a:p>
        </p:txBody>
      </p:sp>
      <p:sp>
        <p:nvSpPr>
          <p:cNvPr id="75" name="TextBox 74"/>
          <p:cNvSpPr txBox="1"/>
          <p:nvPr/>
        </p:nvSpPr>
        <p:spPr>
          <a:xfrm>
            <a:off x="7869850" y="2699650"/>
            <a:ext cx="121700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SA-19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Transloader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2S6</a:t>
            </a:r>
          </a:p>
        </p:txBody>
      </p:sp>
    </p:spTree>
    <p:extLst>
      <p:ext uri="{BB962C8B-B14F-4D97-AF65-F5344CB8AC3E}">
        <p14:creationId xmlns:p14="http://schemas.microsoft.com/office/powerpoint/2010/main" val="647814014"/>
      </p:ext>
    </p:extLst>
  </p:cSld>
  <p:clrMapOvr>
    <a:masterClrMapping/>
  </p:clrMapOvr>
</p:sld>
</file>

<file path=ppt/slides/slide5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SAM Battery, 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61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 Aircraft</a:t>
            </a:r>
          </a:p>
          <a:p>
            <a:pPr algn="ctr"/>
            <a:r>
              <a:rPr lang="en-US" sz="1200" dirty="0"/>
              <a:t>Battery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SAM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SAM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2644" y="166470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1528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2699650"/>
            <a:ext cx="1181734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SAM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168823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2966987" y="2699650"/>
            <a:ext cx="121700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SA-11 TELAR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SA-11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Transloader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4" name="TextBox 73"/>
          <p:cNvSpPr txBox="1"/>
          <p:nvPr/>
        </p:nvSpPr>
        <p:spPr>
          <a:xfrm>
            <a:off x="5423624" y="2695610"/>
            <a:ext cx="121700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SA-11 TELAR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SA-11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Transloader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5" name="TextBox 74"/>
          <p:cNvSpPr txBox="1"/>
          <p:nvPr/>
        </p:nvSpPr>
        <p:spPr>
          <a:xfrm>
            <a:off x="7869850" y="2699650"/>
            <a:ext cx="121700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SA-11 TELAR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SA-11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Transloader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85550663"/>
      </p:ext>
    </p:extLst>
  </p:cSld>
  <p:clrMapOvr>
    <a:masterClrMapping/>
  </p:clrMapOvr>
</p:sld>
</file>

<file path=ppt/slides/slide5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MANPAD Battery, 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61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Battery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2644" y="166470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1528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2699650"/>
            <a:ext cx="1181734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168823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2966987" y="2699650"/>
            <a:ext cx="160653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SA-18 MANPAD Launcher</a:t>
            </a:r>
          </a:p>
        </p:txBody>
      </p:sp>
      <p:sp>
        <p:nvSpPr>
          <p:cNvPr id="74" name="TextBox 73"/>
          <p:cNvSpPr txBox="1"/>
          <p:nvPr/>
        </p:nvSpPr>
        <p:spPr>
          <a:xfrm>
            <a:off x="5423624" y="2695610"/>
            <a:ext cx="156645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SA-18 MANPAD Launcher</a:t>
            </a:r>
          </a:p>
        </p:txBody>
      </p:sp>
      <p:sp>
        <p:nvSpPr>
          <p:cNvPr id="75" name="TextBox 74"/>
          <p:cNvSpPr txBox="1"/>
          <p:nvPr/>
        </p:nvSpPr>
        <p:spPr>
          <a:xfrm>
            <a:off x="7869850" y="2699650"/>
            <a:ext cx="156645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SA-18 MANPAD Launcher</a:t>
            </a:r>
          </a:p>
        </p:txBody>
      </p:sp>
    </p:spTree>
    <p:extLst>
      <p:ext uri="{BB962C8B-B14F-4D97-AF65-F5344CB8AC3E}">
        <p14:creationId xmlns:p14="http://schemas.microsoft.com/office/powerpoint/2010/main" val="3743190022"/>
      </p:ext>
    </p:extLst>
  </p:cSld>
  <p:clrMapOvr>
    <a:masterClrMapping/>
  </p:clrMapOvr>
</p:sld>
</file>

<file path=ppt/slides/slide5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61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4095187148"/>
      </p:ext>
    </p:extLst>
  </p:cSld>
  <p:clrMapOvr>
    <a:masterClrMapping/>
  </p:clrMapOvr>
</p:sld>
</file>

<file path=ppt/slides/slide5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61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48825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197764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BREM 2 Recovery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71874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6608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BMM-1 Ambulance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BMM-2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Bn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 Aid Station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9668" cy="144655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7 x URAL 375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7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866430365"/>
      </p:ext>
    </p:extLst>
  </p:cSld>
  <p:clrMapOvr>
    <a:masterClrMapping/>
  </p:clrMapOvr>
</p:sld>
</file>

<file path=ppt/slides/slide5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Reconnaissance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61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 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 Reconnaissance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 Sensor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90532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High Mobility Reconnaissance 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6924" y="1664706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374096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2699650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9 x IMZ-8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Tracked Reconnaissance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60706" y="168823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73930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BRM-3K</a:t>
            </a: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2966987" y="2699650"/>
            <a:ext cx="107593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BRDM-2 HOT 3</a:t>
            </a:r>
          </a:p>
        </p:txBody>
      </p:sp>
      <p:sp>
        <p:nvSpPr>
          <p:cNvPr id="74" name="TextBox 73"/>
          <p:cNvSpPr txBox="1"/>
          <p:nvPr/>
        </p:nvSpPr>
        <p:spPr>
          <a:xfrm>
            <a:off x="5423624" y="2695610"/>
            <a:ext cx="73930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BRM-3K</a:t>
            </a:r>
          </a:p>
        </p:txBody>
      </p:sp>
      <p:sp>
        <p:nvSpPr>
          <p:cNvPr id="75" name="TextBox 74"/>
          <p:cNvSpPr txBox="1"/>
          <p:nvPr/>
        </p:nvSpPr>
        <p:spPr>
          <a:xfrm>
            <a:off x="7869850" y="2699650"/>
            <a:ext cx="134844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HJ62C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375174274"/>
      </p:ext>
    </p:extLst>
  </p:cSld>
  <p:clrMapOvr>
    <a:masterClrMapping/>
  </p:clrMapOvr>
</p:sld>
</file>

<file path=ppt/slides/slide5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8572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Engineer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61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381150"/>
            <a:ext cx="186" cy="39017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25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</a:t>
            </a:r>
            <a:br>
              <a:rPr lang="en-US" sz="1200" dirty="0"/>
            </a:br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84559" y="625042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278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72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Engineer Company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97685" y="182316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983026" y="228042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Combat Engineer Platoon</a:t>
            </a: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3319694" y="1816552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9A89BBAF-B244-4635-BB3A-EE4E6C4C7EC1}"/>
              </a:ext>
            </a:extLst>
          </p:cNvPr>
          <p:cNvSpPr/>
          <p:nvPr/>
        </p:nvSpPr>
        <p:spPr>
          <a:xfrm>
            <a:off x="5479510" y="227448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Warfare Platoon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8067388" y="226341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Bridging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10508186" y="22640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77" name="object 60">
            <a:extLst>
              <a:ext uri="{FF2B5EF4-FFF2-40B4-BE49-F238E27FC236}">
                <a16:creationId xmlns:a16="http://schemas.microsoft.com/office/drawing/2014/main" id="{E426BBA5-2ECC-4738-817C-246FBC4547BB}"/>
              </a:ext>
            </a:extLst>
          </p:cNvPr>
          <p:cNvSpPr/>
          <p:nvPr/>
        </p:nvSpPr>
        <p:spPr>
          <a:xfrm>
            <a:off x="2978814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 Reconnaissance Squad</a:t>
            </a:r>
          </a:p>
        </p:txBody>
      </p:sp>
      <p:sp>
        <p:nvSpPr>
          <p:cNvPr id="81" name="object 60">
            <a:extLst>
              <a:ext uri="{FF2B5EF4-FFF2-40B4-BE49-F238E27FC236}">
                <a16:creationId xmlns:a16="http://schemas.microsoft.com/office/drawing/2014/main" id="{45D52A1E-AE54-45BC-A01B-E25A206BEFF5}"/>
              </a:ext>
            </a:extLst>
          </p:cNvPr>
          <p:cNvSpPr/>
          <p:nvPr/>
        </p:nvSpPr>
        <p:spPr>
          <a:xfrm>
            <a:off x="8065970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 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278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588854" y="182822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668077" y="181112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16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3570188" y="5280196"/>
            <a:ext cx="5090142" cy="704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6" name="Straight Connector 125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3579712" y="52711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EC20E863-413F-48FC-993B-A2524972F2F4}"/>
              </a:ext>
            </a:extLst>
          </p:cNvPr>
          <p:cNvCxnSpPr/>
          <p:nvPr/>
        </p:nvCxnSpPr>
        <p:spPr>
          <a:xfrm>
            <a:off x="8660330" y="52764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TextBox 4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29388" y="5234986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393415" y="5234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88392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Team</a:t>
            </a:r>
            <a:endParaRPr sz="1200" dirty="0"/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1413959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  <a:endParaRPr sz="1200" dirty="0"/>
          </a:p>
        </p:txBody>
      </p: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686120" y="315583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1999175" y="315583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687174" y="3166891"/>
            <a:ext cx="2703472" cy="113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86" name="Straight Connector 8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19863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TextBox 86"/>
          <p:cNvSpPr txBox="1"/>
          <p:nvPr/>
        </p:nvSpPr>
        <p:spPr>
          <a:xfrm>
            <a:off x="1114" y="4133883"/>
            <a:ext cx="843501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</p:txBody>
      </p:sp>
      <p:sp>
        <p:nvSpPr>
          <p:cNvPr id="88" name="TextBox 87"/>
          <p:cNvSpPr txBox="1"/>
          <p:nvPr/>
        </p:nvSpPr>
        <p:spPr>
          <a:xfrm>
            <a:off x="1342752" y="4133883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791655" y="35791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  <a:endParaRPr sz="1200" dirty="0"/>
          </a:p>
        </p:txBody>
      </p: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3395159" y="316193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TextBox 40"/>
          <p:cNvSpPr txBox="1"/>
          <p:nvPr/>
        </p:nvSpPr>
        <p:spPr>
          <a:xfrm>
            <a:off x="2720448" y="4139979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10832638" y="181087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823489" y="183008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8407660" y="181087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1" name="TextBox 50"/>
          <p:cNvSpPr txBox="1"/>
          <p:nvPr/>
        </p:nvSpPr>
        <p:spPr>
          <a:xfrm>
            <a:off x="2897943" y="2787089"/>
            <a:ext cx="66556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BMP-2</a:t>
            </a:r>
          </a:p>
        </p:txBody>
      </p:sp>
      <p:sp>
        <p:nvSpPr>
          <p:cNvPr id="52" name="TextBox 51"/>
          <p:cNvSpPr txBox="1"/>
          <p:nvPr/>
        </p:nvSpPr>
        <p:spPr>
          <a:xfrm>
            <a:off x="7990387" y="2830289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TMM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MT55A AVLB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2" name="TextBox 61"/>
          <p:cNvSpPr txBox="1"/>
          <p:nvPr/>
        </p:nvSpPr>
        <p:spPr>
          <a:xfrm>
            <a:off x="10426806" y="2829068"/>
            <a:ext cx="1415772" cy="120032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 Dump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KMT-7 Mine Roller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8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7" name="TextBox 66"/>
          <p:cNvSpPr txBox="1"/>
          <p:nvPr/>
        </p:nvSpPr>
        <p:spPr>
          <a:xfrm>
            <a:off x="2897943" y="6281765"/>
            <a:ext cx="133081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IRM Reconnaissance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BMP-2</a:t>
            </a:r>
          </a:p>
        </p:txBody>
      </p:sp>
    </p:spTree>
    <p:extLst>
      <p:ext uri="{BB962C8B-B14F-4D97-AF65-F5344CB8AC3E}">
        <p14:creationId xmlns:p14="http://schemas.microsoft.com/office/powerpoint/2010/main" val="2777824126"/>
      </p:ext>
    </p:extLst>
  </p:cSld>
  <p:clrMapOvr>
    <a:masterClrMapping/>
  </p:clrMapOvr>
</p:sld>
</file>

<file path=ppt/slides/slide5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Mine Warfare Platoon, Engineer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61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Warfare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Layer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Scatter Mine</a:t>
            </a:r>
          </a:p>
          <a:p>
            <a:pPr algn="ctr"/>
            <a:r>
              <a:rPr lang="en-US" sz="1200" dirty="0"/>
              <a:t>Squad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Minefield Breach Squad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94545" y="223301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Squad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13685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UMZ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508208" y="223301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713931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IMR-2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UAZ 452B DIM Mine Detector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UR77 Minefield 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Breacher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136850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GMZ-3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PMZ-4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535821125"/>
      </p:ext>
    </p:extLst>
  </p:cSld>
  <p:clrMapOvr>
    <a:masterClrMapping/>
  </p:clrMapOvr>
</p:sld>
</file>

<file path=ppt/slides/slide5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Engineer Support Platoon, Engineer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61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 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Movement Support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General 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449436" cy="144655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Water Purification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Front Loader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MDK-3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305V Crane Shovel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3241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IMR-2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BAT-2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999237483"/>
      </p:ext>
    </p:extLst>
  </p:cSld>
  <p:clrMapOvr>
    <a:masterClrMapping/>
  </p:clrMapOvr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8572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Anti-Tank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Motorized Infantry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381150"/>
            <a:ext cx="186" cy="39017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25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 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271" y="62504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278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72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Anti-Tank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4533" y="182316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639255" y="228042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</a:t>
            </a:r>
          </a:p>
          <a:p>
            <a:pPr algn="ctr"/>
            <a:r>
              <a:rPr lang="en-US" sz="1200" dirty="0"/>
              <a:t>Gun Battery</a:t>
            </a: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3131371" y="2072584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9A89BBAF-B244-4635-BB3A-EE4E6C4C7EC1}"/>
              </a:ext>
            </a:extLst>
          </p:cNvPr>
          <p:cNvSpPr/>
          <p:nvPr/>
        </p:nvSpPr>
        <p:spPr>
          <a:xfrm>
            <a:off x="4562294" y="227244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</a:t>
            </a:r>
          </a:p>
          <a:p>
            <a:pPr algn="ctr"/>
            <a:r>
              <a:rPr lang="en-US" sz="1200" dirty="0"/>
              <a:t>Gun Battery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8512900" y="22746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</a:t>
            </a:r>
          </a:p>
          <a:p>
            <a:pPr algn="ctr"/>
            <a:r>
              <a:rPr lang="en-US" sz="1200" dirty="0"/>
              <a:t>Guided Missile Battery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8995443" y="2039514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10508186" y="22640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77" name="object 60">
            <a:extLst>
              <a:ext uri="{FF2B5EF4-FFF2-40B4-BE49-F238E27FC236}">
                <a16:creationId xmlns:a16="http://schemas.microsoft.com/office/drawing/2014/main" id="{E426BBA5-2ECC-4738-817C-246FBC4547BB}"/>
              </a:ext>
            </a:extLst>
          </p:cNvPr>
          <p:cNvSpPr/>
          <p:nvPr/>
        </p:nvSpPr>
        <p:spPr>
          <a:xfrm>
            <a:off x="2978814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1" name="object 60">
            <a:extLst>
              <a:ext uri="{FF2B5EF4-FFF2-40B4-BE49-F238E27FC236}">
                <a16:creationId xmlns:a16="http://schemas.microsoft.com/office/drawing/2014/main" id="{45D52A1E-AE54-45BC-A01B-E25A206BEFF5}"/>
              </a:ext>
            </a:extLst>
          </p:cNvPr>
          <p:cNvSpPr/>
          <p:nvPr/>
        </p:nvSpPr>
        <p:spPr>
          <a:xfrm>
            <a:off x="8065970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278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245083" y="182822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7" name="Straight Connector 11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5163867" y="183376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9113589" y="182232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16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3570188" y="5280196"/>
            <a:ext cx="5090142" cy="704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6" name="Straight Connector 125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3579712" y="52711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EC20E863-413F-48FC-993B-A2524972F2F4}"/>
              </a:ext>
            </a:extLst>
          </p:cNvPr>
          <p:cNvCxnSpPr/>
          <p:nvPr/>
        </p:nvCxnSpPr>
        <p:spPr>
          <a:xfrm>
            <a:off x="8660330" y="52764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TextBox 4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10516" y="5234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393415" y="5234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160197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86" name="Straight Connector 8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19863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TextBox 86"/>
          <p:cNvSpPr txBox="1"/>
          <p:nvPr/>
        </p:nvSpPr>
        <p:spPr>
          <a:xfrm>
            <a:off x="156562" y="4133883"/>
            <a:ext cx="72327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BTR-90</a:t>
            </a:r>
          </a:p>
        </p:txBody>
      </p:sp>
      <p:sp>
        <p:nvSpPr>
          <p:cNvPr id="88" name="TextBox 87"/>
          <p:cNvSpPr txBox="1"/>
          <p:nvPr/>
        </p:nvSpPr>
        <p:spPr>
          <a:xfrm>
            <a:off x="1973688" y="4133883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A0D13DEB-3211-417A-988F-766093FA4312}"/>
              </a:ext>
            </a:extLst>
          </p:cNvPr>
          <p:cNvSpPr txBox="1"/>
          <p:nvPr/>
        </p:nvSpPr>
        <p:spPr>
          <a:xfrm>
            <a:off x="5045886" y="20519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39" name="object 60">
            <a:extLst>
              <a:ext uri="{FF2B5EF4-FFF2-40B4-BE49-F238E27FC236}">
                <a16:creationId xmlns:a16="http://schemas.microsoft.com/office/drawing/2014/main" id="{7FCA9EE0-4789-4692-B950-CF314190F0DF}"/>
              </a:ext>
            </a:extLst>
          </p:cNvPr>
          <p:cNvSpPr/>
          <p:nvPr/>
        </p:nvSpPr>
        <p:spPr>
          <a:xfrm>
            <a:off x="6405934" y="227254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</a:t>
            </a:r>
          </a:p>
          <a:p>
            <a:pPr algn="ctr"/>
            <a:r>
              <a:rPr lang="en-US" sz="1200" dirty="0"/>
              <a:t>Guided Missile Battery</a:t>
            </a:r>
          </a:p>
        </p:txBody>
      </p: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B8E643CF-4062-4578-B06D-965902B32690}"/>
              </a:ext>
            </a:extLst>
          </p:cNvPr>
          <p:cNvCxnSpPr/>
          <p:nvPr/>
        </p:nvCxnSpPr>
        <p:spPr>
          <a:xfrm>
            <a:off x="7007507" y="183385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TextBox 40">
            <a:extLst>
              <a:ext uri="{FF2B5EF4-FFF2-40B4-BE49-F238E27FC236}">
                <a16:creationId xmlns:a16="http://schemas.microsoft.com/office/drawing/2014/main" id="{E372A1C5-DC3D-484F-AADC-C9F07FEC4B26}"/>
              </a:ext>
            </a:extLst>
          </p:cNvPr>
          <p:cNvSpPr txBox="1"/>
          <p:nvPr/>
        </p:nvSpPr>
        <p:spPr>
          <a:xfrm>
            <a:off x="6889526" y="2052042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9D29F3C7-2B03-422C-AAA4-3BDA63C77A88}"/>
              </a:ext>
            </a:extLst>
          </p:cNvPr>
          <p:cNvSpPr txBox="1"/>
          <p:nvPr/>
        </p:nvSpPr>
        <p:spPr>
          <a:xfrm>
            <a:off x="10833778" y="179033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D59E347A-7B99-4C3D-BBAB-77F653AE1F3B}"/>
              </a:ext>
            </a:extLst>
          </p:cNvPr>
          <p:cNvSpPr txBox="1"/>
          <p:nvPr/>
        </p:nvSpPr>
        <p:spPr>
          <a:xfrm>
            <a:off x="10456694" y="2821816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SA-18 Launcher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344840419"/>
      </p:ext>
    </p:extLst>
  </p:cSld>
  <p:clrMapOvr>
    <a:masterClrMapping/>
  </p:clrMapOvr>
</p:sld>
</file>

<file path=ppt/slides/slide5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61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/>
              <a:t>Signals</a:t>
            </a:r>
          </a:p>
          <a:p>
            <a:pPr algn="ctr"/>
            <a:r>
              <a:rPr lang="en-US" sz="1200"/>
              <a:t>Company</a:t>
            </a:r>
            <a:endParaRPr lang="en-US"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 Signals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90532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 Squad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58364" y="1664706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374096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60706" y="168823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73289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</a:t>
            </a: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0" name="TextBox 39"/>
          <p:cNvSpPr txBox="1"/>
          <p:nvPr/>
        </p:nvSpPr>
        <p:spPr>
          <a:xfrm>
            <a:off x="10422506" y="2703491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3322838737"/>
      </p:ext>
    </p:extLst>
  </p:cSld>
  <p:clrMapOvr>
    <a:masterClrMapping/>
  </p:clrMapOvr>
</p:sld>
</file>

<file path=ppt/slides/slide5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Digital Platoon, Signals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61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Team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24751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601892" y="270966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Light 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Light 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2919516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9197812" y="22522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253543" y="3248278"/>
            <a:ext cx="84350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84350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15249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4742591" y="226740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6783209" y="272939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Light 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7379129" y="227200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3" name="TextBox 32"/>
          <p:cNvSpPr txBox="1"/>
          <p:nvPr/>
        </p:nvSpPr>
        <p:spPr>
          <a:xfrm>
            <a:off x="4052752" y="3248278"/>
            <a:ext cx="84350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6683468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8505886" y="3248278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69794092"/>
      </p:ext>
    </p:extLst>
  </p:cSld>
  <p:clrMapOvr>
    <a:masterClrMapping/>
  </p:clrMapOvr>
</p:sld>
</file>

<file path=ppt/slides/slide5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Radio Platoon, Signals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61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32213" y="270430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1420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523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5680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61005" y="3252945"/>
            <a:ext cx="84350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84350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884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6094769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4" name="TextBox 33"/>
          <p:cNvSpPr txBox="1"/>
          <p:nvPr/>
        </p:nvSpPr>
        <p:spPr>
          <a:xfrm>
            <a:off x="5392758" y="3237796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7979073" y="325281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34854" y="223617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80393" y="223066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06121" y="222569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08284" y="222921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648628034"/>
      </p:ext>
    </p:extLst>
  </p:cSld>
  <p:clrMapOvr>
    <a:masterClrMapping/>
  </p:clrMapOvr>
</p:sld>
</file>

<file path=ppt/slides/slide5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Long Range Signals Platoon, Signals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61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</a:t>
            </a:r>
          </a:p>
          <a:p>
            <a:pPr algn="ctr"/>
            <a:r>
              <a:rPr lang="en-US" sz="1200" dirty="0"/>
              <a:t>Signals 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</a:t>
            </a:r>
          </a:p>
          <a:p>
            <a:pPr algn="ctr"/>
            <a:r>
              <a:rPr lang="en-US" sz="1200" dirty="0"/>
              <a:t>Signals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IBACS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GAZ 66 Signals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 Radio Relay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 Sat Com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Veh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507033750"/>
      </p:ext>
    </p:extLst>
  </p:cSld>
  <p:clrMapOvr>
    <a:masterClrMapping/>
  </p:clrMapOvr>
</p:sld>
</file>

<file path=ppt/slides/slide5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61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Sect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32213" y="270430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Transport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1420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523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5680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79600" y="6190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884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Transport Platoon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6094769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90892" y="223617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36433" y="223066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853369" y="2225697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55531" y="2229212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58781" y="3252051"/>
            <a:ext cx="2668" cy="212608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60943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7" name="Straight Connector 36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50156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55832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35358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86598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97795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4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34648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45" name="TextBox 44"/>
          <p:cNvSpPr txBox="1"/>
          <p:nvPr/>
        </p:nvSpPr>
        <p:spPr>
          <a:xfrm>
            <a:off x="35463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6" name="TextBox 45"/>
          <p:cNvSpPr txBox="1"/>
          <p:nvPr/>
        </p:nvSpPr>
        <p:spPr>
          <a:xfrm>
            <a:off x="2313529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7" name="TextBox 46"/>
          <p:cNvSpPr txBox="1"/>
          <p:nvPr/>
        </p:nvSpPr>
        <p:spPr>
          <a:xfrm>
            <a:off x="4272425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772502415"/>
      </p:ext>
    </p:extLst>
  </p:cSld>
  <p:clrMapOvr>
    <a:masterClrMapping/>
  </p:clrMapOvr>
</p:sld>
</file>

<file path=ppt/slides/slide5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Ammunition Transport Platoon, Support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61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Transport 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Transport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Transport 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13685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13685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80589544"/>
      </p:ext>
    </p:extLst>
  </p:cSld>
  <p:clrMapOvr>
    <a:masterClrMapping/>
  </p:clrMapOvr>
</p:sld>
</file>

<file path=ppt/slides/slide5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POL Platoon, Support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61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9690640" cy="840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186959" y="272099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0783351" y="226525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586979" y="224007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115752" y="3275018"/>
            <a:ext cx="186942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891865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</p:spTree>
    <p:extLst>
      <p:ext uri="{BB962C8B-B14F-4D97-AF65-F5344CB8AC3E}">
        <p14:creationId xmlns:p14="http://schemas.microsoft.com/office/powerpoint/2010/main" val="1103451776"/>
      </p:ext>
    </p:extLst>
  </p:cSld>
  <p:clrMapOvr>
    <a:masterClrMapping/>
  </p:clrMapOvr>
</p:sld>
</file>

<file path=ppt/slides/slide5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Support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61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624008" y="27157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218773" y="226373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7552800" y="3264348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032223" y="224908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CBBC6E6A-6F27-4F17-950A-E65631DA5598}"/>
              </a:ext>
            </a:extLst>
          </p:cNvPr>
          <p:cNvSpPr/>
          <p:nvPr/>
        </p:nvSpPr>
        <p:spPr>
          <a:xfrm>
            <a:off x="3379274" y="27135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C5656BC0-6E95-4759-8989-15F862D2643F}"/>
              </a:ext>
            </a:extLst>
          </p:cNvPr>
          <p:cNvCxnSpPr/>
          <p:nvPr/>
        </p:nvCxnSpPr>
        <p:spPr>
          <a:xfrm>
            <a:off x="3974039" y="226158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601D424A-062F-47B6-B4D0-2AA26732DA46}"/>
              </a:ext>
            </a:extLst>
          </p:cNvPr>
          <p:cNvSpPr txBox="1"/>
          <p:nvPr/>
        </p:nvSpPr>
        <p:spPr>
          <a:xfrm>
            <a:off x="3308066" y="3262196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1C894AFE-B266-4AC8-A492-6CEF9BF12419}"/>
              </a:ext>
            </a:extLst>
          </p:cNvPr>
          <p:cNvSpPr txBox="1"/>
          <p:nvPr/>
        </p:nvSpPr>
        <p:spPr>
          <a:xfrm>
            <a:off x="3787489" y="224693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2464815410"/>
      </p:ext>
    </p:extLst>
  </p:cSld>
  <p:clrMapOvr>
    <a:masterClrMapping/>
  </p:clrMapOvr>
</p:sld>
</file>

<file path=ppt/slides/slide5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8636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61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89240" y="1449344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9007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91959" y="69323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669757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03267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72379" y="206510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3383667" y="162187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03267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Wheeled Vehicle Maintenance 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533" y="20507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 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66975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5842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5677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584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object 60">
            <a:extLst>
              <a:ext uri="{FF2B5EF4-FFF2-40B4-BE49-F238E27FC236}">
                <a16:creationId xmlns:a16="http://schemas.microsoft.com/office/drawing/2014/main" id="{DD8AF79A-6A15-4294-8618-D792E6C1658B}"/>
              </a:ext>
            </a:extLst>
          </p:cNvPr>
          <p:cNvSpPr/>
          <p:nvPr/>
        </p:nvSpPr>
        <p:spPr>
          <a:xfrm>
            <a:off x="5493335" y="203506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8CD90A9A-2C86-4FFE-8C97-78A95DDD3056}"/>
              </a:ext>
            </a:extLst>
          </p:cNvPr>
          <p:cNvCxnSpPr/>
          <p:nvPr/>
        </p:nvCxnSpPr>
        <p:spPr>
          <a:xfrm>
            <a:off x="6089255" y="16591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97010" y="160125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67821" y="1598860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26324" y="1609122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853629" y="1631733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85389" y="5310479"/>
            <a:ext cx="668" cy="38491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91131" y="5714622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640" y="610997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Recovery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505018" y="60775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Specialist Maintenance Platoon</a:t>
            </a:r>
          </a:p>
        </p:txBody>
      </p:sp>
      <p:sp>
        <p:nvSpPr>
          <p:cNvPr id="37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4935" y="609564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1131" y="57146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6085389" y="57188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102274" y="570329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0" name="TextBox 4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6659" y="567249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58934" y="5641527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864824" y="567659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67" name="Straight Connector 66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86058" y="5312742"/>
            <a:ext cx="1138607" cy="798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8" name="Straight Connector 6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7224665" y="1659017"/>
            <a:ext cx="0" cy="365292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62400" y="2588167"/>
            <a:ext cx="17537" cy="118227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49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73354" y="41045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52" name="Straight Connector 51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62567" y="3773194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58" name="Straight Connector 5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68243" y="377044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47769" y="37704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" name="Straight Connector 6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99009" y="37704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10206" y="41070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7059" y="411147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3" name="TextBox 72"/>
          <p:cNvSpPr txBox="1"/>
          <p:nvPr/>
        </p:nvSpPr>
        <p:spPr>
          <a:xfrm>
            <a:off x="367044" y="4653158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4" name="TextBox 73"/>
          <p:cNvSpPr txBox="1"/>
          <p:nvPr/>
        </p:nvSpPr>
        <p:spPr>
          <a:xfrm>
            <a:off x="2325940" y="4653158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5" name="TextBox 74"/>
          <p:cNvSpPr txBox="1"/>
          <p:nvPr/>
        </p:nvSpPr>
        <p:spPr>
          <a:xfrm>
            <a:off x="4284836" y="4653158"/>
            <a:ext cx="109036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749273721"/>
      </p:ext>
    </p:extLst>
  </p:cSld>
  <p:clrMapOvr>
    <a:masterClrMapping/>
  </p:clrMapOvr>
</p:sld>
</file>

<file path=ppt/slides/slide5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Maintenance Platoon, 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61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07914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2157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9714" y="27080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4479" y="225606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28506" y="3256674"/>
            <a:ext cx="152157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07929" y="224141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224937701"/>
      </p:ext>
    </p:extLst>
  </p:cSld>
  <p:clrMapOvr>
    <a:masterClrMapping/>
  </p:clrMapOvr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Anti-Tank Gun Battery, Anti-Tank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Motorized Infantry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 Gun Battery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Control 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 Gun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2644" y="166470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56392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2699650"/>
            <a:ext cx="106150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375Dshk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 Gun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168823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70564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BTR-90</a:t>
            </a: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2966987" y="2699650"/>
            <a:ext cx="65434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PRP-4</a:t>
            </a:r>
          </a:p>
        </p:txBody>
      </p:sp>
      <p:sp>
        <p:nvSpPr>
          <p:cNvPr id="74" name="TextBox 73"/>
          <p:cNvSpPr txBox="1"/>
          <p:nvPr/>
        </p:nvSpPr>
        <p:spPr>
          <a:xfrm>
            <a:off x="5423624" y="2695610"/>
            <a:ext cx="970137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2A45M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5" name="TextBox 74"/>
          <p:cNvSpPr txBox="1"/>
          <p:nvPr/>
        </p:nvSpPr>
        <p:spPr>
          <a:xfrm>
            <a:off x="7869850" y="2699650"/>
            <a:ext cx="970137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2A45M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290762587"/>
      </p:ext>
    </p:extLst>
  </p:cSld>
  <p:clrMapOvr>
    <a:masterClrMapping/>
  </p:clrMapOvr>
</p:sld>
</file>

<file path=ppt/slides/slide5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Wheeled Vehicle Maintenance Platoon, 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61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Wheeled Vehicle Maintenance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Wheeled Vehicle 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07914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9714" y="26992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Wheeled Vehicle 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4479" y="22472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28506" y="3247882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07929" y="223262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4220305855"/>
      </p:ext>
    </p:extLst>
  </p:cSld>
  <p:clrMapOvr>
    <a:masterClrMapping/>
  </p:clrMapOvr>
</p:sld>
</file>

<file path=ppt/slides/slide5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Ordnance Maintenance Platoon, 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61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 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52157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2157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11499738"/>
      </p:ext>
    </p:extLst>
  </p:cSld>
  <p:clrMapOvr>
    <a:masterClrMapping/>
  </p:clrMapOvr>
</p:sld>
</file>

<file path=ppt/slides/slide5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Recovery Platoon, 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61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Recovery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Recovery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Recovery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52157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T55T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07144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T55T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40207364"/>
      </p:ext>
    </p:extLst>
  </p:cSld>
  <p:clrMapOvr>
    <a:masterClrMapping/>
  </p:clrMapOvr>
</p:sld>
</file>

<file path=ppt/slides/slide5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Specialist Maintenance Platoon, 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61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Specialist Maintenance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Specialist Maintenance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Specialist 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945325461"/>
      </p:ext>
    </p:extLst>
  </p:cSld>
  <p:clrMapOvr>
    <a:masterClrMapping/>
  </p:clrMapOvr>
</p:sld>
</file>

<file path=ppt/slides/slide5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61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624008" y="272695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218773" y="227498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7552800" y="3275592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032223" y="226033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DA2273F8-8E4E-4B85-8555-5D1BA3641910}"/>
              </a:ext>
            </a:extLst>
          </p:cNvPr>
          <p:cNvSpPr/>
          <p:nvPr/>
        </p:nvSpPr>
        <p:spPr>
          <a:xfrm>
            <a:off x="3379274" y="27135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7D309D61-C174-42C7-8FBE-97181228E5CC}"/>
              </a:ext>
            </a:extLst>
          </p:cNvPr>
          <p:cNvCxnSpPr/>
          <p:nvPr/>
        </p:nvCxnSpPr>
        <p:spPr>
          <a:xfrm>
            <a:off x="3974039" y="226158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5997E4BC-CD16-4C2A-95C6-C0C0C8F53085}"/>
              </a:ext>
            </a:extLst>
          </p:cNvPr>
          <p:cNvSpPr txBox="1"/>
          <p:nvPr/>
        </p:nvSpPr>
        <p:spPr>
          <a:xfrm>
            <a:off x="3308066" y="3262196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82DA87C6-F3F0-4939-A66E-7A6874F12C1C}"/>
              </a:ext>
            </a:extLst>
          </p:cNvPr>
          <p:cNvSpPr txBox="1"/>
          <p:nvPr/>
        </p:nvSpPr>
        <p:spPr>
          <a:xfrm>
            <a:off x="3787489" y="224693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3734498080"/>
      </p:ext>
    </p:extLst>
  </p:cSld>
  <p:clrMapOvr>
    <a:masterClrMapping/>
  </p:clrMapOvr>
</p:sld>
</file>

<file path=ppt/slides/slide5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Chemical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61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Chemical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666652" y="2267803"/>
            <a:ext cx="8980160" cy="11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86094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NBC Reconnaissance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490301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055073" y="271220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Personnel Decontamination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677814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0651465" y="225646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455093" y="223128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1244093" y="5341108"/>
            <a:ext cx="112242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BTR-80 RKHM 4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9714" y="27256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Vehicle Decontamination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4479" y="22736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07929" y="225899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338436" y="476668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20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210945" y="456350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22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83454" y="436032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NBC Reconnaissance Squad</a:t>
            </a:r>
            <a:endParaRPr sz="1200" dirty="0"/>
          </a:p>
        </p:txBody>
      </p:sp>
      <p:sp>
        <p:nvSpPr>
          <p:cNvPr id="23" name="TextBox 22"/>
          <p:cNvSpPr txBox="1"/>
          <p:nvPr/>
        </p:nvSpPr>
        <p:spPr>
          <a:xfrm>
            <a:off x="5668316" y="5341126"/>
            <a:ext cx="112242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BTR-80 RKHM 4</a:t>
            </a: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5762659" y="476669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30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5635168" y="45635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31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5507677" y="43603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NBC Reconnaissance Squad</a:t>
            </a:r>
            <a:endParaRPr sz="1200" dirty="0"/>
          </a:p>
        </p:txBody>
      </p:sp>
      <p:sp>
        <p:nvSpPr>
          <p:cNvPr id="32" name="TextBox 31"/>
          <p:cNvSpPr txBox="1"/>
          <p:nvPr/>
        </p:nvSpPr>
        <p:spPr>
          <a:xfrm>
            <a:off x="10215712" y="5335248"/>
            <a:ext cx="180209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3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310055" y="476082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34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182564" y="4557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35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055073" y="43544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NBC Reconnaissance Squad</a:t>
            </a:r>
            <a:endParaRPr sz="1200" dirty="0"/>
          </a:p>
        </p:txBody>
      </p: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663861" y="3249800"/>
            <a:ext cx="2791" cy="112390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7" name="Straight Connector 36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0417" y="3277556"/>
            <a:ext cx="2791" cy="109615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648558" y="3252051"/>
            <a:ext cx="2791" cy="112390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49050808"/>
      </p:ext>
    </p:extLst>
  </p:cSld>
  <p:clrMapOvr>
    <a:masterClrMapping/>
  </p:clrMapOvr>
</p:sld>
</file>

<file path=ppt/slides/slide5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Medical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61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Treatment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32213" y="270430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Casualty</a:t>
            </a:r>
          </a:p>
          <a:p>
            <a:pPr algn="ctr"/>
            <a:r>
              <a:rPr lang="en-US" sz="1200" dirty="0"/>
              <a:t>Collection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1420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ADM Disposal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523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5680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61005" y="3252945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UAZ 452D Ambulance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718740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TMS 65M Decontamination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Field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79889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BMM-3 Mobile Dressing Station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884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Casualty</a:t>
            </a:r>
          </a:p>
          <a:p>
            <a:pPr algn="ctr"/>
            <a:r>
              <a:rPr lang="en-US" sz="1200" dirty="0"/>
              <a:t>Collection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6094769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4" name="TextBox 33"/>
          <p:cNvSpPr txBox="1"/>
          <p:nvPr/>
        </p:nvSpPr>
        <p:spPr>
          <a:xfrm>
            <a:off x="5392758" y="3237796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UAZ 452D Ambulance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7979073" y="3252814"/>
            <a:ext cx="1148071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34854" y="223617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80393" y="223066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06121" y="222569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08284" y="222921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1354333472"/>
      </p:ext>
    </p:extLst>
  </p:cSld>
  <p:clrMapOvr>
    <a:masterClrMapping/>
  </p:clrMapOvr>
</p:sld>
</file>

<file path=ppt/slides/slide5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389" cy="380145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</a:t>
            </a:r>
          </a:p>
          <a:p>
            <a:pPr algn="ctr"/>
            <a:r>
              <a:rPr lang="en-US" sz="1200" dirty="0"/>
              <a:t>Brigade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190" y="644092"/>
            <a:ext cx="27443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X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4694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Field Artillery</a:t>
            </a:r>
          </a:p>
          <a:p>
            <a:pPr algn="ctr"/>
            <a:r>
              <a:rPr lang="en-US" sz="1200" dirty="0"/>
              <a:t>Brigade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82521" y="208351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632760" y="230069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3097952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663116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</a:t>
            </a:r>
          </a:p>
          <a:p>
            <a:pPr algn="ctr"/>
            <a:r>
              <a:rPr lang="en-US" sz="1200" dirty="0"/>
              <a:t>Battalion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5146970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641202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</a:t>
            </a:r>
            <a:endParaRPr lang="en-US" sz="1200" b="1" dirty="0"/>
          </a:p>
          <a:p>
            <a:pPr algn="ctr"/>
            <a:r>
              <a:rPr lang="en-US" sz="1200" dirty="0"/>
              <a:t>Battalion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6886544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69" name="object 60">
            <a:extLst>
              <a:ext uri="{FF2B5EF4-FFF2-40B4-BE49-F238E27FC236}">
                <a16:creationId xmlns:a16="http://schemas.microsoft.com/office/drawing/2014/main" id="{6CB944C2-9388-41D9-967D-D1C47186E2B5}"/>
              </a:ext>
            </a:extLst>
          </p:cNvPr>
          <p:cNvSpPr/>
          <p:nvPr/>
        </p:nvSpPr>
        <p:spPr>
          <a:xfrm>
            <a:off x="8413684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Multi-Barrel Rocket Launcher Battalion</a:t>
            </a: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8636FCD9-5D82-4416-99AE-35DAE638FB74}"/>
              </a:ext>
            </a:extLst>
          </p:cNvPr>
          <p:cNvSpPr txBox="1"/>
          <p:nvPr/>
        </p:nvSpPr>
        <p:spPr>
          <a:xfrm>
            <a:off x="8878655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81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Target Acquisition Battery</a:t>
            </a:r>
            <a:endParaRPr sz="1200" dirty="0"/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989309" y="208351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73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1558632" y="387501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 Portable </a:t>
            </a:r>
          </a:p>
          <a:p>
            <a:pPr algn="ctr"/>
            <a:r>
              <a:rPr lang="en-US" sz="1200" dirty="0"/>
              <a:t>Air Defense Platoon</a:t>
            </a:r>
            <a:endParaRPr sz="1200" dirty="0"/>
          </a:p>
        </p:txBody>
      </p:sp>
      <p:sp>
        <p:nvSpPr>
          <p:cNvPr id="74" name="TextBox 73">
            <a:extLst>
              <a:ext uri="{FF2B5EF4-FFF2-40B4-BE49-F238E27FC236}">
                <a16:creationId xmlns:a16="http://schemas.microsoft.com/office/drawing/2014/main" id="{61D16797-20A4-43C5-A45C-BD62C451772D}"/>
              </a:ext>
            </a:extLst>
          </p:cNvPr>
          <p:cNvSpPr txBox="1"/>
          <p:nvPr/>
        </p:nvSpPr>
        <p:spPr>
          <a:xfrm>
            <a:off x="1879649" y="344345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81" name="object 60">
            <a:extLst>
              <a:ext uri="{FF2B5EF4-FFF2-40B4-BE49-F238E27FC236}">
                <a16:creationId xmlns:a16="http://schemas.microsoft.com/office/drawing/2014/main" id="{45D52A1E-AE54-45BC-A01B-E25A206BEFF5}"/>
              </a:ext>
            </a:extLst>
          </p:cNvPr>
          <p:cNvSpPr/>
          <p:nvPr/>
        </p:nvSpPr>
        <p:spPr>
          <a:xfrm>
            <a:off x="7343155" y="388498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  <a:br>
              <a:rPr lang="en-US" sz="1200" dirty="0"/>
            </a:br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82" name="TextBox 81">
            <a:extLst>
              <a:ext uri="{FF2B5EF4-FFF2-40B4-BE49-F238E27FC236}">
                <a16:creationId xmlns:a16="http://schemas.microsoft.com/office/drawing/2014/main" id="{22EEC7CF-531C-4252-BA0A-171997BFBFC2}"/>
              </a:ext>
            </a:extLst>
          </p:cNvPr>
          <p:cNvSpPr txBox="1"/>
          <p:nvPr/>
        </p:nvSpPr>
        <p:spPr>
          <a:xfrm>
            <a:off x="7821839" y="368497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83" name="object 60">
            <a:extLst>
              <a:ext uri="{FF2B5EF4-FFF2-40B4-BE49-F238E27FC236}">
                <a16:creationId xmlns:a16="http://schemas.microsoft.com/office/drawing/2014/main" id="{7801212E-E563-45A8-BE47-E51BC0001469}"/>
              </a:ext>
            </a:extLst>
          </p:cNvPr>
          <p:cNvSpPr/>
          <p:nvPr/>
        </p:nvSpPr>
        <p:spPr>
          <a:xfrm>
            <a:off x="9444608" y="387501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84" name="TextBox 83">
            <a:extLst>
              <a:ext uri="{FF2B5EF4-FFF2-40B4-BE49-F238E27FC236}">
                <a16:creationId xmlns:a16="http://schemas.microsoft.com/office/drawing/2014/main" id="{AAC108ED-2E79-4A7D-B158-235511B997D2}"/>
              </a:ext>
            </a:extLst>
          </p:cNvPr>
          <p:cNvSpPr txBox="1"/>
          <p:nvPr/>
        </p:nvSpPr>
        <p:spPr>
          <a:xfrm>
            <a:off x="9924285" y="3667170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85" name="object 60">
            <a:extLst>
              <a:ext uri="{FF2B5EF4-FFF2-40B4-BE49-F238E27FC236}">
                <a16:creationId xmlns:a16="http://schemas.microsoft.com/office/drawing/2014/main" id="{285CFD51-242C-414A-972C-E19FC4FF4C2C}"/>
              </a:ext>
            </a:extLst>
          </p:cNvPr>
          <p:cNvSpPr/>
          <p:nvPr/>
        </p:nvSpPr>
        <p:spPr>
          <a:xfrm>
            <a:off x="3592137" y="387154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87" name="object 60">
            <a:extLst>
              <a:ext uri="{FF2B5EF4-FFF2-40B4-BE49-F238E27FC236}">
                <a16:creationId xmlns:a16="http://schemas.microsoft.com/office/drawing/2014/main" id="{6884C3F7-C906-4D04-BBFA-03B6F9F31984}"/>
              </a:ext>
            </a:extLst>
          </p:cNvPr>
          <p:cNvSpPr/>
          <p:nvPr/>
        </p:nvSpPr>
        <p:spPr>
          <a:xfrm>
            <a:off x="492675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Chemical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2AC091A-8990-4C1B-A48B-D3EE9C25DE2A}"/>
              </a:ext>
            </a:extLst>
          </p:cNvPr>
          <p:cNvSpPr/>
          <p:nvPr/>
        </p:nvSpPr>
        <p:spPr>
          <a:xfrm>
            <a:off x="10503480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5149BB2E-240D-4B14-B16F-0516662D06A9}"/>
              </a:ext>
            </a:extLst>
          </p:cNvPr>
          <p:cNvSpPr txBox="1"/>
          <p:nvPr/>
        </p:nvSpPr>
        <p:spPr>
          <a:xfrm>
            <a:off x="10824533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469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228509" y="18391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5272201" y="18390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7016284" y="18363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" name="Straight Connector 121">
            <a:extLst>
              <a:ext uri="{FF2B5EF4-FFF2-40B4-BE49-F238E27FC236}">
                <a16:creationId xmlns:a16="http://schemas.microsoft.com/office/drawing/2014/main" id="{CE5B60CE-A550-477F-8408-109AE267E6C9}"/>
              </a:ext>
            </a:extLst>
          </p:cNvPr>
          <p:cNvCxnSpPr/>
          <p:nvPr/>
        </p:nvCxnSpPr>
        <p:spPr>
          <a:xfrm>
            <a:off x="9003856" y="184255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356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2149527" y="3473065"/>
            <a:ext cx="7887363" cy="7145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6" name="Straight Connector 125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2152183" y="348021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EC20E863-413F-48FC-993B-A2524972F2F4}"/>
              </a:ext>
            </a:extLst>
          </p:cNvPr>
          <p:cNvCxnSpPr/>
          <p:nvPr/>
        </p:nvCxnSpPr>
        <p:spPr>
          <a:xfrm>
            <a:off x="7936106" y="347460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0" name="Straight Connector 129">
            <a:extLst>
              <a:ext uri="{FF2B5EF4-FFF2-40B4-BE49-F238E27FC236}">
                <a16:creationId xmlns:a16="http://schemas.microsoft.com/office/drawing/2014/main" id="{5954BBA4-D4DF-4BB1-AF39-FA119786AB0D}"/>
              </a:ext>
            </a:extLst>
          </p:cNvPr>
          <p:cNvCxnSpPr/>
          <p:nvPr/>
        </p:nvCxnSpPr>
        <p:spPr>
          <a:xfrm>
            <a:off x="10029120" y="347088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1" name="Straight Connector 130">
            <a:extLst>
              <a:ext uri="{FF2B5EF4-FFF2-40B4-BE49-F238E27FC236}">
                <a16:creationId xmlns:a16="http://schemas.microsoft.com/office/drawing/2014/main" id="{553762B7-D256-4E75-A67C-D8A7519362A3}"/>
              </a:ext>
            </a:extLst>
          </p:cNvPr>
          <p:cNvCxnSpPr/>
          <p:nvPr/>
        </p:nvCxnSpPr>
        <p:spPr>
          <a:xfrm>
            <a:off x="1092156" y="520165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2" name="Straight Connector 131">
            <a:extLst>
              <a:ext uri="{FF2B5EF4-FFF2-40B4-BE49-F238E27FC236}">
                <a16:creationId xmlns:a16="http://schemas.microsoft.com/office/drawing/2014/main" id="{358526AA-416E-4593-8B14-1668F1F64820}"/>
              </a:ext>
            </a:extLst>
          </p:cNvPr>
          <p:cNvCxnSpPr/>
          <p:nvPr/>
        </p:nvCxnSpPr>
        <p:spPr>
          <a:xfrm>
            <a:off x="1087162" y="5210090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7" name="Straight Connector 136">
            <a:extLst>
              <a:ext uri="{FF2B5EF4-FFF2-40B4-BE49-F238E27FC236}">
                <a16:creationId xmlns:a16="http://schemas.microsoft.com/office/drawing/2014/main" id="{27EDB0D3-5FF7-4634-A7A7-C37AA246980D}"/>
              </a:ext>
            </a:extLst>
          </p:cNvPr>
          <p:cNvCxnSpPr/>
          <p:nvPr/>
        </p:nvCxnSpPr>
        <p:spPr>
          <a:xfrm>
            <a:off x="11089130" y="52079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6" name="TextBox 85">
            <a:extLst>
              <a:ext uri="{FF2B5EF4-FFF2-40B4-BE49-F238E27FC236}">
                <a16:creationId xmlns:a16="http://schemas.microsoft.com/office/drawing/2014/main" id="{797FBB6A-B5BF-4669-AAF9-3FB030696A93}"/>
              </a:ext>
            </a:extLst>
          </p:cNvPr>
          <p:cNvSpPr txBox="1"/>
          <p:nvPr/>
        </p:nvSpPr>
        <p:spPr>
          <a:xfrm>
            <a:off x="4063118" y="3663295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75" name="Straight Connector 74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4189798" y="348021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" name="TextBox 50">
            <a:extLst>
              <a:ext uri="{FF2B5EF4-FFF2-40B4-BE49-F238E27FC236}">
                <a16:creationId xmlns:a16="http://schemas.microsoft.com/office/drawing/2014/main" id="{5149BB2E-240D-4B14-B16F-0516662D06A9}"/>
              </a:ext>
            </a:extLst>
          </p:cNvPr>
          <p:cNvSpPr txBox="1"/>
          <p:nvPr/>
        </p:nvSpPr>
        <p:spPr>
          <a:xfrm>
            <a:off x="815065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</p:spTree>
    <p:extLst>
      <p:ext uri="{BB962C8B-B14F-4D97-AF65-F5344CB8AC3E}">
        <p14:creationId xmlns:p14="http://schemas.microsoft.com/office/powerpoint/2010/main" val="3408354876"/>
      </p:ext>
    </p:extLst>
  </p:cSld>
  <p:clrMapOvr>
    <a:masterClrMapping/>
  </p:clrMapOvr>
</p:sld>
</file>

<file path=ppt/slides/slide5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96712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Headquarters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61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4002" y="1378965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032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 Mechanized Infantry Brigade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59937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19622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72379" y="199473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 Company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30639" y="198039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825922" y="154004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59937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5880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58805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40970" y="153087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383087" y="2549498"/>
            <a:ext cx="66556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BMP-2</a:t>
            </a:r>
          </a:p>
        </p:txBody>
      </p: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2085409" y="2758480"/>
            <a:ext cx="3077141" cy="54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491049" y="312929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38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4564923" y="31270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41" name="Straight Connector 4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086831" y="275848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3647671" y="276140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8" name="TextBox 4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845419" y="270062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55952" y="270062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0" name="TextBox 49"/>
          <p:cNvSpPr txBox="1"/>
          <p:nvPr/>
        </p:nvSpPr>
        <p:spPr>
          <a:xfrm>
            <a:off x="10403626" y="5957905"/>
            <a:ext cx="171874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1" name="TextBox 50"/>
          <p:cNvSpPr txBox="1"/>
          <p:nvPr/>
        </p:nvSpPr>
        <p:spPr>
          <a:xfrm>
            <a:off x="2949756" y="3705487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BMP-1Ksh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2" name="TextBox 51"/>
          <p:cNvSpPr txBox="1"/>
          <p:nvPr/>
        </p:nvSpPr>
        <p:spPr>
          <a:xfrm>
            <a:off x="4468556" y="3705487"/>
            <a:ext cx="1735810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967099" y="2700621"/>
            <a:ext cx="38436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3647671" y="2543370"/>
            <a:ext cx="0" cy="22157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48654" y="4896630"/>
            <a:ext cx="433075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6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54294" y="53126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68" name="Straight Connector 6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58385" y="489887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5" name="TextBox 74"/>
          <p:cNvSpPr txBox="1"/>
          <p:nvPr/>
        </p:nvSpPr>
        <p:spPr>
          <a:xfrm>
            <a:off x="378551" y="5880819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BMP-1Ksh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0" name="TextBox 7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83953" y="1553870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82830" y="589774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9" name="Straight Connector 58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5152699" y="276855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4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3053311" y="313219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Military Intelligence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66" name="Straight Connector 65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082735" y="3675680"/>
            <a:ext cx="2674" cy="122095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9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897880" y="531646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Future</a:t>
            </a:r>
          </a:p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341466" y="53158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 Operations Team</a:t>
            </a:r>
          </a:p>
        </p:txBody>
      </p:sp>
      <p:sp>
        <p:nvSpPr>
          <p:cNvPr id="7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785052" y="53158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Functional Staff Section</a:t>
            </a:r>
          </a:p>
        </p:txBody>
      </p:sp>
      <p:cxnSp>
        <p:nvCxnSpPr>
          <p:cNvPr id="81" name="Straight Connector 8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492240" y="489663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" name="Straight Connector 8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935826" y="48922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3" name="Straight Connector 8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5386469" y="488476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4" name="TextBox 8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66666" y="485864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85" name="TextBox 8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350820" y="485754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6" name="TextBox 8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787349" y="485754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7" name="TextBox 8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194750" y="485754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88" name="TextBox 87"/>
          <p:cNvSpPr txBox="1"/>
          <p:nvPr/>
        </p:nvSpPr>
        <p:spPr>
          <a:xfrm>
            <a:off x="1812406" y="5880819"/>
            <a:ext cx="134844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9" name="TextBox 88"/>
          <p:cNvSpPr txBox="1"/>
          <p:nvPr/>
        </p:nvSpPr>
        <p:spPr>
          <a:xfrm>
            <a:off x="3263502" y="5878291"/>
            <a:ext cx="134844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0" name="TextBox 89"/>
          <p:cNvSpPr txBox="1"/>
          <p:nvPr/>
        </p:nvSpPr>
        <p:spPr>
          <a:xfrm>
            <a:off x="4697357" y="5878291"/>
            <a:ext cx="106150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375D C3</a:t>
            </a:r>
          </a:p>
        </p:txBody>
      </p:sp>
      <p:cxnSp>
        <p:nvCxnSpPr>
          <p:cNvPr id="91" name="Straight Connector 9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1095793" y="2529037"/>
            <a:ext cx="2674" cy="24740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" name="Straight Connector 91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8025405" y="2887446"/>
            <a:ext cx="3077141" cy="54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93" name="Straight Connector 92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8025405" y="5002461"/>
            <a:ext cx="3077141" cy="54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65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7439741" y="330140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67" name="Straight Connector 66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034101" y="288444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Straight Connector 6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9753827" y="289570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020616" y="499908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9581583" y="49955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11098857" y="500087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5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9165276" y="330140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Tactical Security Section</a:t>
            </a:r>
          </a:p>
        </p:txBody>
      </p:sp>
      <p:sp>
        <p:nvSpPr>
          <p:cNvPr id="96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7439741" y="54109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8987223" y="54109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Squad</a:t>
            </a:r>
          </a:p>
        </p:txBody>
      </p:sp>
      <p:sp>
        <p:nvSpPr>
          <p:cNvPr id="98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0054" y="54109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99" name="TextBox 9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559598" y="286768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7832629" y="49704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01" name="TextBox 10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12695" y="49704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02" name="TextBox 101"/>
          <p:cNvSpPr txBox="1"/>
          <p:nvPr/>
        </p:nvSpPr>
        <p:spPr>
          <a:xfrm>
            <a:off x="7340821" y="3883453"/>
            <a:ext cx="135005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3" name="TextBox 102"/>
          <p:cNvSpPr txBox="1"/>
          <p:nvPr/>
        </p:nvSpPr>
        <p:spPr>
          <a:xfrm>
            <a:off x="9073587" y="3888591"/>
            <a:ext cx="13500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AGS-17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4" name="TextBox 103"/>
          <p:cNvSpPr txBox="1"/>
          <p:nvPr/>
        </p:nvSpPr>
        <p:spPr>
          <a:xfrm>
            <a:off x="7345451" y="5950298"/>
            <a:ext cx="137730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5" name="TextBox 104"/>
          <p:cNvSpPr txBox="1"/>
          <p:nvPr/>
        </p:nvSpPr>
        <p:spPr>
          <a:xfrm>
            <a:off x="8890837" y="5957905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396591272"/>
      </p:ext>
    </p:extLst>
  </p:cSld>
  <p:clrMapOvr>
    <a:masterClrMapping/>
  </p:clrMapOvr>
</p:sld>
</file>

<file path=ppt/slides/slide5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8572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61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381150"/>
            <a:ext cx="186" cy="39017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25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 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271" y="62504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278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72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Field Artillery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4533" y="182316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3068869" y="227853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 Battery</a:t>
            </a: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3560985" y="2070695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838534" y="22586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 Battery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16426" y="205081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7" name="object 60">
            <a:extLst>
              <a:ext uri="{FF2B5EF4-FFF2-40B4-BE49-F238E27FC236}">
                <a16:creationId xmlns:a16="http://schemas.microsoft.com/office/drawing/2014/main" id="{D576C08F-F0D8-4233-93FB-C028CB9730F7}"/>
              </a:ext>
            </a:extLst>
          </p:cNvPr>
          <p:cNvSpPr/>
          <p:nvPr/>
        </p:nvSpPr>
        <p:spPr>
          <a:xfrm>
            <a:off x="10523288" y="224475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 Battery</a:t>
            </a:r>
          </a:p>
        </p:txBody>
      </p:sp>
      <p:sp>
        <p:nvSpPr>
          <p:cNvPr id="77" name="object 60">
            <a:extLst>
              <a:ext uri="{FF2B5EF4-FFF2-40B4-BE49-F238E27FC236}">
                <a16:creationId xmlns:a16="http://schemas.microsoft.com/office/drawing/2014/main" id="{E426BBA5-2ECC-4738-817C-246FBC4547BB}"/>
              </a:ext>
            </a:extLst>
          </p:cNvPr>
          <p:cNvSpPr/>
          <p:nvPr/>
        </p:nvSpPr>
        <p:spPr>
          <a:xfrm>
            <a:off x="2978814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1" name="object 60">
            <a:extLst>
              <a:ext uri="{FF2B5EF4-FFF2-40B4-BE49-F238E27FC236}">
                <a16:creationId xmlns:a16="http://schemas.microsoft.com/office/drawing/2014/main" id="{45D52A1E-AE54-45BC-A01B-E25A206BEFF5}"/>
              </a:ext>
            </a:extLst>
          </p:cNvPr>
          <p:cNvSpPr/>
          <p:nvPr/>
        </p:nvSpPr>
        <p:spPr>
          <a:xfrm>
            <a:off x="8065970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278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674697" y="18263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1" name="Straight Connector 120">
            <a:extLst>
              <a:ext uri="{FF2B5EF4-FFF2-40B4-BE49-F238E27FC236}">
                <a16:creationId xmlns:a16="http://schemas.microsoft.com/office/drawing/2014/main" id="{C25D53DF-DB09-4C20-9566-1A8035555AC8}"/>
              </a:ext>
            </a:extLst>
          </p:cNvPr>
          <p:cNvCxnSpPr/>
          <p:nvPr/>
        </p:nvCxnSpPr>
        <p:spPr>
          <a:xfrm>
            <a:off x="8427932" y="182113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16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3570188" y="5280196"/>
            <a:ext cx="5090142" cy="704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6" name="Straight Connector 125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3579712" y="52711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EC20E863-413F-48FC-993B-A2524972F2F4}"/>
              </a:ext>
            </a:extLst>
          </p:cNvPr>
          <p:cNvCxnSpPr/>
          <p:nvPr/>
        </p:nvCxnSpPr>
        <p:spPr>
          <a:xfrm>
            <a:off x="8660330" y="52764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TextBox 4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10516" y="5234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160197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86" name="Straight Connector 8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19863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TextBox 86"/>
          <p:cNvSpPr txBox="1"/>
          <p:nvPr/>
        </p:nvSpPr>
        <p:spPr>
          <a:xfrm>
            <a:off x="156562" y="4133883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1V15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8" name="TextBox 87"/>
          <p:cNvSpPr txBox="1"/>
          <p:nvPr/>
        </p:nvSpPr>
        <p:spPr>
          <a:xfrm>
            <a:off x="1973688" y="4133883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1V16 FDC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84433" y="2024623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549562" y="547649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</p:spTree>
    <p:extLst>
      <p:ext uri="{BB962C8B-B14F-4D97-AF65-F5344CB8AC3E}">
        <p14:creationId xmlns:p14="http://schemas.microsoft.com/office/powerpoint/2010/main" val="1587100436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8640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Staff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Headquarters Battalion,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4002" y="1811474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12628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 Staff Platoon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829005" y="819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031887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9480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Logistics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30639" y="241290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Administration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918599" y="19877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03188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02056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97010" y="196338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5" name="TextBox 14"/>
          <p:cNvSpPr txBox="1"/>
          <p:nvPr/>
        </p:nvSpPr>
        <p:spPr>
          <a:xfrm>
            <a:off x="383087" y="2982007"/>
            <a:ext cx="1348446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10453788" y="2985658"/>
            <a:ext cx="140625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405025259"/>
      </p:ext>
    </p:extLst>
  </p:cSld>
  <p:clrMapOvr>
    <a:masterClrMapping/>
  </p:clrMapOvr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Anti-Tank Guided Missile Battery, Anti-Tank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Motorized Infantry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 Guided Missile Battery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66955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 Guided Missile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7998480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26547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2644" y="166470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2699650"/>
            <a:ext cx="106150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375Dshk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311088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 Guided Missile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905853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633578" y="168823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70564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BTR-90</a:t>
            </a: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74" name="TextBox 73"/>
          <p:cNvSpPr txBox="1"/>
          <p:nvPr/>
        </p:nvSpPr>
        <p:spPr>
          <a:xfrm>
            <a:off x="3233072" y="2695610"/>
            <a:ext cx="133241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9P1418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5" name="TextBox 74"/>
          <p:cNvSpPr txBox="1"/>
          <p:nvPr/>
        </p:nvSpPr>
        <p:spPr>
          <a:xfrm>
            <a:off x="7605230" y="2699650"/>
            <a:ext cx="133241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9P1418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73871192"/>
      </p:ext>
    </p:extLst>
  </p:cSld>
  <p:clrMapOvr>
    <a:masterClrMapping/>
  </p:clrMapOvr>
</p:sld>
</file>

<file path=ppt/slides/slide6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Battery, Field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61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</a:t>
            </a:r>
          </a:p>
          <a:p>
            <a:pPr algn="ctr"/>
            <a:r>
              <a:rPr lang="en-US" sz="1200"/>
              <a:t>Battery</a:t>
            </a:r>
            <a:endParaRPr lang="en-US"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Fire Support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223301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83227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1V13 FDC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PRP 4</a:t>
            </a:r>
          </a:p>
          <a:p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1528" y="223301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09677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2S19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181734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7126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226066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30432" y="3261275"/>
            <a:ext cx="109677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2S19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224601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85938" y="325108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575" y="444118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78263" y="4109864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0289" y="410711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66640" y="410711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024230" y="410711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35427" y="444372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72280" y="444814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92265" y="4989828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1V14 CP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351161" y="4989828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310057" y="4989828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87963" y="6263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</p:spTree>
    <p:extLst>
      <p:ext uri="{BB962C8B-B14F-4D97-AF65-F5344CB8AC3E}">
        <p14:creationId xmlns:p14="http://schemas.microsoft.com/office/powerpoint/2010/main" val="1984920380"/>
      </p:ext>
    </p:extLst>
  </p:cSld>
  <p:clrMapOvr>
    <a:masterClrMapping/>
  </p:clrMapOvr>
</p:sld>
</file>

<file path=ppt/slides/slide6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Company, Field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61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6924" y="1664706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1528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2699650"/>
            <a:ext cx="1181734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168823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3640152" y="2699650"/>
            <a:ext cx="2788" cy="676893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4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785682" y="37014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</a:p>
        </p:txBody>
      </p: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2371420" y="3367387"/>
            <a:ext cx="2531212" cy="915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377396" y="33673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891291" y="336738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296931" y="370841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1679372" y="4250099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9" name="TextBox 48"/>
          <p:cNvSpPr txBox="1"/>
          <p:nvPr/>
        </p:nvSpPr>
        <p:spPr>
          <a:xfrm>
            <a:off x="4234708" y="4250099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cxnSp>
        <p:nvCxnSpPr>
          <p:cNvPr id="55" name="Straight Connector 54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8518821" y="2690494"/>
            <a:ext cx="2788" cy="676893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9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6664351" y="369230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Section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7250089" y="3358231"/>
            <a:ext cx="2531212" cy="915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7256065" y="33582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Straight Connector 6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9769960" y="335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9175600" y="369925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Section</a:t>
            </a:r>
          </a:p>
        </p:txBody>
      </p:sp>
      <p:sp>
        <p:nvSpPr>
          <p:cNvPr id="67" name="TextBox 66"/>
          <p:cNvSpPr txBox="1"/>
          <p:nvPr/>
        </p:nvSpPr>
        <p:spPr>
          <a:xfrm>
            <a:off x="6558041" y="4240943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68" name="TextBox 67"/>
          <p:cNvSpPr txBox="1"/>
          <p:nvPr/>
        </p:nvSpPr>
        <p:spPr>
          <a:xfrm>
            <a:off x="9113377" y="4240943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69" name="TextBox 6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179700" y="328776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691573" y="32956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7065683" y="328094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3" name="TextBox 7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564588" y="32956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1182745192"/>
      </p:ext>
    </p:extLst>
  </p:cSld>
  <p:clrMapOvr>
    <a:masterClrMapping/>
  </p:clrMapOvr>
</p:sld>
</file>

<file path=ppt/slides/slide6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Support Company, Field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61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624008" y="273767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218773" y="22857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7552800" y="3286313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032223" y="22710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8EBF0E2C-7391-409C-B7D2-C6E88B1CB291}"/>
              </a:ext>
            </a:extLst>
          </p:cNvPr>
          <p:cNvSpPr/>
          <p:nvPr/>
        </p:nvSpPr>
        <p:spPr>
          <a:xfrm>
            <a:off x="3379274" y="27135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02266358-4477-4B30-8F24-42E3819BF3D7}"/>
              </a:ext>
            </a:extLst>
          </p:cNvPr>
          <p:cNvCxnSpPr/>
          <p:nvPr/>
        </p:nvCxnSpPr>
        <p:spPr>
          <a:xfrm>
            <a:off x="3974039" y="226158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A9BD1EF8-601F-42B7-9F79-39A31AC5B8D3}"/>
              </a:ext>
            </a:extLst>
          </p:cNvPr>
          <p:cNvSpPr txBox="1"/>
          <p:nvPr/>
        </p:nvSpPr>
        <p:spPr>
          <a:xfrm>
            <a:off x="3308066" y="3262196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C09BC650-2882-4B9E-B1CC-58D26899D633}"/>
              </a:ext>
            </a:extLst>
          </p:cNvPr>
          <p:cNvSpPr txBox="1"/>
          <p:nvPr/>
        </p:nvSpPr>
        <p:spPr>
          <a:xfrm>
            <a:off x="3787489" y="224693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1103577581"/>
      </p:ext>
    </p:extLst>
  </p:cSld>
  <p:clrMapOvr>
    <a:masterClrMapping/>
  </p:clrMapOvr>
</p:sld>
</file>

<file path=ppt/slides/slide6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Field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61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2955783604"/>
      </p:ext>
    </p:extLst>
  </p:cSld>
  <p:clrMapOvr>
    <a:masterClrMapping/>
  </p:clrMapOvr>
</p:sld>
</file>

<file path=ppt/slides/slide6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8572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Multi-Barrel Rocket Launcher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61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381150"/>
            <a:ext cx="186" cy="39017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25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Multi-Barrel Rocket Launcher 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271" y="62504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278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72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Multi-Barrel Rocket Launcher 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4533" y="182316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3068869" y="227853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Multi-Barrel Rocket Launcher Battery</a:t>
            </a: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3560985" y="2070695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838534" y="22586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Multi-Barrel Rocket Launcher Battery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16426" y="205081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7" name="object 60">
            <a:extLst>
              <a:ext uri="{FF2B5EF4-FFF2-40B4-BE49-F238E27FC236}">
                <a16:creationId xmlns:a16="http://schemas.microsoft.com/office/drawing/2014/main" id="{D576C08F-F0D8-4233-93FB-C028CB9730F7}"/>
              </a:ext>
            </a:extLst>
          </p:cNvPr>
          <p:cNvSpPr/>
          <p:nvPr/>
        </p:nvSpPr>
        <p:spPr>
          <a:xfrm>
            <a:off x="10523288" y="224475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Multi-Barrel Rocket Launcher Battery</a:t>
            </a:r>
          </a:p>
        </p:txBody>
      </p:sp>
      <p:sp>
        <p:nvSpPr>
          <p:cNvPr id="77" name="object 60">
            <a:extLst>
              <a:ext uri="{FF2B5EF4-FFF2-40B4-BE49-F238E27FC236}">
                <a16:creationId xmlns:a16="http://schemas.microsoft.com/office/drawing/2014/main" id="{E426BBA5-2ECC-4738-817C-246FBC4547BB}"/>
              </a:ext>
            </a:extLst>
          </p:cNvPr>
          <p:cNvSpPr/>
          <p:nvPr/>
        </p:nvSpPr>
        <p:spPr>
          <a:xfrm>
            <a:off x="2978814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1" name="object 60">
            <a:extLst>
              <a:ext uri="{FF2B5EF4-FFF2-40B4-BE49-F238E27FC236}">
                <a16:creationId xmlns:a16="http://schemas.microsoft.com/office/drawing/2014/main" id="{45D52A1E-AE54-45BC-A01B-E25A206BEFF5}"/>
              </a:ext>
            </a:extLst>
          </p:cNvPr>
          <p:cNvSpPr/>
          <p:nvPr/>
        </p:nvSpPr>
        <p:spPr>
          <a:xfrm>
            <a:off x="8065970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278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674697" y="18263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1" name="Straight Connector 120">
            <a:extLst>
              <a:ext uri="{FF2B5EF4-FFF2-40B4-BE49-F238E27FC236}">
                <a16:creationId xmlns:a16="http://schemas.microsoft.com/office/drawing/2014/main" id="{C25D53DF-DB09-4C20-9566-1A8035555AC8}"/>
              </a:ext>
            </a:extLst>
          </p:cNvPr>
          <p:cNvCxnSpPr/>
          <p:nvPr/>
        </p:nvCxnSpPr>
        <p:spPr>
          <a:xfrm>
            <a:off x="8427932" y="182113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16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3570188" y="5280196"/>
            <a:ext cx="5090142" cy="704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6" name="Straight Connector 125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3579712" y="52711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EC20E863-413F-48FC-993B-A2524972F2F4}"/>
              </a:ext>
            </a:extLst>
          </p:cNvPr>
          <p:cNvCxnSpPr/>
          <p:nvPr/>
        </p:nvCxnSpPr>
        <p:spPr>
          <a:xfrm>
            <a:off x="8660330" y="52764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TextBox 4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10516" y="5234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160197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86" name="Straight Connector 8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19863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TextBox 86"/>
          <p:cNvSpPr txBox="1"/>
          <p:nvPr/>
        </p:nvSpPr>
        <p:spPr>
          <a:xfrm>
            <a:off x="156562" y="4133883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1V15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8" name="TextBox 87"/>
          <p:cNvSpPr txBox="1"/>
          <p:nvPr/>
        </p:nvSpPr>
        <p:spPr>
          <a:xfrm>
            <a:off x="1973688" y="4133883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1V16 FDC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84433" y="2024623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549562" y="547649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</p:spTree>
    <p:extLst>
      <p:ext uri="{BB962C8B-B14F-4D97-AF65-F5344CB8AC3E}">
        <p14:creationId xmlns:p14="http://schemas.microsoft.com/office/powerpoint/2010/main" val="1868752297"/>
      </p:ext>
    </p:extLst>
  </p:cSld>
  <p:clrMapOvr>
    <a:masterClrMapping/>
  </p:clrMapOvr>
</p:sld>
</file>

<file path=ppt/slides/slide6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Multi-Barrel Rocket Launcher Battery, Multi-Barrel Rocket Launcher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61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Multi-Barrel Rocket Launcher Battery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Fire Support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Multi-Barrel Rocket Launcher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223301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83227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1V13 FDC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PRP 4</a:t>
            </a:r>
          </a:p>
          <a:p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1528" y="223301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09677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9A51 PRIMA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181734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7126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Multi-Barrel Rocket Launcher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226066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30432" y="3261275"/>
            <a:ext cx="109677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9A51 PRIMA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224601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85938" y="325108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575" y="444118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78263" y="4109864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0289" y="410711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66640" y="410711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024230" y="410711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35427" y="444372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72280" y="444814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92265" y="4989828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1V14 CP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351161" y="4989828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310057" y="4989828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87963" y="6263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</p:spTree>
    <p:extLst>
      <p:ext uri="{BB962C8B-B14F-4D97-AF65-F5344CB8AC3E}">
        <p14:creationId xmlns:p14="http://schemas.microsoft.com/office/powerpoint/2010/main" val="2046172136"/>
      </p:ext>
    </p:extLst>
  </p:cSld>
  <p:clrMapOvr>
    <a:masterClrMapping/>
  </p:clrMapOvr>
</p:sld>
</file>

<file path=ppt/slides/slide6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Company, Multi-Barrel Rocket Launcher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61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6924" y="1664706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1528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2699650"/>
            <a:ext cx="1181734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168823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3640152" y="2699650"/>
            <a:ext cx="2788" cy="676893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4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785682" y="37014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</a:p>
        </p:txBody>
      </p: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2371420" y="3367387"/>
            <a:ext cx="2531212" cy="915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377396" y="33673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891291" y="336738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296931" y="370841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1679372" y="4250099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9" name="TextBox 48"/>
          <p:cNvSpPr txBox="1"/>
          <p:nvPr/>
        </p:nvSpPr>
        <p:spPr>
          <a:xfrm>
            <a:off x="4234708" y="4250099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cxnSp>
        <p:nvCxnSpPr>
          <p:cNvPr id="55" name="Straight Connector 54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8518821" y="2690494"/>
            <a:ext cx="2788" cy="676893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9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6664351" y="369230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Section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7250089" y="3358231"/>
            <a:ext cx="2531212" cy="915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7256065" y="33582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Straight Connector 6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9769960" y="335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9175600" y="369925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Section</a:t>
            </a:r>
          </a:p>
        </p:txBody>
      </p:sp>
      <p:sp>
        <p:nvSpPr>
          <p:cNvPr id="67" name="TextBox 66"/>
          <p:cNvSpPr txBox="1"/>
          <p:nvPr/>
        </p:nvSpPr>
        <p:spPr>
          <a:xfrm>
            <a:off x="6558041" y="4240943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68" name="TextBox 67"/>
          <p:cNvSpPr txBox="1"/>
          <p:nvPr/>
        </p:nvSpPr>
        <p:spPr>
          <a:xfrm>
            <a:off x="9113377" y="4240943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69" name="TextBox 6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179700" y="328776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691573" y="32956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7065683" y="328094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3" name="TextBox 7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564588" y="32956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302503569"/>
      </p:ext>
    </p:extLst>
  </p:cSld>
  <p:clrMapOvr>
    <a:masterClrMapping/>
  </p:clrMapOvr>
</p:sld>
</file>

<file path=ppt/slides/slide6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Support Company, Multi-Barrel Rocket Launcher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61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624008" y="27282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218773" y="22762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7552800" y="3276858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032223" y="226159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F6A7F1E0-200D-4E04-974D-3D19FFE3BC1D}"/>
              </a:ext>
            </a:extLst>
          </p:cNvPr>
          <p:cNvSpPr/>
          <p:nvPr/>
        </p:nvSpPr>
        <p:spPr>
          <a:xfrm>
            <a:off x="3379274" y="27135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B7451CEC-35D1-45EB-BD5B-FCE73B804D09}"/>
              </a:ext>
            </a:extLst>
          </p:cNvPr>
          <p:cNvCxnSpPr/>
          <p:nvPr/>
        </p:nvCxnSpPr>
        <p:spPr>
          <a:xfrm>
            <a:off x="3974039" y="226158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03B7F9D9-1E50-45C6-B4FB-68B2A5AE5314}"/>
              </a:ext>
            </a:extLst>
          </p:cNvPr>
          <p:cNvSpPr txBox="1"/>
          <p:nvPr/>
        </p:nvSpPr>
        <p:spPr>
          <a:xfrm>
            <a:off x="3308066" y="3262196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0512197F-3DC0-49BC-84FA-8178AF35EB37}"/>
              </a:ext>
            </a:extLst>
          </p:cNvPr>
          <p:cNvSpPr txBox="1"/>
          <p:nvPr/>
        </p:nvSpPr>
        <p:spPr>
          <a:xfrm>
            <a:off x="3787489" y="224693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689352359"/>
      </p:ext>
    </p:extLst>
  </p:cSld>
  <p:clrMapOvr>
    <a:masterClrMapping/>
  </p:clrMapOvr>
</p:sld>
</file>

<file path=ppt/slides/slide6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Multi-Barrel Rocket Launcher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61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28241354"/>
      </p:ext>
    </p:extLst>
  </p:cSld>
  <p:clrMapOvr>
    <a:masterClrMapping/>
  </p:clrMapOvr>
</p:sld>
</file>

<file path=ppt/slides/slide6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Target Acquisition Battery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61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Target Acquisition Battery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Meteorological Survey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 Sensor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223301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Counter Mortar/Counter Battery 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24372" y="2222490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1528" y="223301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7126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Sound Ranging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226066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224601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88729" y="3257434"/>
            <a:ext cx="0" cy="214453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575" y="572486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78263" y="5393541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0289" y="539079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66640" y="539079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024230" y="539079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35427" y="572740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72280" y="573182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92265" y="6273505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1V14 CP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351161" y="6273505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310057" y="6273505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87963" y="6263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</p:spTree>
    <p:extLst>
      <p:ext uri="{BB962C8B-B14F-4D97-AF65-F5344CB8AC3E}">
        <p14:creationId xmlns:p14="http://schemas.microsoft.com/office/powerpoint/2010/main" val="2502539937"/>
      </p:ext>
    </p:extLst>
  </p:cSld>
  <p:clrMapOvr>
    <a:masterClrMapping/>
  </p:clrMapOvr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Anti-Tank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Motorized Infantry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2750185305"/>
      </p:ext>
    </p:extLst>
  </p:cSld>
  <p:clrMapOvr>
    <a:masterClrMapping/>
  </p:clrMapOvr>
</p:sld>
</file>

<file path=ppt/slides/slide6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Meteorological Survey Platoon, Target Acquisition Battery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61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Meteorological Survey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Meteorological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Survey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9814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69T Survey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037027393"/>
      </p:ext>
    </p:extLst>
  </p:cSld>
  <p:clrMapOvr>
    <a:masterClrMapping/>
  </p:clrMapOvr>
</p:sld>
</file>

<file path=ppt/slides/slide6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Sound Ranging Platoon, Target Acquisition Battery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61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Sound Ranging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Sound Ranging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Sound Ranging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598515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69T Survey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AKZ-7 Sound Ranging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98515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69T Survey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AKZ-7 Sound Ranging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739672698"/>
      </p:ext>
    </p:extLst>
  </p:cSld>
  <p:clrMapOvr>
    <a:masterClrMapping/>
  </p:clrMapOvr>
</p:sld>
</file>

<file path=ppt/slides/slide6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Long Range Sensor Platoon, Target Acquisition Battery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61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</a:t>
            </a:r>
          </a:p>
          <a:p>
            <a:pPr algn="ctr"/>
            <a:r>
              <a:rPr lang="en-US" sz="1200" dirty="0"/>
              <a:t>Sensor Platoon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</a:t>
            </a:r>
          </a:p>
          <a:p>
            <a:pPr algn="ctr"/>
            <a:r>
              <a:rPr lang="en-US" sz="1200" dirty="0"/>
              <a:t>Sensor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</a:t>
            </a:r>
          </a:p>
          <a:p>
            <a:pPr algn="ctr"/>
            <a:r>
              <a:rPr lang="en-US" sz="1200" dirty="0"/>
              <a:t>Sensor 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4844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HJ-62C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4844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HJ-62C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562197683"/>
      </p:ext>
    </p:extLst>
  </p:cSld>
  <p:clrMapOvr>
    <a:masterClrMapping/>
  </p:clrMapOvr>
</p:sld>
</file>

<file path=ppt/slides/slide6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Counter Mortar/Counter Battery Platoon, Target Acquisition Battery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61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Counter Mortar/Counter Battery Platoon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Counter Mortar/Counter Battery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Counter Mortar/Counter Battery 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790875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GM 5951 1L 220 CM/CB Radar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790875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GM 5951 1L 220 CM/CB Radar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803283498"/>
      </p:ext>
    </p:extLst>
  </p:cSld>
  <p:clrMapOvr>
    <a:masterClrMapping/>
  </p:clrMapOvr>
</p:sld>
</file>

<file path=ppt/slides/slide6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MANPAD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61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56645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SA-18 MANPAD Launcher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6645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SA-18 MANPAD Launcher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9714" y="27080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4479" y="225606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19714" y="3274258"/>
            <a:ext cx="156645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SA-18 MANPAD Launcher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07929" y="224141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3358211207"/>
      </p:ext>
    </p:extLst>
  </p:cSld>
  <p:clrMapOvr>
    <a:masterClrMapping/>
  </p:clrMapOvr>
</p:sld>
</file>

<file path=ppt/slides/slide6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23093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61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62479"/>
            <a:ext cx="8653" cy="408882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91383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72287" y="706371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909227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15467" y="190840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34986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Company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3545841" y="2142023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Company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425745" y="214579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Company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990240" y="214579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73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500144" y="596168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74" name="TextBox 73">
            <a:extLst>
              <a:ext uri="{FF2B5EF4-FFF2-40B4-BE49-F238E27FC236}">
                <a16:creationId xmlns:a16="http://schemas.microsoft.com/office/drawing/2014/main" id="{61D16797-20A4-43C5-A45C-BD62C451772D}"/>
              </a:ext>
            </a:extLst>
          </p:cNvPr>
          <p:cNvSpPr txBox="1"/>
          <p:nvPr/>
        </p:nvSpPr>
        <p:spPr>
          <a:xfrm>
            <a:off x="982920" y="575383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83" name="object 60">
            <a:extLst>
              <a:ext uri="{FF2B5EF4-FFF2-40B4-BE49-F238E27FC236}">
                <a16:creationId xmlns:a16="http://schemas.microsoft.com/office/drawing/2014/main" id="{7801212E-E563-45A8-BE47-E51BC0001469}"/>
              </a:ext>
            </a:extLst>
          </p:cNvPr>
          <p:cNvSpPr/>
          <p:nvPr/>
        </p:nvSpPr>
        <p:spPr>
          <a:xfrm>
            <a:off x="10510949" y="596168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4" name="TextBox 83">
            <a:extLst>
              <a:ext uri="{FF2B5EF4-FFF2-40B4-BE49-F238E27FC236}">
                <a16:creationId xmlns:a16="http://schemas.microsoft.com/office/drawing/2014/main" id="{AAC108ED-2E79-4A7D-B158-235511B997D2}"/>
              </a:ext>
            </a:extLst>
          </p:cNvPr>
          <p:cNvSpPr txBox="1"/>
          <p:nvPr/>
        </p:nvSpPr>
        <p:spPr>
          <a:xfrm>
            <a:off x="10833005" y="551644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90922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89789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89624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979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4" name="Straight Connector 123">
            <a:extLst>
              <a:ext uri="{FF2B5EF4-FFF2-40B4-BE49-F238E27FC236}">
                <a16:creationId xmlns:a16="http://schemas.microsoft.com/office/drawing/2014/main" id="{E8E2C687-8F55-4AA9-87AF-313368FB2932}"/>
              </a:ext>
            </a:extLst>
          </p:cNvPr>
          <p:cNvCxnSpPr/>
          <p:nvPr/>
        </p:nvCxnSpPr>
        <p:spPr>
          <a:xfrm>
            <a:off x="1098487" y="55513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1093493" y="5559731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0" name="Straight Connector 129">
            <a:extLst>
              <a:ext uri="{FF2B5EF4-FFF2-40B4-BE49-F238E27FC236}">
                <a16:creationId xmlns:a16="http://schemas.microsoft.com/office/drawing/2014/main" id="{5954BBA4-D4DF-4BB1-AF39-FA119786AB0D}"/>
              </a:ext>
            </a:extLst>
          </p:cNvPr>
          <p:cNvCxnSpPr/>
          <p:nvPr/>
        </p:nvCxnSpPr>
        <p:spPr>
          <a:xfrm>
            <a:off x="11095461" y="55575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3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230533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7" name="Straight Connector 3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90199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8" name="TextBox 37"/>
          <p:cNvSpPr txBox="1"/>
          <p:nvPr/>
        </p:nvSpPr>
        <p:spPr>
          <a:xfrm>
            <a:off x="156562" y="4204219"/>
            <a:ext cx="133241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1973688" y="4204219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8506" y="600514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103271" y="55531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6" name="TextBox 4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63969" y="553852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</p:spTree>
    <p:extLst>
      <p:ext uri="{BB962C8B-B14F-4D97-AF65-F5344CB8AC3E}">
        <p14:creationId xmlns:p14="http://schemas.microsoft.com/office/powerpoint/2010/main" val="3108865079"/>
      </p:ext>
    </p:extLst>
  </p:cSld>
  <p:clrMapOvr>
    <a:masterClrMapping/>
  </p:clrMapOvr>
</p:sld>
</file>

<file path=ppt/slides/slide6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Ammunition Supply Company, Support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61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8332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7126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226066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224601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78263" y="3252051"/>
            <a:ext cx="10466" cy="207077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575" y="564572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78263" y="5314401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0289" y="531165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66640" y="53116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024230" y="53116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35427" y="564826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72280" y="565268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92265" y="6194365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351161" y="6194365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310057" y="6194365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87963" y="6263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0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4593909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  <a:endParaRPr sz="1200" dirty="0"/>
          </a:p>
        </p:txBody>
      </p:sp>
      <p:sp>
        <p:nvSpPr>
          <p:cNvPr id="4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6394964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  <a:endParaRPr sz="1200" dirty="0"/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999881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803359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5196277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6989324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5188269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6098223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" name="TextBox 48"/>
          <p:cNvSpPr txBox="1"/>
          <p:nvPr/>
        </p:nvSpPr>
        <p:spPr>
          <a:xfrm>
            <a:off x="4506631" y="4588736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0" name="TextBox 49"/>
          <p:cNvSpPr txBox="1"/>
          <p:nvPr/>
        </p:nvSpPr>
        <p:spPr>
          <a:xfrm>
            <a:off x="6323757" y="4588736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8949560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  <a:endParaRPr sz="1200" dirty="0"/>
          </a:p>
        </p:txBody>
      </p:sp>
      <p:sp>
        <p:nvSpPr>
          <p:cNvPr id="5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10750615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355532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1159010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9551928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11344975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Straight Connector 61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9543920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4" name="Straight Connector 63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1113296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7" name="TextBox 66"/>
          <p:cNvSpPr txBox="1"/>
          <p:nvPr/>
        </p:nvSpPr>
        <p:spPr>
          <a:xfrm>
            <a:off x="8862282" y="4588736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8" name="TextBox 67"/>
          <p:cNvSpPr txBox="1"/>
          <p:nvPr/>
        </p:nvSpPr>
        <p:spPr>
          <a:xfrm>
            <a:off x="10679408" y="4588736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179376963"/>
      </p:ext>
    </p:extLst>
  </p:cSld>
  <p:clrMapOvr>
    <a:masterClrMapping/>
  </p:clrMapOvr>
</p:sld>
</file>

<file path=ppt/slides/slide6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POL Company, Support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61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8332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7126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226066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224601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88729" y="3252051"/>
            <a:ext cx="0" cy="218507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575" y="576002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78263" y="5428697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0289" y="542595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66640" y="542594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024230" y="542594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35427" y="57625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72280" y="57669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92265" y="6308661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351161" y="6308661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310057" y="6308661"/>
            <a:ext cx="109036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87963" y="6263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0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4215843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4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6016898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621815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25293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4818211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6611258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4810203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5939960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" name="TextBox 48"/>
          <p:cNvSpPr txBox="1"/>
          <p:nvPr/>
        </p:nvSpPr>
        <p:spPr>
          <a:xfrm>
            <a:off x="4128565" y="4588736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50" name="TextBox 49"/>
          <p:cNvSpPr txBox="1"/>
          <p:nvPr/>
        </p:nvSpPr>
        <p:spPr>
          <a:xfrm>
            <a:off x="5945691" y="4588736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5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8571494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5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10372549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977466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780944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9173862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10966909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Straight Connector 61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9165854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4" name="Straight Connector 63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963825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7" name="TextBox 66"/>
          <p:cNvSpPr txBox="1"/>
          <p:nvPr/>
        </p:nvSpPr>
        <p:spPr>
          <a:xfrm>
            <a:off x="8484216" y="4588736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68" name="TextBox 67"/>
          <p:cNvSpPr txBox="1"/>
          <p:nvPr/>
        </p:nvSpPr>
        <p:spPr>
          <a:xfrm>
            <a:off x="10301342" y="4588736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</p:spTree>
    <p:extLst>
      <p:ext uri="{BB962C8B-B14F-4D97-AF65-F5344CB8AC3E}">
        <p14:creationId xmlns:p14="http://schemas.microsoft.com/office/powerpoint/2010/main" val="3911729190"/>
      </p:ext>
    </p:extLst>
  </p:cSld>
  <p:clrMapOvr>
    <a:masterClrMapping/>
  </p:clrMapOvr>
</p:sld>
</file>

<file path=ppt/slides/slide6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Supply Company, Support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61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8332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7126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226066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224601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88729" y="3252051"/>
            <a:ext cx="0" cy="218507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575" y="576002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78263" y="5428697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0289" y="542595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66642" y="542594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024230" y="542594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35427" y="57625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72280" y="57669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92265" y="6308661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351161" y="6308661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310057" y="6308661"/>
            <a:ext cx="109036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87963" y="6263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0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4347727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4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6148782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753699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557177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4950095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6743142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4942087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6098223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" name="TextBox 48"/>
          <p:cNvSpPr txBox="1"/>
          <p:nvPr/>
        </p:nvSpPr>
        <p:spPr>
          <a:xfrm>
            <a:off x="4260449" y="4588736"/>
            <a:ext cx="183415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10 x URAL 5323 8x8 9000Kg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15 x 2 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0" name="TextBox 49"/>
          <p:cNvSpPr txBox="1"/>
          <p:nvPr/>
        </p:nvSpPr>
        <p:spPr>
          <a:xfrm>
            <a:off x="6077575" y="4588736"/>
            <a:ext cx="183415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10 x URAL 5323 8x8 9000Kg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15 x 2 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8703378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5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10504433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109350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12828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9305746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11098793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Straight Connector 61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9297738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4" name="Straight Connector 63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1095712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7" name="TextBox 66"/>
          <p:cNvSpPr txBox="1"/>
          <p:nvPr/>
        </p:nvSpPr>
        <p:spPr>
          <a:xfrm>
            <a:off x="8616100" y="4588736"/>
            <a:ext cx="183415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10 x URAL 5323 8x8 9000Kg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15 x 2 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8" name="TextBox 67"/>
          <p:cNvSpPr txBox="1"/>
          <p:nvPr/>
        </p:nvSpPr>
        <p:spPr>
          <a:xfrm>
            <a:off x="10433226" y="4588736"/>
            <a:ext cx="183415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10 x URAL 5323 8x8 9000Kg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15 x 2 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812808660"/>
      </p:ext>
    </p:extLst>
  </p:cSld>
  <p:clrMapOvr>
    <a:masterClrMapping/>
  </p:clrMapOvr>
</p:sld>
</file>

<file path=ppt/slides/slide6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Support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61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1638309840"/>
      </p:ext>
    </p:extLst>
  </p:cSld>
  <p:clrMapOvr>
    <a:masterClrMapping/>
  </p:clrMapOvr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Anti-Tank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Motorized Infantry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48825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507144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UAZ 452D Ambulance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27470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9671E646-4824-4573-8ED6-AA83D09667DE}"/>
              </a:ext>
            </a:extLst>
          </p:cNvPr>
          <p:cNvSpPr/>
          <p:nvPr/>
        </p:nvSpPr>
        <p:spPr>
          <a:xfrm>
            <a:off x="5501640" y="27256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FC357805-3852-4F4F-AEBC-2908BC16D554}"/>
              </a:ext>
            </a:extLst>
          </p:cNvPr>
          <p:cNvCxnSpPr/>
          <p:nvPr/>
        </p:nvCxnSpPr>
        <p:spPr>
          <a:xfrm>
            <a:off x="6096405" y="22736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>
            <a:extLst>
              <a:ext uri="{FF2B5EF4-FFF2-40B4-BE49-F238E27FC236}">
                <a16:creationId xmlns:a16="http://schemas.microsoft.com/office/drawing/2014/main" id="{EE70FF23-113A-47DC-85FF-7C46AC506C5E}"/>
              </a:ext>
            </a:extLst>
          </p:cNvPr>
          <p:cNvSpPr txBox="1"/>
          <p:nvPr/>
        </p:nvSpPr>
        <p:spPr>
          <a:xfrm>
            <a:off x="5430432" y="3274258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7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0B5739C3-D1D0-41D2-BB4D-A628CD4A6188}"/>
              </a:ext>
            </a:extLst>
          </p:cNvPr>
          <p:cNvSpPr txBox="1"/>
          <p:nvPr/>
        </p:nvSpPr>
        <p:spPr>
          <a:xfrm>
            <a:off x="5909855" y="225899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2864669917"/>
      </p:ext>
    </p:extLst>
  </p:cSld>
  <p:clrMapOvr>
    <a:masterClrMapping/>
  </p:clrMapOvr>
</p:sld>
</file>

<file path=ppt/slides/slide6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8636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61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89240" y="1449344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9007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91959" y="69323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669757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03267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72379" y="206510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3383667" y="162187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03267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Wheeled Vehicle Maintenance 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533" y="20507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 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66975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5842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5677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584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object 60">
            <a:extLst>
              <a:ext uri="{FF2B5EF4-FFF2-40B4-BE49-F238E27FC236}">
                <a16:creationId xmlns:a16="http://schemas.microsoft.com/office/drawing/2014/main" id="{DD8AF79A-6A15-4294-8618-D792E6C1658B}"/>
              </a:ext>
            </a:extLst>
          </p:cNvPr>
          <p:cNvSpPr/>
          <p:nvPr/>
        </p:nvSpPr>
        <p:spPr>
          <a:xfrm>
            <a:off x="5493335" y="203506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8CD90A9A-2C86-4FFE-8C97-78A95DDD3056}"/>
              </a:ext>
            </a:extLst>
          </p:cNvPr>
          <p:cNvCxnSpPr/>
          <p:nvPr/>
        </p:nvCxnSpPr>
        <p:spPr>
          <a:xfrm>
            <a:off x="6089255" y="16591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97010" y="160125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67821" y="1598860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26324" y="1609122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853629" y="1631733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85389" y="5310479"/>
            <a:ext cx="668" cy="38491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91131" y="5714622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640" y="610997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Recovery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505018" y="60775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Specialist Maintenance Platoon</a:t>
            </a:r>
          </a:p>
        </p:txBody>
      </p:sp>
      <p:sp>
        <p:nvSpPr>
          <p:cNvPr id="37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4935" y="609564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1131" y="57146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6085389" y="57188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102274" y="570329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0" name="TextBox 4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6659" y="567249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58934" y="5641527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864824" y="567659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67" name="Straight Connector 66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86058" y="5312742"/>
            <a:ext cx="1138607" cy="798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8" name="Straight Connector 6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7224665" y="1659017"/>
            <a:ext cx="0" cy="365292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62400" y="2588167"/>
            <a:ext cx="17537" cy="118227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49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73354" y="41045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52" name="Straight Connector 51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62567" y="3773194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58" name="Straight Connector 5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68243" y="377044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47769" y="37704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" name="Straight Connector 6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99009" y="37704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10206" y="41070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7059" y="411147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3" name="TextBox 72"/>
          <p:cNvSpPr txBox="1"/>
          <p:nvPr/>
        </p:nvSpPr>
        <p:spPr>
          <a:xfrm>
            <a:off x="367044" y="4653158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4" name="TextBox 73"/>
          <p:cNvSpPr txBox="1"/>
          <p:nvPr/>
        </p:nvSpPr>
        <p:spPr>
          <a:xfrm>
            <a:off x="2325940" y="4653158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5" name="TextBox 74"/>
          <p:cNvSpPr txBox="1"/>
          <p:nvPr/>
        </p:nvSpPr>
        <p:spPr>
          <a:xfrm>
            <a:off x="4284836" y="4653158"/>
            <a:ext cx="109036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835015741"/>
      </p:ext>
    </p:extLst>
  </p:cSld>
  <p:clrMapOvr>
    <a:masterClrMapping/>
  </p:clrMapOvr>
</p:sld>
</file>

<file path=ppt/slides/slide6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Maintenance Platoon, 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61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07914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2157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9714" y="27080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4479" y="225606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28506" y="3256674"/>
            <a:ext cx="152157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07929" y="224141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1816040381"/>
      </p:ext>
    </p:extLst>
  </p:cSld>
  <p:clrMapOvr>
    <a:masterClrMapping/>
  </p:clrMapOvr>
</p:sld>
</file>

<file path=ppt/slides/slide6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Wheeled Vehicle Maintenance Platoon, 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61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Wheeled Vehicle Maintenance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Wheeled Vehicle 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07914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9714" y="26992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Wheeled Vehicle 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4479" y="22472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28506" y="3247882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07929" y="223262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2518379313"/>
      </p:ext>
    </p:extLst>
  </p:cSld>
  <p:clrMapOvr>
    <a:masterClrMapping/>
  </p:clrMapOvr>
</p:sld>
</file>

<file path=ppt/slides/slide6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Ordnance Maintenance Platoon, 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61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 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52157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2157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988011775"/>
      </p:ext>
    </p:extLst>
  </p:cSld>
  <p:clrMapOvr>
    <a:masterClrMapping/>
  </p:clrMapOvr>
</p:sld>
</file>

<file path=ppt/slides/slide6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Recovery Platoon, 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61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Recovery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Recovery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Recovery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52157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T55T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07144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T55T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994671988"/>
      </p:ext>
    </p:extLst>
  </p:cSld>
  <p:clrMapOvr>
    <a:masterClrMapping/>
  </p:clrMapOvr>
</p:sld>
</file>

<file path=ppt/slides/slide6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Specialist Maintenance Platoon, 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61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Specialist Maintenance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Specialist Maintenance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Specialist 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775928204"/>
      </p:ext>
    </p:extLst>
  </p:cSld>
  <p:clrMapOvr>
    <a:masterClrMapping/>
  </p:clrMapOvr>
</p:sld>
</file>

<file path=ppt/slides/slide6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61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595493" y="27261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190258" y="22741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7524285" y="3274791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003708" y="225953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B7A733C9-DFD9-4972-9979-612CC153FB10}"/>
              </a:ext>
            </a:extLst>
          </p:cNvPr>
          <p:cNvSpPr/>
          <p:nvPr/>
        </p:nvSpPr>
        <p:spPr>
          <a:xfrm>
            <a:off x="3379274" y="27135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F97E5349-015C-420E-A7F4-A3B99876B45E}"/>
              </a:ext>
            </a:extLst>
          </p:cNvPr>
          <p:cNvCxnSpPr/>
          <p:nvPr/>
        </p:nvCxnSpPr>
        <p:spPr>
          <a:xfrm>
            <a:off x="3974039" y="226158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36BF5CAD-98D3-4A16-9F6D-1E2DC001184B}"/>
              </a:ext>
            </a:extLst>
          </p:cNvPr>
          <p:cNvSpPr txBox="1"/>
          <p:nvPr/>
        </p:nvSpPr>
        <p:spPr>
          <a:xfrm>
            <a:off x="3308066" y="3262196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D7A310F4-4993-4623-96AA-AFD3EF6817D2}"/>
              </a:ext>
            </a:extLst>
          </p:cNvPr>
          <p:cNvSpPr txBox="1"/>
          <p:nvPr/>
        </p:nvSpPr>
        <p:spPr>
          <a:xfrm>
            <a:off x="3787489" y="224693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1611766892"/>
      </p:ext>
    </p:extLst>
  </p:cSld>
  <p:clrMapOvr>
    <a:masterClrMapping/>
  </p:clrMapOvr>
</p:sld>
</file>

<file path=ppt/slides/slide6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61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/>
              <a:t>Signals</a:t>
            </a:r>
          </a:p>
          <a:p>
            <a:pPr algn="ctr"/>
            <a:r>
              <a:rPr lang="en-US" sz="1200"/>
              <a:t>Company</a:t>
            </a:r>
            <a:endParaRPr lang="en-US"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 Signals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90532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 Squad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58364" y="1664706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374096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60706" y="168823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73289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</a:t>
            </a: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0" name="TextBox 39"/>
          <p:cNvSpPr txBox="1"/>
          <p:nvPr/>
        </p:nvSpPr>
        <p:spPr>
          <a:xfrm>
            <a:off x="10422506" y="2703491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1481149570"/>
      </p:ext>
    </p:extLst>
  </p:cSld>
  <p:clrMapOvr>
    <a:masterClrMapping/>
  </p:clrMapOvr>
</p:sld>
</file>

<file path=ppt/slides/slide6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Digital Platoon, Signals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61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Team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24751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601892" y="270966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Light 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Light 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2919516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9197812" y="22522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253543" y="3248278"/>
            <a:ext cx="84350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84350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15249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4742591" y="226740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6783209" y="272939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Light 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7379129" y="227200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3" name="TextBox 32"/>
          <p:cNvSpPr txBox="1"/>
          <p:nvPr/>
        </p:nvSpPr>
        <p:spPr>
          <a:xfrm>
            <a:off x="4052752" y="3248278"/>
            <a:ext cx="84350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6683468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8505886" y="3248278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073624701"/>
      </p:ext>
    </p:extLst>
  </p:cSld>
  <p:clrMapOvr>
    <a:masterClrMapping/>
  </p:clrMapOvr>
</p:sld>
</file>

<file path=ppt/slides/slide6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Radio Platoon, Signals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61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32213" y="270430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1420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523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5680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61005" y="3252945"/>
            <a:ext cx="84350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84350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884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6094769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4" name="TextBox 33"/>
          <p:cNvSpPr txBox="1"/>
          <p:nvPr/>
        </p:nvSpPr>
        <p:spPr>
          <a:xfrm>
            <a:off x="5392758" y="3237796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7979073" y="325281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34854" y="223617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80393" y="223066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06121" y="222569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08284" y="222921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860762518"/>
      </p:ext>
    </p:extLst>
  </p:cSld>
  <p:clrMapOvr>
    <a:masterClrMapping/>
  </p:clrMapOvr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Reconnaissance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Motorized Infantry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 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90532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High Mobility Reconnaissance 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6924" y="1664706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374096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2699650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60706" y="168823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70564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BTR-90</a:t>
            </a: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2966987" y="2699650"/>
            <a:ext cx="107593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BRDM-2 HOT 3</a:t>
            </a:r>
          </a:p>
        </p:txBody>
      </p:sp>
      <p:sp>
        <p:nvSpPr>
          <p:cNvPr id="74" name="TextBox 73"/>
          <p:cNvSpPr txBox="1"/>
          <p:nvPr/>
        </p:nvSpPr>
        <p:spPr>
          <a:xfrm>
            <a:off x="5423624" y="2695610"/>
            <a:ext cx="107593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BRDM-2 HOT 3</a:t>
            </a:r>
          </a:p>
        </p:txBody>
      </p:sp>
      <p:sp>
        <p:nvSpPr>
          <p:cNvPr id="75" name="TextBox 74"/>
          <p:cNvSpPr txBox="1"/>
          <p:nvPr/>
        </p:nvSpPr>
        <p:spPr>
          <a:xfrm>
            <a:off x="7869850" y="2699650"/>
            <a:ext cx="107593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BRDM-2 HOT 3</a:t>
            </a:r>
          </a:p>
        </p:txBody>
      </p:sp>
    </p:spTree>
    <p:extLst>
      <p:ext uri="{BB962C8B-B14F-4D97-AF65-F5344CB8AC3E}">
        <p14:creationId xmlns:p14="http://schemas.microsoft.com/office/powerpoint/2010/main" val="3668429375"/>
      </p:ext>
    </p:extLst>
  </p:cSld>
  <p:clrMapOvr>
    <a:masterClrMapping/>
  </p:clrMapOvr>
</p:sld>
</file>

<file path=ppt/slides/slide6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Long Range Signals Platoon, Signals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61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</a:t>
            </a:r>
          </a:p>
          <a:p>
            <a:pPr algn="ctr"/>
            <a:r>
              <a:rPr lang="en-US" sz="1200" dirty="0"/>
              <a:t>Signals 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</a:t>
            </a:r>
          </a:p>
          <a:p>
            <a:pPr algn="ctr"/>
            <a:r>
              <a:rPr lang="en-US" sz="1200" dirty="0"/>
              <a:t>Signals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IBACS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GAZ 66 Signals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 Radio Relay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 Sat Com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Veh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961375687"/>
      </p:ext>
    </p:extLst>
  </p:cSld>
  <p:clrMapOvr>
    <a:masterClrMapping/>
  </p:clrMapOvr>
</p:sld>
</file>

<file path=ppt/slides/slide6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Chemical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61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Chemical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666652" y="2267803"/>
            <a:ext cx="8980160" cy="11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86094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NBC Reconnaissance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490301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055073" y="271220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Personnel Decontamination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677814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0651465" y="225646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455093" y="223128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1244093" y="5341108"/>
            <a:ext cx="112242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BTR-80 RKHM 4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9714" y="27256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Vehicle Decontamination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4479" y="22736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07929" y="225899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338436" y="476668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20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210945" y="456350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22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83454" y="436032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NBC Reconnaissance Squad</a:t>
            </a:r>
            <a:endParaRPr sz="1200" dirty="0"/>
          </a:p>
        </p:txBody>
      </p:sp>
      <p:sp>
        <p:nvSpPr>
          <p:cNvPr id="23" name="TextBox 22"/>
          <p:cNvSpPr txBox="1"/>
          <p:nvPr/>
        </p:nvSpPr>
        <p:spPr>
          <a:xfrm>
            <a:off x="5668316" y="5341126"/>
            <a:ext cx="112242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BTR-80 RKHM 4</a:t>
            </a: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5762659" y="476669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30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5635168" y="45635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31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5507677" y="43603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NBC Reconnaissance Squad</a:t>
            </a:r>
            <a:endParaRPr sz="1200" dirty="0"/>
          </a:p>
        </p:txBody>
      </p:sp>
      <p:sp>
        <p:nvSpPr>
          <p:cNvPr id="32" name="TextBox 31"/>
          <p:cNvSpPr txBox="1"/>
          <p:nvPr/>
        </p:nvSpPr>
        <p:spPr>
          <a:xfrm>
            <a:off x="10215712" y="5335248"/>
            <a:ext cx="180209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3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310055" y="476082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34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182564" y="4557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35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055073" y="43544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NBC Reconnaissance Squad</a:t>
            </a:r>
            <a:endParaRPr sz="1200" dirty="0"/>
          </a:p>
        </p:txBody>
      </p: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663861" y="3249800"/>
            <a:ext cx="2791" cy="112390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7" name="Straight Connector 36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0417" y="3277556"/>
            <a:ext cx="2791" cy="109615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648558" y="3252051"/>
            <a:ext cx="2791" cy="112390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108607275"/>
      </p:ext>
    </p:extLst>
  </p:cSld>
  <p:clrMapOvr>
    <a:masterClrMapping/>
  </p:clrMapOvr>
</p:sld>
</file>

<file path=ppt/slides/slide6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Medical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61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Treatment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32213" y="270430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Casualty</a:t>
            </a:r>
          </a:p>
          <a:p>
            <a:pPr algn="ctr"/>
            <a:r>
              <a:rPr lang="en-US" sz="1200" dirty="0"/>
              <a:t>Collection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1420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ADM Disposal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523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5680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61005" y="3252945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UAZ 452D Ambulance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718740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TMS 65M Decontamination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Field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79889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BMM-3 Mobile Dressing Station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884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Casualty</a:t>
            </a:r>
          </a:p>
          <a:p>
            <a:pPr algn="ctr"/>
            <a:r>
              <a:rPr lang="en-US" sz="1200" dirty="0"/>
              <a:t>Collection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6094769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4" name="TextBox 33"/>
          <p:cNvSpPr txBox="1"/>
          <p:nvPr/>
        </p:nvSpPr>
        <p:spPr>
          <a:xfrm>
            <a:off x="5392758" y="3237796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UAZ 452D Ambulance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7979073" y="3252814"/>
            <a:ext cx="1148071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34854" y="223617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80393" y="223066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06121" y="222569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08284" y="222921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2455321918"/>
      </p:ext>
    </p:extLst>
  </p:cSld>
  <p:clrMapOvr>
    <a:masterClrMapping/>
  </p:clrMapOvr>
</p:sld>
</file>

<file path=ppt/slides/slide6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Brigade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389" cy="380145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 Defense Artillery Brigade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190" y="644092"/>
            <a:ext cx="27443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X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4694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Air Defense Artillery Brigade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82521" y="208351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632760" y="230069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 Defense Artillery Battery</a:t>
            </a:r>
            <a:endParaRPr sz="1200" dirty="0"/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3115536" y="208351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663116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 Defense Artillery Battery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5164554" y="208351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641202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 Defense Artillery Battery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6912920" y="208351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9" name="object 60">
            <a:extLst>
              <a:ext uri="{FF2B5EF4-FFF2-40B4-BE49-F238E27FC236}">
                <a16:creationId xmlns:a16="http://schemas.microsoft.com/office/drawing/2014/main" id="{6CB944C2-9388-41D9-967D-D1C47186E2B5}"/>
              </a:ext>
            </a:extLst>
          </p:cNvPr>
          <p:cNvSpPr/>
          <p:nvPr/>
        </p:nvSpPr>
        <p:spPr>
          <a:xfrm>
            <a:off x="8413684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 Defense Artillery Battery</a:t>
            </a: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8636FCD9-5D82-4416-99AE-35DAE638FB74}"/>
              </a:ext>
            </a:extLst>
          </p:cNvPr>
          <p:cNvSpPr txBox="1"/>
          <p:nvPr/>
        </p:nvSpPr>
        <p:spPr>
          <a:xfrm>
            <a:off x="8896239" y="208351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81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Battery</a:t>
            </a:r>
            <a:endParaRPr sz="1200" dirty="0"/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989309" y="208351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87" name="object 60">
            <a:extLst>
              <a:ext uri="{FF2B5EF4-FFF2-40B4-BE49-F238E27FC236}">
                <a16:creationId xmlns:a16="http://schemas.microsoft.com/office/drawing/2014/main" id="{6884C3F7-C906-4D04-BBFA-03B6F9F31984}"/>
              </a:ext>
            </a:extLst>
          </p:cNvPr>
          <p:cNvSpPr/>
          <p:nvPr/>
        </p:nvSpPr>
        <p:spPr>
          <a:xfrm>
            <a:off x="492675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Electronic Warfare Battery</a:t>
            </a:r>
            <a:endParaRPr sz="1200" dirty="0"/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985860" y="5399692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1" name="object 60">
            <a:extLst>
              <a:ext uri="{FF2B5EF4-FFF2-40B4-BE49-F238E27FC236}">
                <a16:creationId xmlns:a16="http://schemas.microsoft.com/office/drawing/2014/main" id="{B8F41D20-0B04-4042-83D7-4D5FBC21619E}"/>
              </a:ext>
            </a:extLst>
          </p:cNvPr>
          <p:cNvSpPr/>
          <p:nvPr/>
        </p:nvSpPr>
        <p:spPr>
          <a:xfrm>
            <a:off x="3827332" y="56115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3" name="object 60">
            <a:extLst>
              <a:ext uri="{FF2B5EF4-FFF2-40B4-BE49-F238E27FC236}">
                <a16:creationId xmlns:a16="http://schemas.microsoft.com/office/drawing/2014/main" id="{66F1F12B-68E3-441E-A4D8-30E9A2393C4A}"/>
              </a:ext>
            </a:extLst>
          </p:cNvPr>
          <p:cNvSpPr/>
          <p:nvPr/>
        </p:nvSpPr>
        <p:spPr>
          <a:xfrm>
            <a:off x="7161699" y="56115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4" name="TextBox 93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7484968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2AC091A-8990-4C1B-A48B-D3EE9C25DE2A}"/>
              </a:ext>
            </a:extLst>
          </p:cNvPr>
          <p:cNvSpPr/>
          <p:nvPr/>
        </p:nvSpPr>
        <p:spPr>
          <a:xfrm>
            <a:off x="10503480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5149BB2E-240D-4B14-B16F-0516662D06A9}"/>
              </a:ext>
            </a:extLst>
          </p:cNvPr>
          <p:cNvSpPr txBox="1"/>
          <p:nvPr/>
        </p:nvSpPr>
        <p:spPr>
          <a:xfrm>
            <a:off x="10824533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469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228509" y="18391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5272201" y="18390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7016284" y="18363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" name="Straight Connector 121">
            <a:extLst>
              <a:ext uri="{FF2B5EF4-FFF2-40B4-BE49-F238E27FC236}">
                <a16:creationId xmlns:a16="http://schemas.microsoft.com/office/drawing/2014/main" id="{CE5B60CE-A550-477F-8408-109AE267E6C9}"/>
              </a:ext>
            </a:extLst>
          </p:cNvPr>
          <p:cNvCxnSpPr/>
          <p:nvPr/>
        </p:nvCxnSpPr>
        <p:spPr>
          <a:xfrm>
            <a:off x="9003856" y="184255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356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1" name="Straight Connector 130">
            <a:extLst>
              <a:ext uri="{FF2B5EF4-FFF2-40B4-BE49-F238E27FC236}">
                <a16:creationId xmlns:a16="http://schemas.microsoft.com/office/drawing/2014/main" id="{553762B7-D256-4E75-A67C-D8A7519362A3}"/>
              </a:ext>
            </a:extLst>
          </p:cNvPr>
          <p:cNvCxnSpPr/>
          <p:nvPr/>
        </p:nvCxnSpPr>
        <p:spPr>
          <a:xfrm>
            <a:off x="1092156" y="520165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2" name="Straight Connector 131">
            <a:extLst>
              <a:ext uri="{FF2B5EF4-FFF2-40B4-BE49-F238E27FC236}">
                <a16:creationId xmlns:a16="http://schemas.microsoft.com/office/drawing/2014/main" id="{358526AA-416E-4593-8B14-1668F1F64820}"/>
              </a:ext>
            </a:extLst>
          </p:cNvPr>
          <p:cNvCxnSpPr/>
          <p:nvPr/>
        </p:nvCxnSpPr>
        <p:spPr>
          <a:xfrm>
            <a:off x="1087162" y="5210090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4" name="Straight Connector 133">
            <a:extLst>
              <a:ext uri="{FF2B5EF4-FFF2-40B4-BE49-F238E27FC236}">
                <a16:creationId xmlns:a16="http://schemas.microsoft.com/office/drawing/2014/main" id="{213CDB34-7CA4-4C13-A5B9-4224E9CAA58E}"/>
              </a:ext>
            </a:extLst>
          </p:cNvPr>
          <p:cNvCxnSpPr/>
          <p:nvPr/>
        </p:nvCxnSpPr>
        <p:spPr>
          <a:xfrm>
            <a:off x="4431495" y="52160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5" name="Straight Connector 134">
            <a:extLst>
              <a:ext uri="{FF2B5EF4-FFF2-40B4-BE49-F238E27FC236}">
                <a16:creationId xmlns:a16="http://schemas.microsoft.com/office/drawing/2014/main" id="{A7141411-C0E1-4D5A-8DDE-DF669A3F3608}"/>
              </a:ext>
            </a:extLst>
          </p:cNvPr>
          <p:cNvCxnSpPr/>
          <p:nvPr/>
        </p:nvCxnSpPr>
        <p:spPr>
          <a:xfrm>
            <a:off x="7750190" y="521333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7" name="Straight Connector 136">
            <a:extLst>
              <a:ext uri="{FF2B5EF4-FFF2-40B4-BE49-F238E27FC236}">
                <a16:creationId xmlns:a16="http://schemas.microsoft.com/office/drawing/2014/main" id="{27EDB0D3-5FF7-4634-A7A7-C37AA246980D}"/>
              </a:ext>
            </a:extLst>
          </p:cNvPr>
          <p:cNvCxnSpPr/>
          <p:nvPr/>
        </p:nvCxnSpPr>
        <p:spPr>
          <a:xfrm>
            <a:off x="11089130" y="52079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" name="TextBox 50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4159625" y="517395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</p:spTree>
    <p:extLst>
      <p:ext uri="{BB962C8B-B14F-4D97-AF65-F5344CB8AC3E}">
        <p14:creationId xmlns:p14="http://schemas.microsoft.com/office/powerpoint/2010/main" val="745712266"/>
      </p:ext>
    </p:extLst>
  </p:cSld>
  <p:clrMapOvr>
    <a:masterClrMapping/>
  </p:clrMapOvr>
</p:sld>
</file>

<file path=ppt/slides/slide6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96712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Headquarters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Brigade, 61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4002" y="1378965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032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 Air Defense Artillery Brigade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59937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19622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72379" y="199473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 Company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30639" y="198039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825922" y="154004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59937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5880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58805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40970" y="153087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383087" y="2549498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DOG EAR Radar</a:t>
            </a:r>
          </a:p>
        </p:txBody>
      </p: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2085409" y="2758480"/>
            <a:ext cx="3077141" cy="54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491049" y="312929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38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4564923" y="31270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41" name="Straight Connector 4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086831" y="275848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3647671" y="276140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8" name="TextBox 4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845419" y="270062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55952" y="270062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0" name="TextBox 49"/>
          <p:cNvSpPr txBox="1"/>
          <p:nvPr/>
        </p:nvSpPr>
        <p:spPr>
          <a:xfrm>
            <a:off x="10403626" y="5957905"/>
            <a:ext cx="171874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1" name="TextBox 50"/>
          <p:cNvSpPr txBox="1"/>
          <p:nvPr/>
        </p:nvSpPr>
        <p:spPr>
          <a:xfrm>
            <a:off x="2949756" y="3705487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2" name="TextBox 51"/>
          <p:cNvSpPr txBox="1"/>
          <p:nvPr/>
        </p:nvSpPr>
        <p:spPr>
          <a:xfrm>
            <a:off x="4468556" y="3705487"/>
            <a:ext cx="1735810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967099" y="2700621"/>
            <a:ext cx="38436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3647671" y="2543370"/>
            <a:ext cx="0" cy="22157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48654" y="4896630"/>
            <a:ext cx="433075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6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54294" y="53126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68" name="Straight Connector 6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58385" y="489887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5" name="TextBox 74"/>
          <p:cNvSpPr txBox="1"/>
          <p:nvPr/>
        </p:nvSpPr>
        <p:spPr>
          <a:xfrm>
            <a:off x="378551" y="5880819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82830" y="589774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9" name="Straight Connector 58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5152699" y="276855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4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3053311" y="313219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Military Intelligence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66" name="Straight Connector 65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082735" y="3675680"/>
            <a:ext cx="2674" cy="122095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9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897880" y="531646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Future</a:t>
            </a:r>
          </a:p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341466" y="53158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 Operations Team</a:t>
            </a:r>
          </a:p>
        </p:txBody>
      </p:sp>
      <p:sp>
        <p:nvSpPr>
          <p:cNvPr id="7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785052" y="53158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Functional Staff Section</a:t>
            </a:r>
          </a:p>
        </p:txBody>
      </p:sp>
      <p:cxnSp>
        <p:nvCxnSpPr>
          <p:cNvPr id="81" name="Straight Connector 8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492240" y="489663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" name="Straight Connector 8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935826" y="48922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3" name="Straight Connector 8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5386469" y="488476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4" name="TextBox 8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66666" y="485864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85" name="TextBox 8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350820" y="485754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6" name="TextBox 8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787349" y="485754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7" name="TextBox 8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194750" y="485754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88" name="TextBox 87"/>
          <p:cNvSpPr txBox="1"/>
          <p:nvPr/>
        </p:nvSpPr>
        <p:spPr>
          <a:xfrm>
            <a:off x="1812406" y="5880819"/>
            <a:ext cx="134844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9" name="TextBox 88"/>
          <p:cNvSpPr txBox="1"/>
          <p:nvPr/>
        </p:nvSpPr>
        <p:spPr>
          <a:xfrm>
            <a:off x="3263502" y="5878291"/>
            <a:ext cx="134844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0" name="TextBox 89"/>
          <p:cNvSpPr txBox="1"/>
          <p:nvPr/>
        </p:nvSpPr>
        <p:spPr>
          <a:xfrm>
            <a:off x="4697357" y="5878291"/>
            <a:ext cx="106150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375D C3</a:t>
            </a:r>
          </a:p>
        </p:txBody>
      </p:sp>
      <p:cxnSp>
        <p:nvCxnSpPr>
          <p:cNvPr id="91" name="Straight Connector 9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1095793" y="2529037"/>
            <a:ext cx="2674" cy="24740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" name="Straight Connector 91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8025405" y="2887446"/>
            <a:ext cx="3077141" cy="54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93" name="Straight Connector 92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8025405" y="5002461"/>
            <a:ext cx="3077141" cy="54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65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7439741" y="330140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67" name="Straight Connector 66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034101" y="288444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Straight Connector 6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9753827" y="289570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020616" y="499908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9581583" y="49955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11098857" y="500087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5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9165276" y="330140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Tactical Security Section</a:t>
            </a:r>
          </a:p>
        </p:txBody>
      </p:sp>
      <p:sp>
        <p:nvSpPr>
          <p:cNvPr id="96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7439741" y="54109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8987223" y="54109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Squad</a:t>
            </a:r>
          </a:p>
        </p:txBody>
      </p:sp>
      <p:sp>
        <p:nvSpPr>
          <p:cNvPr id="98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0054" y="54109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99" name="TextBox 9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559598" y="286768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7832629" y="49704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01" name="TextBox 10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12695" y="49704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02" name="TextBox 101"/>
          <p:cNvSpPr txBox="1"/>
          <p:nvPr/>
        </p:nvSpPr>
        <p:spPr>
          <a:xfrm>
            <a:off x="7340821" y="3883453"/>
            <a:ext cx="135005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3" name="TextBox 102"/>
          <p:cNvSpPr txBox="1"/>
          <p:nvPr/>
        </p:nvSpPr>
        <p:spPr>
          <a:xfrm>
            <a:off x="9073587" y="3888591"/>
            <a:ext cx="13500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AGS-17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4" name="TextBox 103"/>
          <p:cNvSpPr txBox="1"/>
          <p:nvPr/>
        </p:nvSpPr>
        <p:spPr>
          <a:xfrm>
            <a:off x="7345451" y="5950298"/>
            <a:ext cx="137730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5" name="TextBox 104"/>
          <p:cNvSpPr txBox="1"/>
          <p:nvPr/>
        </p:nvSpPr>
        <p:spPr>
          <a:xfrm>
            <a:off x="8890837" y="5957905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3" name="TextBox 72">
            <a:extLst>
              <a:ext uri="{FF2B5EF4-FFF2-40B4-BE49-F238E27FC236}">
                <a16:creationId xmlns:a16="http://schemas.microsoft.com/office/drawing/2014/main" id="{4A4BD61F-A496-4DB3-A737-222E0DBBDDD6}"/>
              </a:ext>
            </a:extLst>
          </p:cNvPr>
          <p:cNvSpPr txBox="1"/>
          <p:nvPr/>
        </p:nvSpPr>
        <p:spPr>
          <a:xfrm>
            <a:off x="3536071" y="1782560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</p:spTree>
    <p:extLst>
      <p:ext uri="{BB962C8B-B14F-4D97-AF65-F5344CB8AC3E}">
        <p14:creationId xmlns:p14="http://schemas.microsoft.com/office/powerpoint/2010/main" val="43398398"/>
      </p:ext>
    </p:extLst>
  </p:cSld>
  <p:clrMapOvr>
    <a:masterClrMapping/>
  </p:clrMapOvr>
</p:sld>
</file>

<file path=ppt/slides/slide6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Battery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Brigade, 61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 Defense Artillery Battery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 Defense Artillery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 Defense Artillery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2644" y="166470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1528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2699650"/>
            <a:ext cx="1181734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 Defense Artillery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168823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2966987" y="2699650"/>
            <a:ext cx="157286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SA-22 PANTSIR Launcher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Transloader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4" name="TextBox 73"/>
          <p:cNvSpPr txBox="1"/>
          <p:nvPr/>
        </p:nvSpPr>
        <p:spPr>
          <a:xfrm>
            <a:off x="5423624" y="2695610"/>
            <a:ext cx="157286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SA-22 PANTSIR Launcher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Transloader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5" name="TextBox 74"/>
          <p:cNvSpPr txBox="1"/>
          <p:nvPr/>
        </p:nvSpPr>
        <p:spPr>
          <a:xfrm>
            <a:off x="7869850" y="2699650"/>
            <a:ext cx="157286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SA-22 PANTSIR Launcher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Transloader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605664509"/>
      </p:ext>
    </p:extLst>
  </p:cSld>
  <p:clrMapOvr>
    <a:masterClrMapping/>
  </p:clrMapOvr>
</p:sld>
</file>

<file path=ppt/slides/slide6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MANPAD Battery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Brigade, 61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Battery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2644" y="166470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1528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2699650"/>
            <a:ext cx="1181734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168823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DOG EAR Radar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2966987" y="2699650"/>
            <a:ext cx="156645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BTR-80A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SA-18 MANPAD Launcher</a:t>
            </a:r>
          </a:p>
        </p:txBody>
      </p:sp>
      <p:sp>
        <p:nvSpPr>
          <p:cNvPr id="74" name="TextBox 73"/>
          <p:cNvSpPr txBox="1"/>
          <p:nvPr/>
        </p:nvSpPr>
        <p:spPr>
          <a:xfrm>
            <a:off x="5423624" y="2695610"/>
            <a:ext cx="156645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BTR-80A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SA-18 MANPAD Launcher</a:t>
            </a:r>
          </a:p>
        </p:txBody>
      </p:sp>
      <p:sp>
        <p:nvSpPr>
          <p:cNvPr id="75" name="TextBox 74"/>
          <p:cNvSpPr txBox="1"/>
          <p:nvPr/>
        </p:nvSpPr>
        <p:spPr>
          <a:xfrm>
            <a:off x="7869850" y="2699650"/>
            <a:ext cx="156645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BTR-80A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SA-18 MANPAD Launcher</a:t>
            </a:r>
          </a:p>
        </p:txBody>
      </p:sp>
    </p:spTree>
    <p:extLst>
      <p:ext uri="{BB962C8B-B14F-4D97-AF65-F5344CB8AC3E}">
        <p14:creationId xmlns:p14="http://schemas.microsoft.com/office/powerpoint/2010/main" val="2081300586"/>
      </p:ext>
    </p:extLst>
  </p:cSld>
  <p:clrMapOvr>
    <a:masterClrMapping/>
  </p:clrMapOvr>
</p:sld>
</file>

<file path=ppt/slides/slide6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Electronic Warfare Battery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Brigade, 61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Electronic Warfare</a:t>
            </a:r>
          </a:p>
          <a:p>
            <a:pPr algn="ctr"/>
            <a:r>
              <a:rPr lang="en-US" sz="1200" dirty="0"/>
              <a:t>Battery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Electronic Warfare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8332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7126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Electronic Warfare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226066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224601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88729" y="3252051"/>
            <a:ext cx="0" cy="218507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575" y="576002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78263" y="5428697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0289" y="542595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66642" y="542594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024230" y="542594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35427" y="57625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72280" y="57669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92265" y="6308661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351161" y="6308661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310057" y="6308661"/>
            <a:ext cx="109036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87963" y="6263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0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4347727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Radar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4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6148782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Tactical Security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753699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557177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4950095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6743142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4942087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6098223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" name="TextBox 48"/>
          <p:cNvSpPr txBox="1"/>
          <p:nvPr/>
        </p:nvSpPr>
        <p:spPr>
          <a:xfrm>
            <a:off x="4260449" y="4588736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Gaz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GIRAFE 40 TA Radar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0" name="TextBox 49"/>
          <p:cNvSpPr txBox="1"/>
          <p:nvPr/>
        </p:nvSpPr>
        <p:spPr>
          <a:xfrm>
            <a:off x="6077575" y="4588736"/>
            <a:ext cx="77457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BTR-80A</a:t>
            </a:r>
          </a:p>
        </p:txBody>
      </p:sp>
      <p:sp>
        <p:nvSpPr>
          <p:cNvPr id="5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8703378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Radar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5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10504433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Tactical Security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109350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12828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9305746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11098793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Straight Connector 61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9297738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4" name="Straight Connector 63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1095712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7" name="TextBox 66"/>
          <p:cNvSpPr txBox="1"/>
          <p:nvPr/>
        </p:nvSpPr>
        <p:spPr>
          <a:xfrm>
            <a:off x="8616100" y="4588736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Gaz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GIRAFE 40 TA Radar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8" name="TextBox 67"/>
          <p:cNvSpPr txBox="1"/>
          <p:nvPr/>
        </p:nvSpPr>
        <p:spPr>
          <a:xfrm>
            <a:off x="10433226" y="4588736"/>
            <a:ext cx="77457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BTR-80A</a:t>
            </a:r>
          </a:p>
        </p:txBody>
      </p:sp>
    </p:spTree>
    <p:extLst>
      <p:ext uri="{BB962C8B-B14F-4D97-AF65-F5344CB8AC3E}">
        <p14:creationId xmlns:p14="http://schemas.microsoft.com/office/powerpoint/2010/main" val="1832229079"/>
      </p:ext>
    </p:extLst>
  </p:cSld>
  <p:clrMapOvr>
    <a:masterClrMapping/>
  </p:clrMapOvr>
</p:sld>
</file>

<file path=ppt/slides/slide6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Brigade, 61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1270133858"/>
      </p:ext>
    </p:extLst>
  </p:cSld>
  <p:clrMapOvr>
    <a:masterClrMapping/>
  </p:clrMapOvr>
</p:sld>
</file>

<file path=ppt/slides/slide6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Brigade, 61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48825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197764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BREM 2 Recovery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71874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6608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BMM-1 Ambulance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BMM-2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Bn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 Aid Station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9668" cy="144655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7 x URAL 375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7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534291982"/>
      </p:ext>
    </p:extLst>
  </p:cSld>
  <p:clrMapOvr>
    <a:masterClrMapping/>
  </p:clrMapOvr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Sniper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Motorized Infantry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Sniper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Sniper Squad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46936" y="223301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Sniper Squad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58364" y="2222490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0922" y="27256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Sniper Squad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85687" y="22736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19714" y="3274258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44857" y="225899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884409526"/>
      </p:ext>
    </p:extLst>
  </p:cSld>
  <p:clrMapOvr>
    <a:masterClrMapping/>
  </p:clrMapOvr>
</p:sld>
</file>

<file path=ppt/slides/slide6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Technical Maintenance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Brigade, 61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587489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103884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Technical Maintenance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88503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329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Technical Maintenance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86252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32914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Technical Maintenance</a:t>
            </a:r>
            <a:br>
              <a:rPr lang="en-US" sz="1200" dirty="0"/>
            </a:br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3329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Technical Maintenance</a:t>
            </a:r>
            <a:br>
              <a:rPr lang="en-US" sz="1200" dirty="0"/>
            </a:br>
            <a:r>
              <a:rPr lang="en-US" sz="1200" dirty="0"/>
              <a:t>Section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186252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3329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8850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8771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87552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7717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2644" y="185199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1528" y="186252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2886939"/>
            <a:ext cx="113685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3421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Technical Maintenance</a:t>
            </a:r>
            <a:br>
              <a:rPr lang="en-US" sz="1200" dirty="0"/>
            </a:br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89016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187552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831852" y="59006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2966987" y="2886939"/>
            <a:ext cx="152157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Transloader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4" name="TextBox 73"/>
          <p:cNvSpPr txBox="1"/>
          <p:nvPr/>
        </p:nvSpPr>
        <p:spPr>
          <a:xfrm>
            <a:off x="5423624" y="2882899"/>
            <a:ext cx="152157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Transloader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5" name="TextBox 74"/>
          <p:cNvSpPr txBox="1"/>
          <p:nvPr/>
        </p:nvSpPr>
        <p:spPr>
          <a:xfrm>
            <a:off x="7869850" y="2886939"/>
            <a:ext cx="152157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Transloader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/>
          <p:cNvSpPr txBox="1"/>
          <p:nvPr/>
        </p:nvSpPr>
        <p:spPr>
          <a:xfrm>
            <a:off x="410139" y="2886939"/>
            <a:ext cx="152157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Transloader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826431773"/>
      </p:ext>
    </p:extLst>
  </p:cSld>
  <p:clrMapOvr>
    <a:masterClrMapping/>
  </p:clrMapOvr>
</p:sld>
</file>

<file path=ppt/slides/slide6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Brigade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389" cy="380145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Brigade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190" y="644092"/>
            <a:ext cx="27443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X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4694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Support</a:t>
            </a:r>
          </a:p>
          <a:p>
            <a:pPr algn="ctr"/>
            <a:r>
              <a:rPr lang="en-US" sz="1200" dirty="0"/>
              <a:t>Brigade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82521" y="208351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632760" y="230069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3097952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663116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Battalion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5146970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641202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Battalion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6886544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69" name="object 60">
            <a:extLst>
              <a:ext uri="{FF2B5EF4-FFF2-40B4-BE49-F238E27FC236}">
                <a16:creationId xmlns:a16="http://schemas.microsoft.com/office/drawing/2014/main" id="{6CB944C2-9388-41D9-967D-D1C47186E2B5}"/>
              </a:ext>
            </a:extLst>
          </p:cNvPr>
          <p:cNvSpPr/>
          <p:nvPr/>
        </p:nvSpPr>
        <p:spPr>
          <a:xfrm>
            <a:off x="8413684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Heavy Equipment Transport Battalion</a:t>
            </a: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8636FCD9-5D82-4416-99AE-35DAE638FB74}"/>
              </a:ext>
            </a:extLst>
          </p:cNvPr>
          <p:cNvSpPr txBox="1"/>
          <p:nvPr/>
        </p:nvSpPr>
        <p:spPr>
          <a:xfrm>
            <a:off x="8878655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81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971725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93" name="object 60">
            <a:extLst>
              <a:ext uri="{FF2B5EF4-FFF2-40B4-BE49-F238E27FC236}">
                <a16:creationId xmlns:a16="http://schemas.microsoft.com/office/drawing/2014/main" id="{66F1F12B-68E3-441E-A4D8-30E9A2393C4A}"/>
              </a:ext>
            </a:extLst>
          </p:cNvPr>
          <p:cNvSpPr/>
          <p:nvPr/>
        </p:nvSpPr>
        <p:spPr>
          <a:xfrm>
            <a:off x="5508746" y="56115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Chemical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4" name="TextBox 93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5832015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2AC091A-8990-4C1B-A48B-D3EE9C25DE2A}"/>
              </a:ext>
            </a:extLst>
          </p:cNvPr>
          <p:cNvSpPr/>
          <p:nvPr/>
        </p:nvSpPr>
        <p:spPr>
          <a:xfrm>
            <a:off x="10503480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5149BB2E-240D-4B14-B16F-0516662D06A9}"/>
              </a:ext>
            </a:extLst>
          </p:cNvPr>
          <p:cNvSpPr txBox="1"/>
          <p:nvPr/>
        </p:nvSpPr>
        <p:spPr>
          <a:xfrm>
            <a:off x="10824533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469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228509" y="18391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5272201" y="18390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7016284" y="18363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" name="Straight Connector 121">
            <a:extLst>
              <a:ext uri="{FF2B5EF4-FFF2-40B4-BE49-F238E27FC236}">
                <a16:creationId xmlns:a16="http://schemas.microsoft.com/office/drawing/2014/main" id="{CE5B60CE-A550-477F-8408-109AE267E6C9}"/>
              </a:ext>
            </a:extLst>
          </p:cNvPr>
          <p:cNvCxnSpPr/>
          <p:nvPr/>
        </p:nvCxnSpPr>
        <p:spPr>
          <a:xfrm>
            <a:off x="9003856" y="184255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356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1" name="Straight Connector 130">
            <a:extLst>
              <a:ext uri="{FF2B5EF4-FFF2-40B4-BE49-F238E27FC236}">
                <a16:creationId xmlns:a16="http://schemas.microsoft.com/office/drawing/2014/main" id="{553762B7-D256-4E75-A67C-D8A7519362A3}"/>
              </a:ext>
            </a:extLst>
          </p:cNvPr>
          <p:cNvCxnSpPr/>
          <p:nvPr/>
        </p:nvCxnSpPr>
        <p:spPr>
          <a:xfrm>
            <a:off x="1092156" y="520165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2" name="Straight Connector 131">
            <a:extLst>
              <a:ext uri="{FF2B5EF4-FFF2-40B4-BE49-F238E27FC236}">
                <a16:creationId xmlns:a16="http://schemas.microsoft.com/office/drawing/2014/main" id="{358526AA-416E-4593-8B14-1668F1F64820}"/>
              </a:ext>
            </a:extLst>
          </p:cNvPr>
          <p:cNvCxnSpPr/>
          <p:nvPr/>
        </p:nvCxnSpPr>
        <p:spPr>
          <a:xfrm>
            <a:off x="1087162" y="5210090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5" name="Straight Connector 134">
            <a:extLst>
              <a:ext uri="{FF2B5EF4-FFF2-40B4-BE49-F238E27FC236}">
                <a16:creationId xmlns:a16="http://schemas.microsoft.com/office/drawing/2014/main" id="{A7141411-C0E1-4D5A-8DDE-DF669A3F3608}"/>
              </a:ext>
            </a:extLst>
          </p:cNvPr>
          <p:cNvCxnSpPr/>
          <p:nvPr/>
        </p:nvCxnSpPr>
        <p:spPr>
          <a:xfrm>
            <a:off x="6097237" y="521333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7" name="Straight Connector 136">
            <a:extLst>
              <a:ext uri="{FF2B5EF4-FFF2-40B4-BE49-F238E27FC236}">
                <a16:creationId xmlns:a16="http://schemas.microsoft.com/office/drawing/2014/main" id="{27EDB0D3-5FF7-4634-A7A7-C37AA246980D}"/>
              </a:ext>
            </a:extLst>
          </p:cNvPr>
          <p:cNvCxnSpPr/>
          <p:nvPr/>
        </p:nvCxnSpPr>
        <p:spPr>
          <a:xfrm>
            <a:off x="11089130" y="52079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" name="object 60">
            <a:extLst>
              <a:ext uri="{FF2B5EF4-FFF2-40B4-BE49-F238E27FC236}">
                <a16:creationId xmlns:a16="http://schemas.microsoft.com/office/drawing/2014/main" id="{66F1F12B-68E3-441E-A4D8-30E9A2393C4A}"/>
              </a:ext>
            </a:extLst>
          </p:cNvPr>
          <p:cNvSpPr/>
          <p:nvPr/>
        </p:nvSpPr>
        <p:spPr>
          <a:xfrm>
            <a:off x="500470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823739" y="517176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</p:spTree>
    <p:extLst>
      <p:ext uri="{BB962C8B-B14F-4D97-AF65-F5344CB8AC3E}">
        <p14:creationId xmlns:p14="http://schemas.microsoft.com/office/powerpoint/2010/main" val="3246765157"/>
      </p:ext>
    </p:extLst>
  </p:cSld>
  <p:clrMapOvr>
    <a:masterClrMapping/>
  </p:clrMapOvr>
</p:sld>
</file>

<file path=ppt/slides/slide6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96712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Headquarters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Brigade, 61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4002" y="1378965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032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 Mechanized Infantry Brigade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59937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19622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72379" y="199473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 Company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30639" y="198039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825922" y="154004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59937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5880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58805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40970" y="153087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383087" y="2549498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2085409" y="2758480"/>
            <a:ext cx="3077141" cy="54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491049" y="312929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38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4564923" y="31270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41" name="Straight Connector 4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086831" y="275848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3647671" y="276140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8" name="TextBox 4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845419" y="270062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55952" y="270062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0" name="TextBox 49"/>
          <p:cNvSpPr txBox="1"/>
          <p:nvPr/>
        </p:nvSpPr>
        <p:spPr>
          <a:xfrm>
            <a:off x="10403626" y="5957905"/>
            <a:ext cx="171874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1" name="TextBox 50"/>
          <p:cNvSpPr txBox="1"/>
          <p:nvPr/>
        </p:nvSpPr>
        <p:spPr>
          <a:xfrm>
            <a:off x="2949756" y="3705487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2" name="TextBox 51"/>
          <p:cNvSpPr txBox="1"/>
          <p:nvPr/>
        </p:nvSpPr>
        <p:spPr>
          <a:xfrm>
            <a:off x="4468556" y="3705487"/>
            <a:ext cx="1735810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967099" y="2700621"/>
            <a:ext cx="38436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3647671" y="2543370"/>
            <a:ext cx="0" cy="22157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48654" y="4896630"/>
            <a:ext cx="433075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6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54294" y="53126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68" name="Straight Connector 6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58385" y="489887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5" name="TextBox 74"/>
          <p:cNvSpPr txBox="1"/>
          <p:nvPr/>
        </p:nvSpPr>
        <p:spPr>
          <a:xfrm>
            <a:off x="378551" y="5880819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0" name="TextBox 7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83953" y="1553870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82830" y="589774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9" name="Straight Connector 58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5152699" y="276855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4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3053311" y="313219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Military Intelligence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66" name="Straight Connector 65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082735" y="3675680"/>
            <a:ext cx="2674" cy="122095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9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897880" y="531646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Future</a:t>
            </a:r>
          </a:p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341466" y="53158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 Operations Team</a:t>
            </a:r>
          </a:p>
        </p:txBody>
      </p:sp>
      <p:sp>
        <p:nvSpPr>
          <p:cNvPr id="7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785052" y="53158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Functional Staff Section</a:t>
            </a:r>
          </a:p>
        </p:txBody>
      </p:sp>
      <p:cxnSp>
        <p:nvCxnSpPr>
          <p:cNvPr id="81" name="Straight Connector 8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492240" y="489663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" name="Straight Connector 8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935826" y="48922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3" name="Straight Connector 8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5386469" y="488476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4" name="TextBox 8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66666" y="485864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85" name="TextBox 8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350820" y="485754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6" name="TextBox 8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787349" y="485754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7" name="TextBox 8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194750" y="485754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88" name="TextBox 87"/>
          <p:cNvSpPr txBox="1"/>
          <p:nvPr/>
        </p:nvSpPr>
        <p:spPr>
          <a:xfrm>
            <a:off x="1812406" y="5880819"/>
            <a:ext cx="134844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9" name="TextBox 88"/>
          <p:cNvSpPr txBox="1"/>
          <p:nvPr/>
        </p:nvSpPr>
        <p:spPr>
          <a:xfrm>
            <a:off x="3263502" y="5878291"/>
            <a:ext cx="134844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0" name="TextBox 89"/>
          <p:cNvSpPr txBox="1"/>
          <p:nvPr/>
        </p:nvSpPr>
        <p:spPr>
          <a:xfrm>
            <a:off x="4697357" y="5878291"/>
            <a:ext cx="106150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375D C3</a:t>
            </a:r>
          </a:p>
        </p:txBody>
      </p:sp>
      <p:cxnSp>
        <p:nvCxnSpPr>
          <p:cNvPr id="91" name="Straight Connector 9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1095793" y="2529037"/>
            <a:ext cx="2674" cy="24740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" name="Straight Connector 91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8025405" y="2887446"/>
            <a:ext cx="3077141" cy="54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93" name="Straight Connector 92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8025405" y="5002461"/>
            <a:ext cx="3077141" cy="54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65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7439741" y="330140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67" name="Straight Connector 66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034101" y="288444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Straight Connector 6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9753827" y="289570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020616" y="499908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9581583" y="49955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11098857" y="500087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5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9165276" y="330140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Tactical Security Section</a:t>
            </a:r>
          </a:p>
        </p:txBody>
      </p:sp>
      <p:sp>
        <p:nvSpPr>
          <p:cNvPr id="96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7439741" y="54109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8987223" y="54109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Squad</a:t>
            </a:r>
          </a:p>
        </p:txBody>
      </p:sp>
      <p:sp>
        <p:nvSpPr>
          <p:cNvPr id="98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0054" y="54109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99" name="TextBox 9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559598" y="286768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7832629" y="49704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01" name="TextBox 10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12695" y="49704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02" name="TextBox 101"/>
          <p:cNvSpPr txBox="1"/>
          <p:nvPr/>
        </p:nvSpPr>
        <p:spPr>
          <a:xfrm>
            <a:off x="7340821" y="3883453"/>
            <a:ext cx="135005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3" name="TextBox 102"/>
          <p:cNvSpPr txBox="1"/>
          <p:nvPr/>
        </p:nvSpPr>
        <p:spPr>
          <a:xfrm>
            <a:off x="9073587" y="3888591"/>
            <a:ext cx="13500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AGS-17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4" name="TextBox 103"/>
          <p:cNvSpPr txBox="1"/>
          <p:nvPr/>
        </p:nvSpPr>
        <p:spPr>
          <a:xfrm>
            <a:off x="7345451" y="5950298"/>
            <a:ext cx="137730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5" name="TextBox 104"/>
          <p:cNvSpPr txBox="1"/>
          <p:nvPr/>
        </p:nvSpPr>
        <p:spPr>
          <a:xfrm>
            <a:off x="8890837" y="5957905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484694994"/>
      </p:ext>
    </p:extLst>
  </p:cSld>
  <p:clrMapOvr>
    <a:masterClrMapping/>
  </p:clrMapOvr>
</p:sld>
</file>

<file path=ppt/slides/slide6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23093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Brigade, 61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62479"/>
            <a:ext cx="8653" cy="408882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91383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72287" y="706371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909227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15467" y="190840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34986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Company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3545841" y="2142023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Company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425745" y="214579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Company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990240" y="214579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73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500144" y="596168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74" name="TextBox 73">
            <a:extLst>
              <a:ext uri="{FF2B5EF4-FFF2-40B4-BE49-F238E27FC236}">
                <a16:creationId xmlns:a16="http://schemas.microsoft.com/office/drawing/2014/main" id="{61D16797-20A4-43C5-A45C-BD62C451772D}"/>
              </a:ext>
            </a:extLst>
          </p:cNvPr>
          <p:cNvSpPr txBox="1"/>
          <p:nvPr/>
        </p:nvSpPr>
        <p:spPr>
          <a:xfrm>
            <a:off x="982920" y="575383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83" name="object 60">
            <a:extLst>
              <a:ext uri="{FF2B5EF4-FFF2-40B4-BE49-F238E27FC236}">
                <a16:creationId xmlns:a16="http://schemas.microsoft.com/office/drawing/2014/main" id="{7801212E-E563-45A8-BE47-E51BC0001469}"/>
              </a:ext>
            </a:extLst>
          </p:cNvPr>
          <p:cNvSpPr/>
          <p:nvPr/>
        </p:nvSpPr>
        <p:spPr>
          <a:xfrm>
            <a:off x="10510949" y="596168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4" name="TextBox 83">
            <a:extLst>
              <a:ext uri="{FF2B5EF4-FFF2-40B4-BE49-F238E27FC236}">
                <a16:creationId xmlns:a16="http://schemas.microsoft.com/office/drawing/2014/main" id="{AAC108ED-2E79-4A7D-B158-235511B997D2}"/>
              </a:ext>
            </a:extLst>
          </p:cNvPr>
          <p:cNvSpPr txBox="1"/>
          <p:nvPr/>
        </p:nvSpPr>
        <p:spPr>
          <a:xfrm>
            <a:off x="10833005" y="551644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90922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89789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89624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979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4" name="Straight Connector 123">
            <a:extLst>
              <a:ext uri="{FF2B5EF4-FFF2-40B4-BE49-F238E27FC236}">
                <a16:creationId xmlns:a16="http://schemas.microsoft.com/office/drawing/2014/main" id="{E8E2C687-8F55-4AA9-87AF-313368FB2932}"/>
              </a:ext>
            </a:extLst>
          </p:cNvPr>
          <p:cNvCxnSpPr/>
          <p:nvPr/>
        </p:nvCxnSpPr>
        <p:spPr>
          <a:xfrm>
            <a:off x="1098487" y="55513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1093493" y="5559731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0" name="Straight Connector 129">
            <a:extLst>
              <a:ext uri="{FF2B5EF4-FFF2-40B4-BE49-F238E27FC236}">
                <a16:creationId xmlns:a16="http://schemas.microsoft.com/office/drawing/2014/main" id="{5954BBA4-D4DF-4BB1-AF39-FA119786AB0D}"/>
              </a:ext>
            </a:extLst>
          </p:cNvPr>
          <p:cNvCxnSpPr/>
          <p:nvPr/>
        </p:nvCxnSpPr>
        <p:spPr>
          <a:xfrm>
            <a:off x="11095461" y="55575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3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230533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7" name="Straight Connector 3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90199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8" name="TextBox 37"/>
          <p:cNvSpPr txBox="1"/>
          <p:nvPr/>
        </p:nvSpPr>
        <p:spPr>
          <a:xfrm>
            <a:off x="156562" y="4204219"/>
            <a:ext cx="133241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1973688" y="4204219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8506" y="600514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103271" y="55531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6" name="TextBox 4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63969" y="553852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</p:spTree>
    <p:extLst>
      <p:ext uri="{BB962C8B-B14F-4D97-AF65-F5344CB8AC3E}">
        <p14:creationId xmlns:p14="http://schemas.microsoft.com/office/powerpoint/2010/main" val="374581401"/>
      </p:ext>
    </p:extLst>
  </p:cSld>
  <p:clrMapOvr>
    <a:masterClrMapping/>
  </p:clrMapOvr>
</p:sld>
</file>

<file path=ppt/slides/slide6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Ammunition Supply Company, Support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Brigade, 61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8332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7126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226066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224601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78263" y="3252051"/>
            <a:ext cx="10466" cy="207077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575" y="564572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78263" y="5314401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0289" y="531165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66640" y="53116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024230" y="53116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35427" y="564826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72280" y="565268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92265" y="6194365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351161" y="6194365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310057" y="6194365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87963" y="6263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0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4593909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  <a:endParaRPr sz="1200" dirty="0"/>
          </a:p>
        </p:txBody>
      </p:sp>
      <p:sp>
        <p:nvSpPr>
          <p:cNvPr id="4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6394964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  <a:endParaRPr sz="1200" dirty="0"/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999881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803359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5196277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6989324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5188269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6098223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" name="TextBox 48"/>
          <p:cNvSpPr txBox="1"/>
          <p:nvPr/>
        </p:nvSpPr>
        <p:spPr>
          <a:xfrm>
            <a:off x="4506631" y="4588736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0" name="TextBox 49"/>
          <p:cNvSpPr txBox="1"/>
          <p:nvPr/>
        </p:nvSpPr>
        <p:spPr>
          <a:xfrm>
            <a:off x="6323757" y="4588736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8949560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  <a:endParaRPr sz="1200" dirty="0"/>
          </a:p>
        </p:txBody>
      </p:sp>
      <p:sp>
        <p:nvSpPr>
          <p:cNvPr id="5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10750615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355532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1159010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9551928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11344975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Straight Connector 61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9543920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4" name="Straight Connector 63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1113296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7" name="TextBox 66"/>
          <p:cNvSpPr txBox="1"/>
          <p:nvPr/>
        </p:nvSpPr>
        <p:spPr>
          <a:xfrm>
            <a:off x="8862282" y="4588736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8" name="TextBox 67"/>
          <p:cNvSpPr txBox="1"/>
          <p:nvPr/>
        </p:nvSpPr>
        <p:spPr>
          <a:xfrm>
            <a:off x="10679408" y="4588736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999492576"/>
      </p:ext>
    </p:extLst>
  </p:cSld>
  <p:clrMapOvr>
    <a:masterClrMapping/>
  </p:clrMapOvr>
</p:sld>
</file>

<file path=ppt/slides/slide6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POL Company, Support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Brigade, 61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8332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7126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226066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224601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88729" y="3252051"/>
            <a:ext cx="0" cy="218507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575" y="576002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78263" y="5428697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0289" y="542595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66640" y="542594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024230" y="542594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35427" y="57625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72280" y="57669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92265" y="6308661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351161" y="6308661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310057" y="6308661"/>
            <a:ext cx="109036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87963" y="6263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0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4215843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4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6016898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621815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25293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4818211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6611258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4810203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5939960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" name="TextBox 48"/>
          <p:cNvSpPr txBox="1"/>
          <p:nvPr/>
        </p:nvSpPr>
        <p:spPr>
          <a:xfrm>
            <a:off x="4128565" y="4588736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50" name="TextBox 49"/>
          <p:cNvSpPr txBox="1"/>
          <p:nvPr/>
        </p:nvSpPr>
        <p:spPr>
          <a:xfrm>
            <a:off x="5945691" y="4588736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5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8571494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5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10372549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977466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780944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9173862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10966909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Straight Connector 61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9165854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4" name="Straight Connector 63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963825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7" name="TextBox 66"/>
          <p:cNvSpPr txBox="1"/>
          <p:nvPr/>
        </p:nvSpPr>
        <p:spPr>
          <a:xfrm>
            <a:off x="8484216" y="4588736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68" name="TextBox 67"/>
          <p:cNvSpPr txBox="1"/>
          <p:nvPr/>
        </p:nvSpPr>
        <p:spPr>
          <a:xfrm>
            <a:off x="10301342" y="4588736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</p:spTree>
    <p:extLst>
      <p:ext uri="{BB962C8B-B14F-4D97-AF65-F5344CB8AC3E}">
        <p14:creationId xmlns:p14="http://schemas.microsoft.com/office/powerpoint/2010/main" val="2539453347"/>
      </p:ext>
    </p:extLst>
  </p:cSld>
  <p:clrMapOvr>
    <a:masterClrMapping/>
  </p:clrMapOvr>
</p:sld>
</file>

<file path=ppt/slides/slide6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Supply Company, Support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Brigade, 61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8332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7126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226066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224601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88729" y="3252051"/>
            <a:ext cx="0" cy="218507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575" y="576002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78263" y="5428697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0289" y="542595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66642" y="542594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024230" y="542594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35427" y="57625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72280" y="57669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92265" y="6308661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351161" y="6308661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310057" y="6308661"/>
            <a:ext cx="109036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87963" y="6263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0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4347727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4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6148782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753699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557177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4950095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6743142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4942087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6098223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" name="TextBox 48"/>
          <p:cNvSpPr txBox="1"/>
          <p:nvPr/>
        </p:nvSpPr>
        <p:spPr>
          <a:xfrm>
            <a:off x="4260449" y="4588736"/>
            <a:ext cx="183415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10 x URAL 5323 8x8 9000Kg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15 x 2 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0" name="TextBox 49"/>
          <p:cNvSpPr txBox="1"/>
          <p:nvPr/>
        </p:nvSpPr>
        <p:spPr>
          <a:xfrm>
            <a:off x="6077575" y="4588736"/>
            <a:ext cx="183415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10 x URAL 5323 8x8 9000Kg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15 x 2 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8703378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5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10504433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109350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12828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9305746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11098793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Straight Connector 61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9297738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4" name="Straight Connector 63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1095712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7" name="TextBox 66"/>
          <p:cNvSpPr txBox="1"/>
          <p:nvPr/>
        </p:nvSpPr>
        <p:spPr>
          <a:xfrm>
            <a:off x="8616100" y="4588736"/>
            <a:ext cx="183415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10 x URAL 5323 8x8 9000Kg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15 x 2 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8" name="TextBox 67"/>
          <p:cNvSpPr txBox="1"/>
          <p:nvPr/>
        </p:nvSpPr>
        <p:spPr>
          <a:xfrm>
            <a:off x="10433226" y="4588736"/>
            <a:ext cx="183415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10 x URAL 5323 8x8 9000Kg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15 x 2 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690109192"/>
      </p:ext>
    </p:extLst>
  </p:cSld>
  <p:clrMapOvr>
    <a:masterClrMapping/>
  </p:clrMapOvr>
</p:sld>
</file>

<file path=ppt/slides/slide6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Support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Brigade, 61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594761" y="272812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189526" y="227615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7523553" y="3276768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002976" y="226150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89273BB6-2C5D-4B2D-A1C0-715558673FAA}"/>
              </a:ext>
            </a:extLst>
          </p:cNvPr>
          <p:cNvSpPr/>
          <p:nvPr/>
        </p:nvSpPr>
        <p:spPr>
          <a:xfrm>
            <a:off x="3379274" y="27135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3BA1F8A4-AE8A-4309-9BC4-BBED1694B4FB}"/>
              </a:ext>
            </a:extLst>
          </p:cNvPr>
          <p:cNvCxnSpPr/>
          <p:nvPr/>
        </p:nvCxnSpPr>
        <p:spPr>
          <a:xfrm>
            <a:off x="3974039" y="226158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8AE2C2CA-EAA3-4B43-A6B2-945BC61525BB}"/>
              </a:ext>
            </a:extLst>
          </p:cNvPr>
          <p:cNvSpPr txBox="1"/>
          <p:nvPr/>
        </p:nvSpPr>
        <p:spPr>
          <a:xfrm>
            <a:off x="3308066" y="3262196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DD4A8862-F959-45C4-A6DC-922CE6113B9F}"/>
              </a:ext>
            </a:extLst>
          </p:cNvPr>
          <p:cNvSpPr txBox="1"/>
          <p:nvPr/>
        </p:nvSpPr>
        <p:spPr>
          <a:xfrm>
            <a:off x="3787489" y="224693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558348189"/>
      </p:ext>
    </p:extLst>
  </p:cSld>
  <p:clrMapOvr>
    <a:masterClrMapping/>
  </p:clrMapOvr>
</p:sld>
</file>

<file path=ppt/slides/slide6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Maintenance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Brigade, 61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389" cy="380145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190" y="64409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4694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632760" y="230069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  <a:br>
              <a:rPr lang="en-US" sz="1200" dirty="0"/>
            </a:br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663116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  <a:br>
              <a:rPr lang="en-US" sz="1200" dirty="0"/>
            </a:br>
            <a:r>
              <a:rPr lang="en-US" sz="1200" dirty="0"/>
              <a:t>Company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641202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  <a:br>
              <a:rPr lang="en-US" sz="1200" dirty="0"/>
            </a:br>
            <a:r>
              <a:rPr lang="en-US" sz="1200" dirty="0"/>
              <a:t>Company</a:t>
            </a:r>
          </a:p>
        </p:txBody>
      </p:sp>
      <p:sp>
        <p:nvSpPr>
          <p:cNvPr id="69" name="object 60">
            <a:extLst>
              <a:ext uri="{FF2B5EF4-FFF2-40B4-BE49-F238E27FC236}">
                <a16:creationId xmlns:a16="http://schemas.microsoft.com/office/drawing/2014/main" id="{6CB944C2-9388-41D9-967D-D1C47186E2B5}"/>
              </a:ext>
            </a:extLst>
          </p:cNvPr>
          <p:cNvSpPr/>
          <p:nvPr/>
        </p:nvSpPr>
        <p:spPr>
          <a:xfrm>
            <a:off x="8413684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Wheeled Maintenance</a:t>
            </a:r>
            <a:br>
              <a:rPr lang="en-US" sz="1200" dirty="0"/>
            </a:br>
            <a:r>
              <a:rPr lang="en-US" sz="1200" dirty="0"/>
              <a:t>Company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81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 Company</a:t>
            </a:r>
            <a:endParaRPr sz="1200" dirty="0"/>
          </a:p>
        </p:txBody>
      </p:sp>
      <p:sp>
        <p:nvSpPr>
          <p:cNvPr id="87" name="object 60">
            <a:extLst>
              <a:ext uri="{FF2B5EF4-FFF2-40B4-BE49-F238E27FC236}">
                <a16:creationId xmlns:a16="http://schemas.microsoft.com/office/drawing/2014/main" id="{6884C3F7-C906-4D04-BBFA-03B6F9F31984}"/>
              </a:ext>
            </a:extLst>
          </p:cNvPr>
          <p:cNvSpPr/>
          <p:nvPr/>
        </p:nvSpPr>
        <p:spPr>
          <a:xfrm>
            <a:off x="492675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Recovery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8893088" y="207219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1" name="object 60">
            <a:extLst>
              <a:ext uri="{FF2B5EF4-FFF2-40B4-BE49-F238E27FC236}">
                <a16:creationId xmlns:a16="http://schemas.microsoft.com/office/drawing/2014/main" id="{B8F41D20-0B04-4042-83D7-4D5FBC21619E}"/>
              </a:ext>
            </a:extLst>
          </p:cNvPr>
          <p:cNvSpPr/>
          <p:nvPr/>
        </p:nvSpPr>
        <p:spPr>
          <a:xfrm>
            <a:off x="3827332" y="56115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Specialist Maintenance Platoon</a:t>
            </a:r>
            <a:endParaRPr sz="1200" dirty="0"/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10996403" y="207219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3" name="object 60">
            <a:extLst>
              <a:ext uri="{FF2B5EF4-FFF2-40B4-BE49-F238E27FC236}">
                <a16:creationId xmlns:a16="http://schemas.microsoft.com/office/drawing/2014/main" id="{66F1F12B-68E3-441E-A4D8-30E9A2393C4A}"/>
              </a:ext>
            </a:extLst>
          </p:cNvPr>
          <p:cNvSpPr/>
          <p:nvPr/>
        </p:nvSpPr>
        <p:spPr>
          <a:xfrm>
            <a:off x="7161699" y="56115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4" name="TextBox 93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7484968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2AC091A-8990-4C1B-A48B-D3EE9C25DE2A}"/>
              </a:ext>
            </a:extLst>
          </p:cNvPr>
          <p:cNvSpPr/>
          <p:nvPr/>
        </p:nvSpPr>
        <p:spPr>
          <a:xfrm>
            <a:off x="10503480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5149BB2E-240D-4B14-B16F-0516662D06A9}"/>
              </a:ext>
            </a:extLst>
          </p:cNvPr>
          <p:cNvSpPr txBox="1"/>
          <p:nvPr/>
        </p:nvSpPr>
        <p:spPr>
          <a:xfrm>
            <a:off x="10824533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469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228509" y="18391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5272201" y="18390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7016284" y="18363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" name="Straight Connector 121">
            <a:extLst>
              <a:ext uri="{FF2B5EF4-FFF2-40B4-BE49-F238E27FC236}">
                <a16:creationId xmlns:a16="http://schemas.microsoft.com/office/drawing/2014/main" id="{CE5B60CE-A550-477F-8408-109AE267E6C9}"/>
              </a:ext>
            </a:extLst>
          </p:cNvPr>
          <p:cNvCxnSpPr/>
          <p:nvPr/>
        </p:nvCxnSpPr>
        <p:spPr>
          <a:xfrm>
            <a:off x="9003856" y="184255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356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1" name="Straight Connector 130">
            <a:extLst>
              <a:ext uri="{FF2B5EF4-FFF2-40B4-BE49-F238E27FC236}">
                <a16:creationId xmlns:a16="http://schemas.microsoft.com/office/drawing/2014/main" id="{553762B7-D256-4E75-A67C-D8A7519362A3}"/>
              </a:ext>
            </a:extLst>
          </p:cNvPr>
          <p:cNvCxnSpPr/>
          <p:nvPr/>
        </p:nvCxnSpPr>
        <p:spPr>
          <a:xfrm>
            <a:off x="1092156" y="520165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2" name="Straight Connector 131">
            <a:extLst>
              <a:ext uri="{FF2B5EF4-FFF2-40B4-BE49-F238E27FC236}">
                <a16:creationId xmlns:a16="http://schemas.microsoft.com/office/drawing/2014/main" id="{358526AA-416E-4593-8B14-1668F1F64820}"/>
              </a:ext>
            </a:extLst>
          </p:cNvPr>
          <p:cNvCxnSpPr/>
          <p:nvPr/>
        </p:nvCxnSpPr>
        <p:spPr>
          <a:xfrm>
            <a:off x="1087162" y="5210090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4" name="Straight Connector 133">
            <a:extLst>
              <a:ext uri="{FF2B5EF4-FFF2-40B4-BE49-F238E27FC236}">
                <a16:creationId xmlns:a16="http://schemas.microsoft.com/office/drawing/2014/main" id="{213CDB34-7CA4-4C13-A5B9-4224E9CAA58E}"/>
              </a:ext>
            </a:extLst>
          </p:cNvPr>
          <p:cNvCxnSpPr/>
          <p:nvPr/>
        </p:nvCxnSpPr>
        <p:spPr>
          <a:xfrm>
            <a:off x="4431495" y="52160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5" name="Straight Connector 134">
            <a:extLst>
              <a:ext uri="{FF2B5EF4-FFF2-40B4-BE49-F238E27FC236}">
                <a16:creationId xmlns:a16="http://schemas.microsoft.com/office/drawing/2014/main" id="{A7141411-C0E1-4D5A-8DDE-DF669A3F3608}"/>
              </a:ext>
            </a:extLst>
          </p:cNvPr>
          <p:cNvCxnSpPr/>
          <p:nvPr/>
        </p:nvCxnSpPr>
        <p:spPr>
          <a:xfrm>
            <a:off x="7750190" y="521333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7" name="Straight Connector 136">
            <a:extLst>
              <a:ext uri="{FF2B5EF4-FFF2-40B4-BE49-F238E27FC236}">
                <a16:creationId xmlns:a16="http://schemas.microsoft.com/office/drawing/2014/main" id="{27EDB0D3-5FF7-4634-A7A7-C37AA246980D}"/>
              </a:ext>
            </a:extLst>
          </p:cNvPr>
          <p:cNvCxnSpPr/>
          <p:nvPr/>
        </p:nvCxnSpPr>
        <p:spPr>
          <a:xfrm>
            <a:off x="11089130" y="52079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15467" y="190840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6" name="Straight Connector 7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230533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90199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0" name="TextBox 79"/>
          <p:cNvSpPr txBox="1"/>
          <p:nvPr/>
        </p:nvSpPr>
        <p:spPr>
          <a:xfrm>
            <a:off x="156562" y="4204219"/>
            <a:ext cx="133241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9" name="TextBox 88"/>
          <p:cNvSpPr txBox="1"/>
          <p:nvPr/>
        </p:nvSpPr>
        <p:spPr>
          <a:xfrm>
            <a:off x="1973688" y="4204219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0" name="TextBox 89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3119943" y="207506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5" name="TextBox 94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5170504" y="206627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6" name="TextBox 95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6905519" y="206041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9" name="TextBox 98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4155509" y="517395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826050" y="516450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</p:spTree>
    <p:extLst>
      <p:ext uri="{BB962C8B-B14F-4D97-AF65-F5344CB8AC3E}">
        <p14:creationId xmlns:p14="http://schemas.microsoft.com/office/powerpoint/2010/main" val="1394518999"/>
      </p:ext>
    </p:extLst>
  </p:cSld>
  <p:clrMapOvr>
    <a:masterClrMapping/>
  </p:clrMapOvr>
</p:sld>
</file>

<file path=ppt/slides/slide6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8636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Maintenance Company, Maintenance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Brigade, 61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89240" y="1449344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9007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91959" y="69323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2186473" y="1664634"/>
            <a:ext cx="7852197" cy="5695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604832" y="203267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180202" y="206510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4491490" y="162187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9457449" y="205796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 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196552" y="166975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4756861" y="165842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0044788" y="166561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object 60">
            <a:extLst>
              <a:ext uri="{FF2B5EF4-FFF2-40B4-BE49-F238E27FC236}">
                <a16:creationId xmlns:a16="http://schemas.microsoft.com/office/drawing/2014/main" id="{DD8AF79A-6A15-4294-8618-D792E6C1658B}"/>
              </a:ext>
            </a:extLst>
          </p:cNvPr>
          <p:cNvSpPr/>
          <p:nvPr/>
        </p:nvSpPr>
        <p:spPr>
          <a:xfrm>
            <a:off x="6601158" y="203506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8CD90A9A-2C86-4FFE-8C97-78A95DDD3056}"/>
              </a:ext>
            </a:extLst>
          </p:cNvPr>
          <p:cNvCxnSpPr/>
          <p:nvPr/>
        </p:nvCxnSpPr>
        <p:spPr>
          <a:xfrm>
            <a:off x="7197078" y="16591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004833" y="160125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934147" y="1609122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798545" y="163892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2170223" y="2588167"/>
            <a:ext cx="17537" cy="118227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49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581177" y="41045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52" name="Straight Connector 51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2170390" y="3773194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58" name="Straight Connector 5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176066" y="377044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6055592" y="37704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" name="Straight Connector 6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106832" y="37704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518029" y="41070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54882" y="411147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3" name="TextBox 72"/>
          <p:cNvSpPr txBox="1"/>
          <p:nvPr/>
        </p:nvSpPr>
        <p:spPr>
          <a:xfrm>
            <a:off x="1474867" y="4653158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4" name="TextBox 73"/>
          <p:cNvSpPr txBox="1"/>
          <p:nvPr/>
        </p:nvSpPr>
        <p:spPr>
          <a:xfrm>
            <a:off x="3433763" y="4653158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5" name="TextBox 74"/>
          <p:cNvSpPr txBox="1"/>
          <p:nvPr/>
        </p:nvSpPr>
        <p:spPr>
          <a:xfrm>
            <a:off x="5392659" y="4653158"/>
            <a:ext cx="109036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149537020"/>
      </p:ext>
    </p:extLst>
  </p:cSld>
  <p:clrMapOvr>
    <a:masterClrMapping/>
  </p:clrMapOvr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8572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Engineer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Motorized Infantry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381150"/>
            <a:ext cx="186" cy="39017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25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</a:t>
            </a:r>
            <a:br>
              <a:rPr lang="en-US" sz="1200" dirty="0"/>
            </a:br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84559" y="625042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278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72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Engineer Company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97685" y="182316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983026" y="228042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Combat Engineer Platoon</a:t>
            </a: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3319694" y="1816552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9A89BBAF-B244-4635-BB3A-EE4E6C4C7EC1}"/>
              </a:ext>
            </a:extLst>
          </p:cNvPr>
          <p:cNvSpPr/>
          <p:nvPr/>
        </p:nvSpPr>
        <p:spPr>
          <a:xfrm>
            <a:off x="5479510" y="227448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Warfare Platoon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8067388" y="226341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Bridging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10508186" y="22640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77" name="object 60">
            <a:extLst>
              <a:ext uri="{FF2B5EF4-FFF2-40B4-BE49-F238E27FC236}">
                <a16:creationId xmlns:a16="http://schemas.microsoft.com/office/drawing/2014/main" id="{E426BBA5-2ECC-4738-817C-246FBC4547BB}"/>
              </a:ext>
            </a:extLst>
          </p:cNvPr>
          <p:cNvSpPr/>
          <p:nvPr/>
        </p:nvSpPr>
        <p:spPr>
          <a:xfrm>
            <a:off x="2978814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 Reconnaissance Squad</a:t>
            </a:r>
          </a:p>
        </p:txBody>
      </p:sp>
      <p:sp>
        <p:nvSpPr>
          <p:cNvPr id="81" name="object 60">
            <a:extLst>
              <a:ext uri="{FF2B5EF4-FFF2-40B4-BE49-F238E27FC236}">
                <a16:creationId xmlns:a16="http://schemas.microsoft.com/office/drawing/2014/main" id="{45D52A1E-AE54-45BC-A01B-E25A206BEFF5}"/>
              </a:ext>
            </a:extLst>
          </p:cNvPr>
          <p:cNvSpPr/>
          <p:nvPr/>
        </p:nvSpPr>
        <p:spPr>
          <a:xfrm>
            <a:off x="8065970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 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278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588854" y="182822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668077" y="181112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16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3570188" y="5280196"/>
            <a:ext cx="5090142" cy="704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6" name="Straight Connector 125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3579712" y="52711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EC20E863-413F-48FC-993B-A2524972F2F4}"/>
              </a:ext>
            </a:extLst>
          </p:cNvPr>
          <p:cNvCxnSpPr/>
          <p:nvPr/>
        </p:nvCxnSpPr>
        <p:spPr>
          <a:xfrm>
            <a:off x="8660330" y="52764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TextBox 4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29388" y="5234986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393415" y="5234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88392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Team</a:t>
            </a:r>
            <a:endParaRPr sz="1200" dirty="0"/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1413959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  <a:endParaRPr sz="1200" dirty="0"/>
          </a:p>
        </p:txBody>
      </p: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686120" y="315583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1999175" y="315583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687174" y="3166891"/>
            <a:ext cx="2703472" cy="113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86" name="Straight Connector 8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19863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TextBox 86"/>
          <p:cNvSpPr txBox="1"/>
          <p:nvPr/>
        </p:nvSpPr>
        <p:spPr>
          <a:xfrm>
            <a:off x="1114" y="4133883"/>
            <a:ext cx="111440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8" name="TextBox 87"/>
          <p:cNvSpPr txBox="1"/>
          <p:nvPr/>
        </p:nvSpPr>
        <p:spPr>
          <a:xfrm>
            <a:off x="1342752" y="4133883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791655" y="35791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  <a:endParaRPr sz="1200" dirty="0"/>
          </a:p>
        </p:txBody>
      </p: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3395159" y="316193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TextBox 40"/>
          <p:cNvSpPr txBox="1"/>
          <p:nvPr/>
        </p:nvSpPr>
        <p:spPr>
          <a:xfrm>
            <a:off x="2720448" y="4139979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10832638" y="181087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823489" y="183008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8407660" y="181087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1" name="TextBox 50"/>
          <p:cNvSpPr txBox="1"/>
          <p:nvPr/>
        </p:nvSpPr>
        <p:spPr>
          <a:xfrm>
            <a:off x="2897943" y="2787089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AGS-17</a:t>
            </a:r>
          </a:p>
        </p:txBody>
      </p:sp>
      <p:sp>
        <p:nvSpPr>
          <p:cNvPr id="52" name="TextBox 51"/>
          <p:cNvSpPr txBox="1"/>
          <p:nvPr/>
        </p:nvSpPr>
        <p:spPr>
          <a:xfrm>
            <a:off x="7990387" y="2830289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TMM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MT55A AVLB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2" name="TextBox 61"/>
          <p:cNvSpPr txBox="1"/>
          <p:nvPr/>
        </p:nvSpPr>
        <p:spPr>
          <a:xfrm>
            <a:off x="10426806" y="2829068"/>
            <a:ext cx="1415772" cy="120032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 Dump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KMT-7 Mine Roller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8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7" name="TextBox 66"/>
          <p:cNvSpPr txBox="1"/>
          <p:nvPr/>
        </p:nvSpPr>
        <p:spPr>
          <a:xfrm>
            <a:off x="2897943" y="6281765"/>
            <a:ext cx="133081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IRM Reconnaissance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BRDM-2 HOT 3</a:t>
            </a:r>
          </a:p>
        </p:txBody>
      </p:sp>
    </p:spTree>
    <p:extLst>
      <p:ext uri="{BB962C8B-B14F-4D97-AF65-F5344CB8AC3E}">
        <p14:creationId xmlns:p14="http://schemas.microsoft.com/office/powerpoint/2010/main" val="1437263873"/>
      </p:ext>
    </p:extLst>
  </p:cSld>
  <p:clrMapOvr>
    <a:masterClrMapping/>
  </p:clrMapOvr>
</p:sld>
</file>

<file path=ppt/slides/slide6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Maintenance Platoon, Maintenance Company, Maintenance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Brigade, 61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07914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2157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9714" y="27080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4479" y="225606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28506" y="3256674"/>
            <a:ext cx="152157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07929" y="224141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3861185223"/>
      </p:ext>
    </p:extLst>
  </p:cSld>
  <p:clrMapOvr>
    <a:masterClrMapping/>
  </p:clrMapOvr>
</p:sld>
</file>

<file path=ppt/slides/slide6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8636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Wheeled Vehicle Maintenance Company, Maintenance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Brigade, 61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89240" y="1449344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9007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Wheeled Vehicle Maintenance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91959" y="69323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2186473" y="1664634"/>
            <a:ext cx="7852197" cy="5695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604832" y="203267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180202" y="206510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Wheeled Vehicle Maintenance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4491490" y="162187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9457449" y="205796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Wheeled Vehicle Maintenance 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196552" y="166975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4756861" y="165842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0044788" y="166561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object 60">
            <a:extLst>
              <a:ext uri="{FF2B5EF4-FFF2-40B4-BE49-F238E27FC236}">
                <a16:creationId xmlns:a16="http://schemas.microsoft.com/office/drawing/2014/main" id="{DD8AF79A-6A15-4294-8618-D792E6C1658B}"/>
              </a:ext>
            </a:extLst>
          </p:cNvPr>
          <p:cNvSpPr/>
          <p:nvPr/>
        </p:nvSpPr>
        <p:spPr>
          <a:xfrm>
            <a:off x="6601158" y="203506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Wheeled Vehicle Maintenance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8CD90A9A-2C86-4FFE-8C97-78A95DDD3056}"/>
              </a:ext>
            </a:extLst>
          </p:cNvPr>
          <p:cNvCxnSpPr/>
          <p:nvPr/>
        </p:nvCxnSpPr>
        <p:spPr>
          <a:xfrm>
            <a:off x="7197078" y="16591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004833" y="160125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934147" y="1609122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798545" y="163892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2170223" y="2588167"/>
            <a:ext cx="17537" cy="118227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49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581177" y="41045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52" name="Straight Connector 51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2170390" y="3773194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58" name="Straight Connector 5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176066" y="377044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6055592" y="37704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" name="Straight Connector 6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106832" y="37704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518029" y="41070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54882" y="411147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3" name="TextBox 72"/>
          <p:cNvSpPr txBox="1"/>
          <p:nvPr/>
        </p:nvSpPr>
        <p:spPr>
          <a:xfrm>
            <a:off x="1474867" y="4653158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4" name="TextBox 73"/>
          <p:cNvSpPr txBox="1"/>
          <p:nvPr/>
        </p:nvSpPr>
        <p:spPr>
          <a:xfrm>
            <a:off x="3433763" y="4653158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5" name="TextBox 74"/>
          <p:cNvSpPr txBox="1"/>
          <p:nvPr/>
        </p:nvSpPr>
        <p:spPr>
          <a:xfrm>
            <a:off x="5392659" y="4653158"/>
            <a:ext cx="109036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573466023"/>
      </p:ext>
    </p:extLst>
  </p:cSld>
  <p:clrMapOvr>
    <a:masterClrMapping/>
  </p:clrMapOvr>
</p:sld>
</file>

<file path=ppt/slides/slide6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37391" y="104775"/>
            <a:ext cx="11676185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Wheeled Vehicle Maintenance Platoon, Wheeled Vehicle 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Maintenance Battalion, Support Brigade, 61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Wheeled Vehicle Maintenance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Wheeled Vehicle 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07914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9714" y="26992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Wheeled Vehicle 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4479" y="22472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28506" y="3247882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07929" y="223262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641794856"/>
      </p:ext>
    </p:extLst>
  </p:cSld>
  <p:clrMapOvr>
    <a:masterClrMapping/>
  </p:clrMapOvr>
</p:sld>
</file>

<file path=ppt/slides/slide6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8636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Ordnance Maintenance Company, Maintenance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Brigade, 61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89240" y="1449344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9007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91959" y="69323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2186473" y="1664634"/>
            <a:ext cx="7852197" cy="5695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604832" y="203267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16633" y="206510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5827921" y="162187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9457449" y="205796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 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196552" y="166975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3292" y="165842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0044788" y="166561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004833" y="160125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798545" y="163892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2170223" y="2588167"/>
            <a:ext cx="17537" cy="118227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49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581177" y="41045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52" name="Straight Connector 51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2170390" y="3773194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58" name="Straight Connector 5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176066" y="377044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6055592" y="37704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" name="Straight Connector 6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106832" y="37704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518029" y="41070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54882" y="411147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3" name="TextBox 72"/>
          <p:cNvSpPr txBox="1"/>
          <p:nvPr/>
        </p:nvSpPr>
        <p:spPr>
          <a:xfrm>
            <a:off x="1474867" y="4653158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4" name="TextBox 73"/>
          <p:cNvSpPr txBox="1"/>
          <p:nvPr/>
        </p:nvSpPr>
        <p:spPr>
          <a:xfrm>
            <a:off x="3433763" y="4653158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5" name="TextBox 74"/>
          <p:cNvSpPr txBox="1"/>
          <p:nvPr/>
        </p:nvSpPr>
        <p:spPr>
          <a:xfrm>
            <a:off x="5392659" y="4653158"/>
            <a:ext cx="109036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30093184"/>
      </p:ext>
    </p:extLst>
  </p:cSld>
  <p:clrMapOvr>
    <a:masterClrMapping/>
  </p:clrMapOvr>
</p:sld>
</file>

<file path=ppt/slides/slide6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0" y="104775"/>
            <a:ext cx="121920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Ordnance Maintenance Platoon, Ordnance 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Maintenance Battalion, Support Brigade, 61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 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52157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2157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827921134"/>
      </p:ext>
    </p:extLst>
  </p:cSld>
  <p:clrMapOvr>
    <a:masterClrMapping/>
  </p:clrMapOvr>
</p:sld>
</file>

<file path=ppt/slides/slide6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Recovery Platoon, Maintenance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Brigade, 61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Recovery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Recovery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Recovery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52157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T55T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07144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T55T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229447053"/>
      </p:ext>
    </p:extLst>
  </p:cSld>
  <p:clrMapOvr>
    <a:masterClrMapping/>
  </p:clrMapOvr>
</p:sld>
</file>

<file path=ppt/slides/slide6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Specialist Maintenance Platoon, Maintenance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Brigade, 61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Specialist Maintenance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Specialist Maintenance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Specialist 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873840178"/>
      </p:ext>
    </p:extLst>
  </p:cSld>
  <p:clrMapOvr>
    <a:masterClrMapping/>
  </p:clrMapOvr>
</p:sld>
</file>

<file path=ppt/slides/slide6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Maintenance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Brigade, 61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4844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635887" y="27261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230652" y="22741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7564679" y="3274791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044102" y="225953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199F2FAC-C9E2-45F5-9A4F-8F319982EEB0}"/>
              </a:ext>
            </a:extLst>
          </p:cNvPr>
          <p:cNvSpPr/>
          <p:nvPr/>
        </p:nvSpPr>
        <p:spPr>
          <a:xfrm>
            <a:off x="3379274" y="27135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301DB0BA-9B8B-475F-9C8B-CB5A90B21808}"/>
              </a:ext>
            </a:extLst>
          </p:cNvPr>
          <p:cNvCxnSpPr/>
          <p:nvPr/>
        </p:nvCxnSpPr>
        <p:spPr>
          <a:xfrm>
            <a:off x="3974039" y="226158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A7CD12CB-DD5F-4783-A200-5608792C81C1}"/>
              </a:ext>
            </a:extLst>
          </p:cNvPr>
          <p:cNvSpPr txBox="1"/>
          <p:nvPr/>
        </p:nvSpPr>
        <p:spPr>
          <a:xfrm>
            <a:off x="3308066" y="3262196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4CC33236-D897-4394-8C5D-AE694DE2BFB0}"/>
              </a:ext>
            </a:extLst>
          </p:cNvPr>
          <p:cNvSpPr txBox="1"/>
          <p:nvPr/>
        </p:nvSpPr>
        <p:spPr>
          <a:xfrm>
            <a:off x="3787489" y="224693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3957794849"/>
      </p:ext>
    </p:extLst>
  </p:cSld>
  <p:clrMapOvr>
    <a:masterClrMapping/>
  </p:clrMapOvr>
</p:sld>
</file>

<file path=ppt/slides/slide6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Maintenance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Brigade, 61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1822915022"/>
      </p:ext>
    </p:extLst>
  </p:cSld>
  <p:clrMapOvr>
    <a:masterClrMapping/>
  </p:clrMapOvr>
</p:sld>
</file>

<file path=ppt/slides/slide6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Heavy Equipment Transport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Brigade, 61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389" cy="380145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Heavy Equipment Transport 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190" y="64409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4694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632760" y="230069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Heavy Equipment Transport Company</a:t>
            </a:r>
            <a:endParaRPr sz="1200" dirty="0"/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641202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Heavy Equipment Transport</a:t>
            </a:r>
            <a:br>
              <a:rPr lang="en-US" sz="1200" dirty="0"/>
            </a:br>
            <a:r>
              <a:rPr lang="en-US" sz="1200" dirty="0"/>
              <a:t>Company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81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Heavy Equipment Transport Company</a:t>
            </a:r>
            <a:endParaRPr sz="1200" dirty="0"/>
          </a:p>
        </p:txBody>
      </p:sp>
      <p:sp>
        <p:nvSpPr>
          <p:cNvPr id="87" name="object 60">
            <a:extLst>
              <a:ext uri="{FF2B5EF4-FFF2-40B4-BE49-F238E27FC236}">
                <a16:creationId xmlns:a16="http://schemas.microsoft.com/office/drawing/2014/main" id="{6884C3F7-C906-4D04-BBFA-03B6F9F31984}"/>
              </a:ext>
            </a:extLst>
          </p:cNvPr>
          <p:cNvSpPr/>
          <p:nvPr/>
        </p:nvSpPr>
        <p:spPr>
          <a:xfrm>
            <a:off x="492675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10996403" y="207219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2AC091A-8990-4C1B-A48B-D3EE9C25DE2A}"/>
              </a:ext>
            </a:extLst>
          </p:cNvPr>
          <p:cNvSpPr/>
          <p:nvPr/>
        </p:nvSpPr>
        <p:spPr>
          <a:xfrm>
            <a:off x="10503480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5149BB2E-240D-4B14-B16F-0516662D06A9}"/>
              </a:ext>
            </a:extLst>
          </p:cNvPr>
          <p:cNvSpPr txBox="1"/>
          <p:nvPr/>
        </p:nvSpPr>
        <p:spPr>
          <a:xfrm>
            <a:off x="10824533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469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228509" y="18391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7016284" y="18363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356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1" name="Straight Connector 130">
            <a:extLst>
              <a:ext uri="{FF2B5EF4-FFF2-40B4-BE49-F238E27FC236}">
                <a16:creationId xmlns:a16="http://schemas.microsoft.com/office/drawing/2014/main" id="{553762B7-D256-4E75-A67C-D8A7519362A3}"/>
              </a:ext>
            </a:extLst>
          </p:cNvPr>
          <p:cNvCxnSpPr/>
          <p:nvPr/>
        </p:nvCxnSpPr>
        <p:spPr>
          <a:xfrm>
            <a:off x="1092156" y="520165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2" name="Straight Connector 131">
            <a:extLst>
              <a:ext uri="{FF2B5EF4-FFF2-40B4-BE49-F238E27FC236}">
                <a16:creationId xmlns:a16="http://schemas.microsoft.com/office/drawing/2014/main" id="{358526AA-416E-4593-8B14-1668F1F64820}"/>
              </a:ext>
            </a:extLst>
          </p:cNvPr>
          <p:cNvCxnSpPr/>
          <p:nvPr/>
        </p:nvCxnSpPr>
        <p:spPr>
          <a:xfrm>
            <a:off x="1087162" y="5210090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7" name="Straight Connector 136">
            <a:extLst>
              <a:ext uri="{FF2B5EF4-FFF2-40B4-BE49-F238E27FC236}">
                <a16:creationId xmlns:a16="http://schemas.microsoft.com/office/drawing/2014/main" id="{27EDB0D3-5FF7-4634-A7A7-C37AA246980D}"/>
              </a:ext>
            </a:extLst>
          </p:cNvPr>
          <p:cNvCxnSpPr/>
          <p:nvPr/>
        </p:nvCxnSpPr>
        <p:spPr>
          <a:xfrm>
            <a:off x="11089130" y="52079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15467" y="190840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6" name="Straight Connector 7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230533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90199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0" name="TextBox 79"/>
          <p:cNvSpPr txBox="1"/>
          <p:nvPr/>
        </p:nvSpPr>
        <p:spPr>
          <a:xfrm>
            <a:off x="156562" y="4204219"/>
            <a:ext cx="133241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9" name="TextBox 88"/>
          <p:cNvSpPr txBox="1"/>
          <p:nvPr/>
        </p:nvSpPr>
        <p:spPr>
          <a:xfrm>
            <a:off x="1973688" y="4204219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0" name="TextBox 89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3119943" y="207506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6" name="TextBox 95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6905519" y="206041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826050" y="516450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</p:spTree>
    <p:extLst>
      <p:ext uri="{BB962C8B-B14F-4D97-AF65-F5344CB8AC3E}">
        <p14:creationId xmlns:p14="http://schemas.microsoft.com/office/powerpoint/2010/main" val="1750362802"/>
      </p:ext>
    </p:extLst>
  </p:cSld>
  <p:clrMapOvr>
    <a:masterClrMapping/>
  </p:clrMapOvr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Mine Warfare Platoon, Engineer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Motorized Infantry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Warfare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Layer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Scatter Mine</a:t>
            </a:r>
          </a:p>
          <a:p>
            <a:pPr algn="ctr"/>
            <a:r>
              <a:rPr lang="en-US" sz="1200" dirty="0"/>
              <a:t>Squad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Minefield Breach Squad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94545" y="223301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Squad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13685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UMZ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508208" y="223301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713931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IMR-2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UAZ 452B DIM Mine Detector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UR77 Minefield 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Breacher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136850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GMZ-3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PMZ-4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156201239"/>
      </p:ext>
    </p:extLst>
  </p:cSld>
  <p:clrMapOvr>
    <a:masterClrMapping/>
  </p:clrMapOvr>
</p:sld>
</file>

<file path=ppt/slides/slide6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Heavy Equipment Transport Company, Heavy Equipment Transport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Brigade, 61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Heavy Equipment Transport 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27888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Heavy Equipment Transport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7813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Heavy Equipment Transport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07062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2653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74059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59892" y="1664706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375143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36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Heavy Equipment Transport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1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26" y="168823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</p:spTree>
    <p:extLst>
      <p:ext uri="{BB962C8B-B14F-4D97-AF65-F5344CB8AC3E}">
        <p14:creationId xmlns:p14="http://schemas.microsoft.com/office/powerpoint/2010/main" val="3456644806"/>
      </p:ext>
    </p:extLst>
  </p:cSld>
  <p:clrMapOvr>
    <a:masterClrMapping/>
  </p:clrMapOvr>
</p:sld>
</file>

<file path=ppt/slides/slide6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0" y="104775"/>
            <a:ext cx="12192000" cy="510774"/>
          </a:xfrm>
        </p:spPr>
        <p:txBody>
          <a:bodyPr>
            <a:noAutofit/>
          </a:bodyPr>
          <a:lstStyle/>
          <a:p>
            <a:pPr algn="ctr"/>
            <a:r>
              <a:rPr lang="en-GB" sz="2000" b="1" dirty="0">
                <a:latin typeface="Arial" panose="020B0604020202020204" pitchFamily="34" charset="0"/>
                <a:cs typeface="Arial" panose="020B0604020202020204" pitchFamily="34" charset="0"/>
              </a:rPr>
              <a:t>Heavy Equipment Transport Platoon, Heavy Equipment Transport Company</a:t>
            </a:r>
            <a:br>
              <a:rPr lang="en-GB" sz="20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000" b="1" dirty="0">
                <a:latin typeface="Arial" panose="020B0604020202020204" pitchFamily="34" charset="0"/>
                <a:cs typeface="Arial" panose="020B0604020202020204" pitchFamily="34" charset="0"/>
              </a:rPr>
              <a:t>Heavy Equipment Transport Battalion, Support Brigade, 61 Mechanized Infantry (APC) Division</a:t>
            </a:r>
            <a:endParaRPr lang="en-GB" sz="20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Heavy Equipment Transport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Heavy Equipment Transport 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853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Heavy Equipment Transport 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Heavy Equipment Transport 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329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5427325" y="3248278"/>
            <a:ext cx="149912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MAZ 537 Tractor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CHMZAP 5247C HET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0674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49912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MAZ 537 Tractor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CHMZAP 5247C HET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149912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MAZ 537 Tractor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CHMZAP 5247C HET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66405110"/>
      </p:ext>
    </p:extLst>
  </p:cSld>
  <p:clrMapOvr>
    <a:masterClrMapping/>
  </p:clrMapOvr>
</p:sld>
</file>

<file path=ppt/slides/slide6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0" y="104775"/>
            <a:ext cx="12192000" cy="510774"/>
          </a:xfrm>
        </p:spPr>
        <p:txBody>
          <a:bodyPr>
            <a:noAutofit/>
          </a:bodyPr>
          <a:lstStyle/>
          <a:p>
            <a:pPr algn="ctr"/>
            <a:r>
              <a:rPr lang="en-GB" sz="2000" b="1" dirty="0">
                <a:latin typeface="Arial" panose="020B0604020202020204" pitchFamily="34" charset="0"/>
                <a:cs typeface="Arial" panose="020B0604020202020204" pitchFamily="34" charset="0"/>
              </a:rPr>
              <a:t>Supply Platoon, Heavy Equipment Transport Company</a:t>
            </a:r>
            <a:br>
              <a:rPr lang="en-GB" sz="20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000" b="1" dirty="0">
                <a:latin typeface="Arial" panose="020B0604020202020204" pitchFamily="34" charset="0"/>
                <a:cs typeface="Arial" panose="020B0604020202020204" pitchFamily="34" charset="0"/>
              </a:rPr>
              <a:t>Heavy Equipment Transport Battalion, Support Brigade, 61 Mechanized Infantry (APC) Division</a:t>
            </a:r>
            <a:endParaRPr lang="en-GB" sz="20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13685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113685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98116222"/>
      </p:ext>
    </p:extLst>
  </p:cSld>
  <p:clrMapOvr>
    <a:masterClrMapping/>
  </p:clrMapOvr>
</p:sld>
</file>

<file path=ppt/slides/slide6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Heavy Equipment Transport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Brigade, 61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4844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638716" y="272564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233481" y="227367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7567508" y="3274288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046931" y="225902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AB1BFA0D-EDB7-4C73-9B3C-3D2D1C6180DA}"/>
              </a:ext>
            </a:extLst>
          </p:cNvPr>
          <p:cNvSpPr/>
          <p:nvPr/>
        </p:nvSpPr>
        <p:spPr>
          <a:xfrm>
            <a:off x="3379274" y="27135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5A21C540-0E92-4810-82D8-6EA94F8F9DAF}"/>
              </a:ext>
            </a:extLst>
          </p:cNvPr>
          <p:cNvCxnSpPr/>
          <p:nvPr/>
        </p:nvCxnSpPr>
        <p:spPr>
          <a:xfrm>
            <a:off x="3974039" y="226158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AFCD0190-C8B5-45A5-A7F9-7DD294147836}"/>
              </a:ext>
            </a:extLst>
          </p:cNvPr>
          <p:cNvSpPr txBox="1"/>
          <p:nvPr/>
        </p:nvSpPr>
        <p:spPr>
          <a:xfrm>
            <a:off x="3308066" y="3262196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54DB99A4-C982-40F3-BD9B-DBC6712ED634}"/>
              </a:ext>
            </a:extLst>
          </p:cNvPr>
          <p:cNvSpPr txBox="1"/>
          <p:nvPr/>
        </p:nvSpPr>
        <p:spPr>
          <a:xfrm>
            <a:off x="3787489" y="224693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3953631243"/>
      </p:ext>
    </p:extLst>
  </p:cSld>
  <p:clrMapOvr>
    <a:masterClrMapping/>
  </p:clrMapOvr>
</p:sld>
</file>

<file path=ppt/slides/slide6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Heavy Equipment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Brigade, 61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1550479679"/>
      </p:ext>
    </p:extLst>
  </p:cSld>
  <p:clrMapOvr>
    <a:masterClrMapping/>
  </p:clrMapOvr>
</p:sld>
</file>

<file path=ppt/slides/slide6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POL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Brigade, 61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389" cy="380145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190" y="64409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4694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632760" y="230069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641202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Company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81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87" name="object 60">
            <a:extLst>
              <a:ext uri="{FF2B5EF4-FFF2-40B4-BE49-F238E27FC236}">
                <a16:creationId xmlns:a16="http://schemas.microsoft.com/office/drawing/2014/main" id="{6884C3F7-C906-4D04-BBFA-03B6F9F31984}"/>
              </a:ext>
            </a:extLst>
          </p:cNvPr>
          <p:cNvSpPr/>
          <p:nvPr/>
        </p:nvSpPr>
        <p:spPr>
          <a:xfrm>
            <a:off x="492675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10996403" y="207219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2AC091A-8990-4C1B-A48B-D3EE9C25DE2A}"/>
              </a:ext>
            </a:extLst>
          </p:cNvPr>
          <p:cNvSpPr/>
          <p:nvPr/>
        </p:nvSpPr>
        <p:spPr>
          <a:xfrm>
            <a:off x="10503480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5149BB2E-240D-4B14-B16F-0516662D06A9}"/>
              </a:ext>
            </a:extLst>
          </p:cNvPr>
          <p:cNvSpPr txBox="1"/>
          <p:nvPr/>
        </p:nvSpPr>
        <p:spPr>
          <a:xfrm>
            <a:off x="10824533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469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228509" y="18391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7016284" y="18363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356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1" name="Straight Connector 130">
            <a:extLst>
              <a:ext uri="{FF2B5EF4-FFF2-40B4-BE49-F238E27FC236}">
                <a16:creationId xmlns:a16="http://schemas.microsoft.com/office/drawing/2014/main" id="{553762B7-D256-4E75-A67C-D8A7519362A3}"/>
              </a:ext>
            </a:extLst>
          </p:cNvPr>
          <p:cNvCxnSpPr/>
          <p:nvPr/>
        </p:nvCxnSpPr>
        <p:spPr>
          <a:xfrm>
            <a:off x="1092156" y="520165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2" name="Straight Connector 131">
            <a:extLst>
              <a:ext uri="{FF2B5EF4-FFF2-40B4-BE49-F238E27FC236}">
                <a16:creationId xmlns:a16="http://schemas.microsoft.com/office/drawing/2014/main" id="{358526AA-416E-4593-8B14-1668F1F64820}"/>
              </a:ext>
            </a:extLst>
          </p:cNvPr>
          <p:cNvCxnSpPr/>
          <p:nvPr/>
        </p:nvCxnSpPr>
        <p:spPr>
          <a:xfrm>
            <a:off x="1087162" y="5210090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7" name="Straight Connector 136">
            <a:extLst>
              <a:ext uri="{FF2B5EF4-FFF2-40B4-BE49-F238E27FC236}">
                <a16:creationId xmlns:a16="http://schemas.microsoft.com/office/drawing/2014/main" id="{27EDB0D3-5FF7-4634-A7A7-C37AA246980D}"/>
              </a:ext>
            </a:extLst>
          </p:cNvPr>
          <p:cNvCxnSpPr/>
          <p:nvPr/>
        </p:nvCxnSpPr>
        <p:spPr>
          <a:xfrm>
            <a:off x="11089130" y="52079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15467" y="190840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6" name="Straight Connector 7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230533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90199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0" name="TextBox 79"/>
          <p:cNvSpPr txBox="1"/>
          <p:nvPr/>
        </p:nvSpPr>
        <p:spPr>
          <a:xfrm>
            <a:off x="156562" y="4204219"/>
            <a:ext cx="133241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9" name="TextBox 88"/>
          <p:cNvSpPr txBox="1"/>
          <p:nvPr/>
        </p:nvSpPr>
        <p:spPr>
          <a:xfrm>
            <a:off x="1973688" y="4204219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0" name="TextBox 89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3119943" y="207506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6" name="TextBox 95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6905519" y="206041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826050" y="516450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</p:spTree>
    <p:extLst>
      <p:ext uri="{BB962C8B-B14F-4D97-AF65-F5344CB8AC3E}">
        <p14:creationId xmlns:p14="http://schemas.microsoft.com/office/powerpoint/2010/main" val="904137745"/>
      </p:ext>
    </p:extLst>
  </p:cSld>
  <p:clrMapOvr>
    <a:masterClrMapping/>
  </p:clrMapOvr>
</p:sld>
</file>

<file path=ppt/slides/slide6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POL Company, POL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Brigade, 61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Heavy Equipment Transport 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27888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7813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07062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2653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74059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59892" y="1664706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375143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36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1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26" y="168823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</p:spTree>
    <p:extLst>
      <p:ext uri="{BB962C8B-B14F-4D97-AF65-F5344CB8AC3E}">
        <p14:creationId xmlns:p14="http://schemas.microsoft.com/office/powerpoint/2010/main" val="2263889517"/>
      </p:ext>
    </p:extLst>
  </p:cSld>
  <p:clrMapOvr>
    <a:masterClrMapping/>
  </p:clrMapOvr>
</p:sld>
</file>

<file path=ppt/slides/slide6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POL Platoon, POL Company, POL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Brigade, 61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717137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15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15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1717137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15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15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405521989"/>
      </p:ext>
    </p:extLst>
  </p:cSld>
  <p:clrMapOvr>
    <a:masterClrMapping/>
  </p:clrMapOvr>
</p:sld>
</file>

<file path=ppt/slides/slide6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Supply Platoon, POL Company, POL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Brigade, 61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13685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113685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893849035"/>
      </p:ext>
    </p:extLst>
  </p:cSld>
  <p:clrMapOvr>
    <a:masterClrMapping/>
  </p:clrMapOvr>
</p:sld>
</file>

<file path=ppt/slides/slide6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POL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Brigade, 61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1429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5855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3337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68320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4844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379274" y="27135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974039" y="226158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3308066" y="3262196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787489" y="224693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BB30C8D0-4586-47BE-A93F-7392B2CC3800}"/>
              </a:ext>
            </a:extLst>
          </p:cNvPr>
          <p:cNvSpPr/>
          <p:nvPr/>
        </p:nvSpPr>
        <p:spPr>
          <a:xfrm>
            <a:off x="7707094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896FDBED-15B8-4E40-B3A4-5953664A73F9}"/>
              </a:ext>
            </a:extLst>
          </p:cNvPr>
          <p:cNvCxnSpPr/>
          <p:nvPr/>
        </p:nvCxnSpPr>
        <p:spPr>
          <a:xfrm>
            <a:off x="8301859" y="225143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7B5E7317-B30C-42E1-B4A5-4CA921DD35AA}"/>
              </a:ext>
            </a:extLst>
          </p:cNvPr>
          <p:cNvSpPr txBox="1"/>
          <p:nvPr/>
        </p:nvSpPr>
        <p:spPr>
          <a:xfrm>
            <a:off x="7635886" y="3252051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E6606E82-339C-42A6-A82A-57E89AFD83DF}"/>
              </a:ext>
            </a:extLst>
          </p:cNvPr>
          <p:cNvSpPr txBox="1"/>
          <p:nvPr/>
        </p:nvSpPr>
        <p:spPr>
          <a:xfrm>
            <a:off x="8115309" y="22367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2760889549"/>
      </p:ext>
    </p:extLst>
  </p:cSld>
  <p:clrMapOvr>
    <a:masterClrMapping/>
  </p:clrMapOvr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Engineer Support Platoon, Engineer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Motorized Infantry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 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Movement Support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General 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449436" cy="144655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Water Purification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Front Loader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MDK-3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305V Crane Shovel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3241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IMR-2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BAT-2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117870775"/>
      </p:ext>
    </p:extLst>
  </p:cSld>
  <p:clrMapOvr>
    <a:masterClrMapping/>
  </p:clrMapOvr>
</p:sld>
</file>

<file path=ppt/slides/slide6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POL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Brigade, 61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1409560230"/>
      </p:ext>
    </p:extLst>
  </p:cSld>
  <p:clrMapOvr>
    <a:masterClrMapping/>
  </p:clrMapOvr>
</p:sld>
</file>

<file path=ppt/slides/slide6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Brigade, 61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642857159"/>
      </p:ext>
    </p:extLst>
  </p:cSld>
  <p:clrMapOvr>
    <a:masterClrMapping/>
  </p:clrMapOvr>
</p:sld>
</file>

<file path=ppt/slides/slide6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Chemical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Brigade, 61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Chemical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666652" y="2267803"/>
            <a:ext cx="8980160" cy="11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86094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NBC Reconnaissance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490301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055073" y="271220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Personnel Decontamination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677814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0651465" y="225646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455093" y="223128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1244093" y="5341108"/>
            <a:ext cx="112242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BTR-80 RKHM 4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9714" y="27256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Vehicle Decontamination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4479" y="22736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07929" y="225899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338436" y="476668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20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210945" y="456350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22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83454" y="436032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NBC Reconnaissance Squad</a:t>
            </a:r>
            <a:endParaRPr sz="1200" dirty="0"/>
          </a:p>
        </p:txBody>
      </p:sp>
      <p:sp>
        <p:nvSpPr>
          <p:cNvPr id="23" name="TextBox 22"/>
          <p:cNvSpPr txBox="1"/>
          <p:nvPr/>
        </p:nvSpPr>
        <p:spPr>
          <a:xfrm>
            <a:off x="5668316" y="5341126"/>
            <a:ext cx="112242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BTR-80 RKHM 4</a:t>
            </a: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5762659" y="476669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30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5635168" y="45635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31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5507677" y="43603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NBC Reconnaissance Squad</a:t>
            </a:r>
            <a:endParaRPr sz="1200" dirty="0"/>
          </a:p>
        </p:txBody>
      </p:sp>
      <p:sp>
        <p:nvSpPr>
          <p:cNvPr id="32" name="TextBox 31"/>
          <p:cNvSpPr txBox="1"/>
          <p:nvPr/>
        </p:nvSpPr>
        <p:spPr>
          <a:xfrm>
            <a:off x="10215712" y="5335248"/>
            <a:ext cx="180209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3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310055" y="476082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34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182564" y="4557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35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055073" y="43544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NBC Reconnaissance Squad</a:t>
            </a:r>
            <a:endParaRPr sz="1200" dirty="0"/>
          </a:p>
        </p:txBody>
      </p: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663861" y="3249800"/>
            <a:ext cx="2791" cy="112390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7" name="Straight Connector 36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0417" y="3277556"/>
            <a:ext cx="2791" cy="109615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648558" y="3252051"/>
            <a:ext cx="2791" cy="112390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294798668"/>
      </p:ext>
    </p:extLst>
  </p:cSld>
  <p:clrMapOvr>
    <a:masterClrMapping/>
  </p:clrMapOvr>
</p:sld>
</file>

<file path=ppt/slides/slide6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Medical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Brigade, 61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Treatment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32213" y="270430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Casualty</a:t>
            </a:r>
          </a:p>
          <a:p>
            <a:pPr algn="ctr"/>
            <a:r>
              <a:rPr lang="en-US" sz="1200" dirty="0"/>
              <a:t>Collection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1420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ADM Disposal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523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5680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61005" y="3252945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UAZ 452D Ambulance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718740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TMS 65M Decontamination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Field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79889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BMM-3 Mobile Dressing Station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884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Casualty</a:t>
            </a:r>
          </a:p>
          <a:p>
            <a:pPr algn="ctr"/>
            <a:r>
              <a:rPr lang="en-US" sz="1200" dirty="0"/>
              <a:t>Collection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6094769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4" name="TextBox 33"/>
          <p:cNvSpPr txBox="1"/>
          <p:nvPr/>
        </p:nvSpPr>
        <p:spPr>
          <a:xfrm>
            <a:off x="5392758" y="3237796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UAZ 452D Ambulance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7979073" y="3252814"/>
            <a:ext cx="1148071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34854" y="223617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80393" y="223066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06121" y="222569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08284" y="222921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1507675619"/>
      </p:ext>
    </p:extLst>
  </p:cSld>
  <p:clrMapOvr>
    <a:masterClrMapping/>
  </p:clrMapOvr>
</p:sld>
</file>

<file path=ppt/slides/slide6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Anti-Tank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389" cy="380145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190" y="64409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4694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632760" y="230069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Towed Anti-Tank</a:t>
            </a:r>
            <a:br>
              <a:rPr lang="en-US" sz="1200" dirty="0"/>
            </a:br>
            <a:r>
              <a:rPr lang="en-US" sz="1200" dirty="0"/>
              <a:t>Battery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663116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Towed Anti-Tank</a:t>
            </a:r>
            <a:br>
              <a:rPr lang="en-US" sz="1200" dirty="0"/>
            </a:br>
            <a:r>
              <a:rPr lang="en-US" sz="1200" dirty="0"/>
              <a:t>Battery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641202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Self Propelled </a:t>
            </a:r>
          </a:p>
          <a:p>
            <a:pPr algn="ctr"/>
            <a:r>
              <a:rPr lang="en-US" sz="1200" dirty="0"/>
              <a:t>Anti-Tank Battery</a:t>
            </a:r>
          </a:p>
        </p:txBody>
      </p:sp>
      <p:sp>
        <p:nvSpPr>
          <p:cNvPr id="69" name="object 60">
            <a:extLst>
              <a:ext uri="{FF2B5EF4-FFF2-40B4-BE49-F238E27FC236}">
                <a16:creationId xmlns:a16="http://schemas.microsoft.com/office/drawing/2014/main" id="{6CB944C2-9388-41D9-967D-D1C47186E2B5}"/>
              </a:ext>
            </a:extLst>
          </p:cNvPr>
          <p:cNvSpPr/>
          <p:nvPr/>
        </p:nvSpPr>
        <p:spPr>
          <a:xfrm>
            <a:off x="8413684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Self Propelled </a:t>
            </a:r>
          </a:p>
          <a:p>
            <a:pPr algn="ctr"/>
            <a:r>
              <a:rPr lang="en-US" sz="1200" dirty="0"/>
              <a:t>Anti-Tank Battery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81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7" name="object 60">
            <a:extLst>
              <a:ext uri="{FF2B5EF4-FFF2-40B4-BE49-F238E27FC236}">
                <a16:creationId xmlns:a16="http://schemas.microsoft.com/office/drawing/2014/main" id="{6884C3F7-C906-4D04-BBFA-03B6F9F31984}"/>
              </a:ext>
            </a:extLst>
          </p:cNvPr>
          <p:cNvSpPr/>
          <p:nvPr/>
        </p:nvSpPr>
        <p:spPr>
          <a:xfrm>
            <a:off x="492675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8893088" y="207219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2AC091A-8990-4C1B-A48B-D3EE9C25DE2A}"/>
              </a:ext>
            </a:extLst>
          </p:cNvPr>
          <p:cNvSpPr/>
          <p:nvPr/>
        </p:nvSpPr>
        <p:spPr>
          <a:xfrm>
            <a:off x="10503480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5149BB2E-240D-4B14-B16F-0516662D06A9}"/>
              </a:ext>
            </a:extLst>
          </p:cNvPr>
          <p:cNvSpPr txBox="1"/>
          <p:nvPr/>
        </p:nvSpPr>
        <p:spPr>
          <a:xfrm>
            <a:off x="10824533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469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228509" y="18391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5272201" y="18390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7016284" y="18363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" name="Straight Connector 121">
            <a:extLst>
              <a:ext uri="{FF2B5EF4-FFF2-40B4-BE49-F238E27FC236}">
                <a16:creationId xmlns:a16="http://schemas.microsoft.com/office/drawing/2014/main" id="{CE5B60CE-A550-477F-8408-109AE267E6C9}"/>
              </a:ext>
            </a:extLst>
          </p:cNvPr>
          <p:cNvCxnSpPr/>
          <p:nvPr/>
        </p:nvCxnSpPr>
        <p:spPr>
          <a:xfrm>
            <a:off x="9003856" y="184255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356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1" name="Straight Connector 130">
            <a:extLst>
              <a:ext uri="{FF2B5EF4-FFF2-40B4-BE49-F238E27FC236}">
                <a16:creationId xmlns:a16="http://schemas.microsoft.com/office/drawing/2014/main" id="{553762B7-D256-4E75-A67C-D8A7519362A3}"/>
              </a:ext>
            </a:extLst>
          </p:cNvPr>
          <p:cNvCxnSpPr/>
          <p:nvPr/>
        </p:nvCxnSpPr>
        <p:spPr>
          <a:xfrm>
            <a:off x="1092156" y="520165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2" name="Straight Connector 131">
            <a:extLst>
              <a:ext uri="{FF2B5EF4-FFF2-40B4-BE49-F238E27FC236}">
                <a16:creationId xmlns:a16="http://schemas.microsoft.com/office/drawing/2014/main" id="{358526AA-416E-4593-8B14-1668F1F64820}"/>
              </a:ext>
            </a:extLst>
          </p:cNvPr>
          <p:cNvCxnSpPr/>
          <p:nvPr/>
        </p:nvCxnSpPr>
        <p:spPr>
          <a:xfrm>
            <a:off x="1087162" y="5210090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7" name="Straight Connector 136">
            <a:extLst>
              <a:ext uri="{FF2B5EF4-FFF2-40B4-BE49-F238E27FC236}">
                <a16:creationId xmlns:a16="http://schemas.microsoft.com/office/drawing/2014/main" id="{27EDB0D3-5FF7-4634-A7A7-C37AA246980D}"/>
              </a:ext>
            </a:extLst>
          </p:cNvPr>
          <p:cNvCxnSpPr/>
          <p:nvPr/>
        </p:nvCxnSpPr>
        <p:spPr>
          <a:xfrm>
            <a:off x="11089130" y="52079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15467" y="190840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6" name="Straight Connector 7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230533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90199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0" name="TextBox 79"/>
          <p:cNvSpPr txBox="1"/>
          <p:nvPr/>
        </p:nvSpPr>
        <p:spPr>
          <a:xfrm>
            <a:off x="156562" y="4204219"/>
            <a:ext cx="77457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BTR-80A</a:t>
            </a:r>
          </a:p>
        </p:txBody>
      </p:sp>
      <p:sp>
        <p:nvSpPr>
          <p:cNvPr id="89" name="TextBox 88"/>
          <p:cNvSpPr txBox="1"/>
          <p:nvPr/>
        </p:nvSpPr>
        <p:spPr>
          <a:xfrm>
            <a:off x="1973688" y="4204219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0" name="TextBox 89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3119943" y="207506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5" name="TextBox 94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5170504" y="206627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6" name="TextBox 95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6905519" y="206041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826050" y="516450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10835301" y="1843700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/>
          <p:cNvSpPr txBox="1"/>
          <p:nvPr/>
        </p:nvSpPr>
        <p:spPr>
          <a:xfrm>
            <a:off x="10421463" y="2865008"/>
            <a:ext cx="156645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BTR-80A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SA-18 MANPAD Launcher</a:t>
            </a:r>
          </a:p>
        </p:txBody>
      </p:sp>
    </p:spTree>
    <p:extLst>
      <p:ext uri="{BB962C8B-B14F-4D97-AF65-F5344CB8AC3E}">
        <p14:creationId xmlns:p14="http://schemas.microsoft.com/office/powerpoint/2010/main" val="1558721049"/>
      </p:ext>
    </p:extLst>
  </p:cSld>
  <p:clrMapOvr>
    <a:masterClrMapping/>
  </p:clrMapOvr>
</p:sld>
</file>

<file path=ppt/slides/slide6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Towed Anti-Tank Battery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Anti-Tank Battalion, 61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2277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741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Towed Anti-Tank</a:t>
            </a:r>
          </a:p>
          <a:p>
            <a:pPr algn="ctr"/>
            <a:r>
              <a:rPr lang="en-US" sz="1200" dirty="0"/>
              <a:t>Battery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81572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32213" y="272687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Control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367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Towed Anti-Tank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81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7490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7938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702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61005" y="3275519"/>
            <a:ext cx="65434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PRP-4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80008"/>
            <a:ext cx="109036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8849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Towed Anti-Tank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6094769" y="226858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4" name="TextBox 33"/>
          <p:cNvSpPr txBox="1"/>
          <p:nvPr/>
        </p:nvSpPr>
        <p:spPr>
          <a:xfrm>
            <a:off x="5392758" y="3260370"/>
            <a:ext cx="970137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2A45M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7979073" y="3275388"/>
            <a:ext cx="970137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2A45M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5559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34854" y="225874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23948" y="2253235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06121" y="224827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51839" y="2251786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5989235" y="65330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3285416"/>
            <a:ext cx="2668" cy="20927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4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46" name="TextBox 45"/>
          <p:cNvSpPr txBox="1"/>
          <p:nvPr/>
        </p:nvSpPr>
        <p:spPr>
          <a:xfrm>
            <a:off x="328257" y="6260844"/>
            <a:ext cx="77457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BTR-80A</a:t>
            </a:r>
          </a:p>
        </p:txBody>
      </p:sp>
      <p:sp>
        <p:nvSpPr>
          <p:cNvPr id="47" name="TextBox 46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8" name="TextBox 47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50851374"/>
      </p:ext>
    </p:extLst>
  </p:cSld>
  <p:clrMapOvr>
    <a:masterClrMapping/>
  </p:clrMapOvr>
</p:sld>
</file>

<file path=ppt/slides/slide6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Self Propelled Anti-Tank Battery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Anti-Tank Battalion, 61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2277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741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Self Propelled</a:t>
            </a:r>
          </a:p>
          <a:p>
            <a:pPr algn="ctr"/>
            <a:r>
              <a:rPr lang="en-US" sz="1200" dirty="0"/>
              <a:t>Anti-Tank</a:t>
            </a:r>
          </a:p>
          <a:p>
            <a:pPr algn="ctr"/>
            <a:r>
              <a:rPr lang="en-US" sz="1200" dirty="0"/>
              <a:t>Battery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81572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367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Self Propelled</a:t>
            </a:r>
          </a:p>
          <a:p>
            <a:pPr algn="ctr"/>
            <a:r>
              <a:rPr lang="en-US" sz="1200" dirty="0"/>
              <a:t>Anti-Tank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81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7490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7938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702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TextBox 23"/>
          <p:cNvSpPr txBox="1"/>
          <p:nvPr/>
        </p:nvSpPr>
        <p:spPr>
          <a:xfrm>
            <a:off x="10432273" y="3280008"/>
            <a:ext cx="109036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3026582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Self Propelled</a:t>
            </a:r>
          </a:p>
          <a:p>
            <a:pPr algn="ctr"/>
            <a:r>
              <a:rPr lang="en-US" sz="1200" dirty="0"/>
              <a:t> Anti-Tank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2920491" y="3260370"/>
            <a:ext cx="65114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9P148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7979073" y="3275388"/>
            <a:ext cx="65114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9P148</a:t>
            </a: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5559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23948" y="2253235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06121" y="224827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79572" y="2251786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5989235" y="65330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3285416"/>
            <a:ext cx="2668" cy="20927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4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46" name="TextBox 45"/>
          <p:cNvSpPr txBox="1"/>
          <p:nvPr/>
        </p:nvSpPr>
        <p:spPr>
          <a:xfrm>
            <a:off x="328257" y="6260844"/>
            <a:ext cx="77457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BTR-80A</a:t>
            </a:r>
          </a:p>
        </p:txBody>
      </p:sp>
      <p:sp>
        <p:nvSpPr>
          <p:cNvPr id="47" name="TextBox 46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8" name="TextBox 47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03955593"/>
      </p:ext>
    </p:extLst>
  </p:cSld>
  <p:clrMapOvr>
    <a:masterClrMapping/>
  </p:clrMapOvr>
</p:sld>
</file>

<file path=ppt/slides/slide6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Anti-Tank Battalion, 61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4844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635887" y="27261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230652" y="22741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7564679" y="3274791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044102" y="225953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E4C3CFC7-7279-4B6C-A22C-F510301DB9E9}"/>
              </a:ext>
            </a:extLst>
          </p:cNvPr>
          <p:cNvSpPr/>
          <p:nvPr/>
        </p:nvSpPr>
        <p:spPr>
          <a:xfrm>
            <a:off x="3379274" y="27135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5E832503-7B4F-4788-9A96-169B0E07F49F}"/>
              </a:ext>
            </a:extLst>
          </p:cNvPr>
          <p:cNvCxnSpPr/>
          <p:nvPr/>
        </p:nvCxnSpPr>
        <p:spPr>
          <a:xfrm>
            <a:off x="3974039" y="226158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39AE2B71-5ECA-4C0F-804A-A19505DE572B}"/>
              </a:ext>
            </a:extLst>
          </p:cNvPr>
          <p:cNvSpPr txBox="1"/>
          <p:nvPr/>
        </p:nvSpPr>
        <p:spPr>
          <a:xfrm>
            <a:off x="3308066" y="3262196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7DEEEFF4-6891-4B09-8D98-075F7442342E}"/>
              </a:ext>
            </a:extLst>
          </p:cNvPr>
          <p:cNvSpPr txBox="1"/>
          <p:nvPr/>
        </p:nvSpPr>
        <p:spPr>
          <a:xfrm>
            <a:off x="3787489" y="224693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2083692711"/>
      </p:ext>
    </p:extLst>
  </p:cSld>
  <p:clrMapOvr>
    <a:masterClrMapping/>
  </p:clrMapOvr>
</p:sld>
</file>

<file path=ppt/slides/slide6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Anti-Tank Battalion, 61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1776077648"/>
      </p:ext>
    </p:extLst>
  </p:cSld>
  <p:clrMapOvr>
    <a:masterClrMapping/>
  </p:clrMapOvr>
</p:sld>
</file>

<file path=ppt/slides/slide6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Reconnaissance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389" cy="380145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190" y="64409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4694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632760" y="230069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</a:t>
            </a:r>
            <a:br>
              <a:rPr lang="en-US" sz="1200" dirty="0"/>
            </a:br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663116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</a:t>
            </a:r>
            <a:br>
              <a:rPr lang="en-US" sz="1200" dirty="0"/>
            </a:br>
            <a:r>
              <a:rPr lang="en-US" sz="1200" dirty="0"/>
              <a:t>Company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641202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 Reconnaissance</a:t>
            </a:r>
            <a:br>
              <a:rPr lang="en-US" sz="1200" dirty="0"/>
            </a:br>
            <a:r>
              <a:rPr lang="en-US" sz="1200" dirty="0"/>
              <a:t>Company</a:t>
            </a:r>
          </a:p>
        </p:txBody>
      </p:sp>
      <p:sp>
        <p:nvSpPr>
          <p:cNvPr id="69" name="object 60">
            <a:extLst>
              <a:ext uri="{FF2B5EF4-FFF2-40B4-BE49-F238E27FC236}">
                <a16:creationId xmlns:a16="http://schemas.microsoft.com/office/drawing/2014/main" id="{6CB944C2-9388-41D9-967D-D1C47186E2B5}"/>
              </a:ext>
            </a:extLst>
          </p:cNvPr>
          <p:cNvSpPr/>
          <p:nvPr/>
        </p:nvSpPr>
        <p:spPr>
          <a:xfrm>
            <a:off x="8413684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High Mobility Reconnaissance</a:t>
            </a:r>
            <a:br>
              <a:rPr lang="en-US" sz="1200" dirty="0"/>
            </a:br>
            <a:r>
              <a:rPr lang="en-US" sz="1200" dirty="0"/>
              <a:t>Company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81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Electronic Warfare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87" name="object 60">
            <a:extLst>
              <a:ext uri="{FF2B5EF4-FFF2-40B4-BE49-F238E27FC236}">
                <a16:creationId xmlns:a16="http://schemas.microsoft.com/office/drawing/2014/main" id="{6884C3F7-C906-4D04-BBFA-03B6F9F31984}"/>
              </a:ext>
            </a:extLst>
          </p:cNvPr>
          <p:cNvSpPr/>
          <p:nvPr/>
        </p:nvSpPr>
        <p:spPr>
          <a:xfrm>
            <a:off x="492675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8893088" y="207219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10996403" y="207219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3" name="object 60">
            <a:extLst>
              <a:ext uri="{FF2B5EF4-FFF2-40B4-BE49-F238E27FC236}">
                <a16:creationId xmlns:a16="http://schemas.microsoft.com/office/drawing/2014/main" id="{66F1F12B-68E3-441E-A4D8-30E9A2393C4A}"/>
              </a:ext>
            </a:extLst>
          </p:cNvPr>
          <p:cNvSpPr/>
          <p:nvPr/>
        </p:nvSpPr>
        <p:spPr>
          <a:xfrm>
            <a:off x="5502231" y="56115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4" name="TextBox 93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5825500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2AC091A-8990-4C1B-A48B-D3EE9C25DE2A}"/>
              </a:ext>
            </a:extLst>
          </p:cNvPr>
          <p:cNvSpPr/>
          <p:nvPr/>
        </p:nvSpPr>
        <p:spPr>
          <a:xfrm>
            <a:off x="10503480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5149BB2E-240D-4B14-B16F-0516662D06A9}"/>
              </a:ext>
            </a:extLst>
          </p:cNvPr>
          <p:cNvSpPr txBox="1"/>
          <p:nvPr/>
        </p:nvSpPr>
        <p:spPr>
          <a:xfrm>
            <a:off x="10824533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469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228509" y="18391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5272201" y="18390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7016284" y="18363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" name="Straight Connector 121">
            <a:extLst>
              <a:ext uri="{FF2B5EF4-FFF2-40B4-BE49-F238E27FC236}">
                <a16:creationId xmlns:a16="http://schemas.microsoft.com/office/drawing/2014/main" id="{CE5B60CE-A550-477F-8408-109AE267E6C9}"/>
              </a:ext>
            </a:extLst>
          </p:cNvPr>
          <p:cNvCxnSpPr/>
          <p:nvPr/>
        </p:nvCxnSpPr>
        <p:spPr>
          <a:xfrm>
            <a:off x="9003856" y="184255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356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1" name="Straight Connector 130">
            <a:extLst>
              <a:ext uri="{FF2B5EF4-FFF2-40B4-BE49-F238E27FC236}">
                <a16:creationId xmlns:a16="http://schemas.microsoft.com/office/drawing/2014/main" id="{553762B7-D256-4E75-A67C-D8A7519362A3}"/>
              </a:ext>
            </a:extLst>
          </p:cNvPr>
          <p:cNvCxnSpPr/>
          <p:nvPr/>
        </p:nvCxnSpPr>
        <p:spPr>
          <a:xfrm>
            <a:off x="1092156" y="520165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2" name="Straight Connector 131">
            <a:extLst>
              <a:ext uri="{FF2B5EF4-FFF2-40B4-BE49-F238E27FC236}">
                <a16:creationId xmlns:a16="http://schemas.microsoft.com/office/drawing/2014/main" id="{358526AA-416E-4593-8B14-1668F1F64820}"/>
              </a:ext>
            </a:extLst>
          </p:cNvPr>
          <p:cNvCxnSpPr/>
          <p:nvPr/>
        </p:nvCxnSpPr>
        <p:spPr>
          <a:xfrm>
            <a:off x="1087162" y="5210090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5" name="Straight Connector 134">
            <a:extLst>
              <a:ext uri="{FF2B5EF4-FFF2-40B4-BE49-F238E27FC236}">
                <a16:creationId xmlns:a16="http://schemas.microsoft.com/office/drawing/2014/main" id="{A7141411-C0E1-4D5A-8DDE-DF669A3F3608}"/>
              </a:ext>
            </a:extLst>
          </p:cNvPr>
          <p:cNvCxnSpPr/>
          <p:nvPr/>
        </p:nvCxnSpPr>
        <p:spPr>
          <a:xfrm>
            <a:off x="6090722" y="521333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7" name="Straight Connector 136">
            <a:extLst>
              <a:ext uri="{FF2B5EF4-FFF2-40B4-BE49-F238E27FC236}">
                <a16:creationId xmlns:a16="http://schemas.microsoft.com/office/drawing/2014/main" id="{27EDB0D3-5FF7-4634-A7A7-C37AA246980D}"/>
              </a:ext>
            </a:extLst>
          </p:cNvPr>
          <p:cNvCxnSpPr/>
          <p:nvPr/>
        </p:nvCxnSpPr>
        <p:spPr>
          <a:xfrm>
            <a:off x="11089130" y="52079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15467" y="190840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6" name="Straight Connector 7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230533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90199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0" name="TextBox 79"/>
          <p:cNvSpPr txBox="1"/>
          <p:nvPr/>
        </p:nvSpPr>
        <p:spPr>
          <a:xfrm>
            <a:off x="156562" y="4204219"/>
            <a:ext cx="133241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9" name="TextBox 88"/>
          <p:cNvSpPr txBox="1"/>
          <p:nvPr/>
        </p:nvSpPr>
        <p:spPr>
          <a:xfrm>
            <a:off x="1973688" y="4204219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0" name="TextBox 89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3119943" y="207506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5" name="TextBox 94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5170504" y="206627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6" name="TextBox 95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6905519" y="206041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826050" y="516450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410724" y="6163561"/>
            <a:ext cx="156645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SA-18 MANPAD Launcher</a:t>
            </a:r>
          </a:p>
        </p:txBody>
      </p:sp>
    </p:spTree>
    <p:extLst>
      <p:ext uri="{BB962C8B-B14F-4D97-AF65-F5344CB8AC3E}">
        <p14:creationId xmlns:p14="http://schemas.microsoft.com/office/powerpoint/2010/main" val="1894325156"/>
      </p:ext>
    </p:extLst>
  </p:cSld>
  <p:clrMapOvr>
    <a:masterClrMapping/>
  </p:clrMapOvr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Motorized Infantry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 Signals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90532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 Squad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58364" y="1664706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374096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60706" y="168823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06150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0" name="TextBox 39"/>
          <p:cNvSpPr txBox="1"/>
          <p:nvPr/>
        </p:nvSpPr>
        <p:spPr>
          <a:xfrm>
            <a:off x="10422506" y="2703491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783139284"/>
      </p:ext>
    </p:extLst>
  </p:cSld>
  <p:clrMapOvr>
    <a:masterClrMapping/>
  </p:clrMapOvr>
</p:sld>
</file>

<file path=ppt/slides/slide6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Reconnaissance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Reconnaissance Battalion, 61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2277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741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81572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367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 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</a:t>
            </a:r>
            <a:endParaRPr lang="en-US" sz="1200" b="1" dirty="0"/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81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7490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7938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702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TextBox 23"/>
          <p:cNvSpPr txBox="1"/>
          <p:nvPr/>
        </p:nvSpPr>
        <p:spPr>
          <a:xfrm>
            <a:off x="10432273" y="3280008"/>
            <a:ext cx="120097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BRDM-2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BTR-80A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ZALA 421-08 UAS</a:t>
            </a: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3026582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2920491" y="3260370"/>
            <a:ext cx="120097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BRDM-2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BTR-80A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ZALA 421-08 UAS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7979073" y="3275388"/>
            <a:ext cx="120097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BRDM-2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BTR-80A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ZALA 421-08 UAS</a:t>
            </a: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5559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23948" y="2253235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849676" y="224827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79572" y="2251786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5989235" y="65330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3285416"/>
            <a:ext cx="2668" cy="20927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4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46" name="TextBox 45"/>
          <p:cNvSpPr txBox="1"/>
          <p:nvPr/>
        </p:nvSpPr>
        <p:spPr>
          <a:xfrm>
            <a:off x="328257" y="6260844"/>
            <a:ext cx="77457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BTR-80A</a:t>
            </a:r>
          </a:p>
        </p:txBody>
      </p:sp>
      <p:sp>
        <p:nvSpPr>
          <p:cNvPr id="47" name="TextBox 46"/>
          <p:cNvSpPr txBox="1"/>
          <p:nvPr/>
        </p:nvSpPr>
        <p:spPr>
          <a:xfrm>
            <a:off x="2287153" y="6260844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8" name="TextBox 47"/>
          <p:cNvSpPr txBox="1"/>
          <p:nvPr/>
        </p:nvSpPr>
        <p:spPr>
          <a:xfrm>
            <a:off x="4246049" y="6260844"/>
            <a:ext cx="109036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927994477"/>
      </p:ext>
    </p:extLst>
  </p:cSld>
  <p:clrMapOvr>
    <a:masterClrMapping/>
  </p:clrMapOvr>
</p:sld>
</file>

<file path=ppt/slides/slide6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Long Range Reconnaissance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Reconnaissance Battalion, 61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2277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741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 Reconnaissance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81572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367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 Reconnaissance 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 Reconnaissance</a:t>
            </a:r>
            <a:endParaRPr lang="en-US" sz="1200" b="1" dirty="0"/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81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7490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7938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702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TextBox 23"/>
          <p:cNvSpPr txBox="1"/>
          <p:nvPr/>
        </p:nvSpPr>
        <p:spPr>
          <a:xfrm>
            <a:off x="10432273" y="3280008"/>
            <a:ext cx="107593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BRDM-2 HOT 3</a:t>
            </a: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3026582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 Reconnaissance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2920491" y="3260370"/>
            <a:ext cx="107593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BRDM-2 HOT 3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7979073" y="3275388"/>
            <a:ext cx="107593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BRDM-2 HOT 3</a:t>
            </a: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5559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23948" y="2253235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849676" y="224827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79572" y="2251786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5989235" y="65330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3285416"/>
            <a:ext cx="2668" cy="20927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4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46" name="TextBox 45"/>
          <p:cNvSpPr txBox="1"/>
          <p:nvPr/>
        </p:nvSpPr>
        <p:spPr>
          <a:xfrm>
            <a:off x="328257" y="6260844"/>
            <a:ext cx="744114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BRDM-2</a:t>
            </a:r>
          </a:p>
        </p:txBody>
      </p:sp>
      <p:sp>
        <p:nvSpPr>
          <p:cNvPr id="47" name="TextBox 46"/>
          <p:cNvSpPr txBox="1"/>
          <p:nvPr/>
        </p:nvSpPr>
        <p:spPr>
          <a:xfrm>
            <a:off x="2287153" y="6260844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8" name="TextBox 47"/>
          <p:cNvSpPr txBox="1"/>
          <p:nvPr/>
        </p:nvSpPr>
        <p:spPr>
          <a:xfrm>
            <a:off x="4246049" y="6260844"/>
            <a:ext cx="109036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637575527"/>
      </p:ext>
    </p:extLst>
  </p:cSld>
  <p:clrMapOvr>
    <a:masterClrMapping/>
  </p:clrMapOvr>
</p:sld>
</file>

<file path=ppt/slides/slide6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High Mobility Reconnaissance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Reconnaissance Battalion, 61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2277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741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High Mobility Reconnaissance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81572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367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High Mobility Reconnaissance 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High Mobility Reconnaissance</a:t>
            </a:r>
            <a:endParaRPr lang="en-US" sz="1200" b="1" dirty="0"/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81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7490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7938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702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TextBox 23"/>
          <p:cNvSpPr txBox="1"/>
          <p:nvPr/>
        </p:nvSpPr>
        <p:spPr>
          <a:xfrm>
            <a:off x="10432273" y="3280008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9 x IMZ-8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3026582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High Mobility Reconnaissance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2920491" y="3260370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9 x IMZ-8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7979073" y="3275388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9 x IMZ-8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5559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23948" y="2253235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849676" y="224827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79572" y="2251786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5989235" y="65330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3285416"/>
            <a:ext cx="2668" cy="20927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4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46" name="TextBox 45"/>
          <p:cNvSpPr txBox="1"/>
          <p:nvPr/>
        </p:nvSpPr>
        <p:spPr>
          <a:xfrm>
            <a:off x="328257" y="6260844"/>
            <a:ext cx="96051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BTR-80A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ZALA 421-08</a:t>
            </a:r>
          </a:p>
        </p:txBody>
      </p:sp>
      <p:sp>
        <p:nvSpPr>
          <p:cNvPr id="47" name="TextBox 46"/>
          <p:cNvSpPr txBox="1"/>
          <p:nvPr/>
        </p:nvSpPr>
        <p:spPr>
          <a:xfrm>
            <a:off x="2287153" y="6260844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8" name="TextBox 47"/>
          <p:cNvSpPr txBox="1"/>
          <p:nvPr/>
        </p:nvSpPr>
        <p:spPr>
          <a:xfrm>
            <a:off x="4246049" y="6260844"/>
            <a:ext cx="109036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040297627"/>
      </p:ext>
    </p:extLst>
  </p:cSld>
  <p:clrMapOvr>
    <a:masterClrMapping/>
  </p:clrMapOvr>
</p:sld>
</file>

<file path=ppt/slides/slide6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Electronic Warfare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Reconnaissance Battalion, 61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2277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741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Electronic Warfare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81572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367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Radar Reconnaissance 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Unmanned Aerial Vehicle</a:t>
            </a:r>
            <a:endParaRPr lang="en-US" sz="1200" b="1" dirty="0"/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81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7490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7938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702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TextBox 23"/>
          <p:cNvSpPr txBox="1"/>
          <p:nvPr/>
        </p:nvSpPr>
        <p:spPr>
          <a:xfrm>
            <a:off x="10432273" y="3280008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8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ORLAN 10 UAS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ZALA 421-08 UAS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8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3026582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Electronic Warfare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2920491" y="3260370"/>
            <a:ext cx="142699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LUCH KOSAR EA UAS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7979073" y="3275388"/>
            <a:ext cx="151515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BTR-80K Radar Intercept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ZALA 421-08</a:t>
            </a: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5559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23948" y="2253235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849676" y="224827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36017" y="225178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5989235" y="65330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3285416"/>
            <a:ext cx="2668" cy="20927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4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46" name="TextBox 45"/>
          <p:cNvSpPr txBox="1"/>
          <p:nvPr/>
        </p:nvSpPr>
        <p:spPr>
          <a:xfrm>
            <a:off x="328257" y="6260844"/>
            <a:ext cx="96051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BTR-80A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ZALA 421-08</a:t>
            </a:r>
          </a:p>
        </p:txBody>
      </p:sp>
      <p:sp>
        <p:nvSpPr>
          <p:cNvPr id="47" name="TextBox 46"/>
          <p:cNvSpPr txBox="1"/>
          <p:nvPr/>
        </p:nvSpPr>
        <p:spPr>
          <a:xfrm>
            <a:off x="2287153" y="6260844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8" name="TextBox 47"/>
          <p:cNvSpPr txBox="1"/>
          <p:nvPr/>
        </p:nvSpPr>
        <p:spPr>
          <a:xfrm>
            <a:off x="4246049" y="6260844"/>
            <a:ext cx="109036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3599" y="226926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3203" y="272033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 Reconnaissance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49" name="TextBox 48"/>
          <p:cNvSpPr txBox="1"/>
          <p:nvPr/>
        </p:nvSpPr>
        <p:spPr>
          <a:xfrm>
            <a:off x="5387112" y="3254724"/>
            <a:ext cx="1555234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BTR-80K Comms Jammer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ZALA 421-08</a:t>
            </a: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46193" y="224614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</p:spTree>
    <p:extLst>
      <p:ext uri="{BB962C8B-B14F-4D97-AF65-F5344CB8AC3E}">
        <p14:creationId xmlns:p14="http://schemas.microsoft.com/office/powerpoint/2010/main" val="1358750855"/>
      </p:ext>
    </p:extLst>
  </p:cSld>
  <p:clrMapOvr>
    <a:masterClrMapping/>
  </p:clrMapOvr>
</p:sld>
</file>

<file path=ppt/slides/slide6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Reconnaissance Battalion, 61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4844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707095" y="272695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301860" y="227498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7635887" y="3275592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115310" y="226033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67031378-9249-4100-B3EE-27B5140F262C}"/>
              </a:ext>
            </a:extLst>
          </p:cNvPr>
          <p:cNvSpPr/>
          <p:nvPr/>
        </p:nvSpPr>
        <p:spPr>
          <a:xfrm>
            <a:off x="3379274" y="27135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979838DE-77D9-4341-BD31-7A94DB7508FF}"/>
              </a:ext>
            </a:extLst>
          </p:cNvPr>
          <p:cNvCxnSpPr/>
          <p:nvPr/>
        </p:nvCxnSpPr>
        <p:spPr>
          <a:xfrm>
            <a:off x="3974039" y="226158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11E65FE6-866C-4713-8E7A-33B323B6F00F}"/>
              </a:ext>
            </a:extLst>
          </p:cNvPr>
          <p:cNvSpPr txBox="1"/>
          <p:nvPr/>
        </p:nvSpPr>
        <p:spPr>
          <a:xfrm>
            <a:off x="3308066" y="3262196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D48004D8-3D15-4462-A21C-B8E6155904A4}"/>
              </a:ext>
            </a:extLst>
          </p:cNvPr>
          <p:cNvSpPr txBox="1"/>
          <p:nvPr/>
        </p:nvSpPr>
        <p:spPr>
          <a:xfrm>
            <a:off x="3787489" y="224693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4244371951"/>
      </p:ext>
    </p:extLst>
  </p:cSld>
  <p:clrMapOvr>
    <a:masterClrMapping/>
  </p:clrMapOvr>
</p:sld>
</file>

<file path=ppt/slides/slide6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Sniper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Sniper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Sniper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Sniper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Sniper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56580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6043" y="223301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84080" y="224601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5989235" y="6420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3285416"/>
            <a:ext cx="2668" cy="20927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2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328257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6" name="TextBox 35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87125" y="223426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</p:spTree>
    <p:extLst>
      <p:ext uri="{BB962C8B-B14F-4D97-AF65-F5344CB8AC3E}">
        <p14:creationId xmlns:p14="http://schemas.microsoft.com/office/powerpoint/2010/main" val="1527607664"/>
      </p:ext>
    </p:extLst>
  </p:cSld>
  <p:clrMapOvr>
    <a:masterClrMapping/>
  </p:clrMapOvr>
</p:sld>
</file>

<file path=ppt/slides/slide6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Engineer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389" cy="380145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190" y="64409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4694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632760" y="230069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Warfare</a:t>
            </a:r>
            <a:br>
              <a:rPr lang="en-US" sz="1200" dirty="0"/>
            </a:br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663116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Assault Crossing</a:t>
            </a:r>
            <a:br>
              <a:rPr lang="en-US" sz="1200" dirty="0"/>
            </a:br>
            <a:r>
              <a:rPr lang="en-US" sz="1200" dirty="0"/>
              <a:t>Company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641202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 Support</a:t>
            </a:r>
            <a:br>
              <a:rPr lang="en-US" sz="1200" dirty="0"/>
            </a:br>
            <a:r>
              <a:rPr lang="en-US" sz="1200" dirty="0"/>
              <a:t>Company</a:t>
            </a:r>
          </a:p>
        </p:txBody>
      </p:sp>
      <p:sp>
        <p:nvSpPr>
          <p:cNvPr id="69" name="object 60">
            <a:extLst>
              <a:ext uri="{FF2B5EF4-FFF2-40B4-BE49-F238E27FC236}">
                <a16:creationId xmlns:a16="http://schemas.microsoft.com/office/drawing/2014/main" id="{6CB944C2-9388-41D9-967D-D1C47186E2B5}"/>
              </a:ext>
            </a:extLst>
          </p:cNvPr>
          <p:cNvSpPr/>
          <p:nvPr/>
        </p:nvSpPr>
        <p:spPr>
          <a:xfrm>
            <a:off x="8413684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Road Bridge Construction</a:t>
            </a:r>
            <a:br>
              <a:rPr lang="en-US" sz="1200" dirty="0"/>
            </a:br>
            <a:r>
              <a:rPr lang="en-US" sz="1200" dirty="0"/>
              <a:t>Company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81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Pontoon Bridging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87" name="object 60">
            <a:extLst>
              <a:ext uri="{FF2B5EF4-FFF2-40B4-BE49-F238E27FC236}">
                <a16:creationId xmlns:a16="http://schemas.microsoft.com/office/drawing/2014/main" id="{6884C3F7-C906-4D04-BBFA-03B6F9F31984}"/>
              </a:ext>
            </a:extLst>
          </p:cNvPr>
          <p:cNvSpPr/>
          <p:nvPr/>
        </p:nvSpPr>
        <p:spPr>
          <a:xfrm>
            <a:off x="492675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 Reconnaissance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8893088" y="207219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1" name="object 60">
            <a:extLst>
              <a:ext uri="{FF2B5EF4-FFF2-40B4-BE49-F238E27FC236}">
                <a16:creationId xmlns:a16="http://schemas.microsoft.com/office/drawing/2014/main" id="{B8F41D20-0B04-4042-83D7-4D5FBC21619E}"/>
              </a:ext>
            </a:extLst>
          </p:cNvPr>
          <p:cNvSpPr/>
          <p:nvPr/>
        </p:nvSpPr>
        <p:spPr>
          <a:xfrm>
            <a:off x="3827332" y="56115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10996403" y="207219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3" name="object 60">
            <a:extLst>
              <a:ext uri="{FF2B5EF4-FFF2-40B4-BE49-F238E27FC236}">
                <a16:creationId xmlns:a16="http://schemas.microsoft.com/office/drawing/2014/main" id="{66F1F12B-68E3-441E-A4D8-30E9A2393C4A}"/>
              </a:ext>
            </a:extLst>
          </p:cNvPr>
          <p:cNvSpPr/>
          <p:nvPr/>
        </p:nvSpPr>
        <p:spPr>
          <a:xfrm>
            <a:off x="7161699" y="56115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4" name="TextBox 93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7484968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2AC091A-8990-4C1B-A48B-D3EE9C25DE2A}"/>
              </a:ext>
            </a:extLst>
          </p:cNvPr>
          <p:cNvSpPr/>
          <p:nvPr/>
        </p:nvSpPr>
        <p:spPr>
          <a:xfrm>
            <a:off x="10503480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5149BB2E-240D-4B14-B16F-0516662D06A9}"/>
              </a:ext>
            </a:extLst>
          </p:cNvPr>
          <p:cNvSpPr txBox="1"/>
          <p:nvPr/>
        </p:nvSpPr>
        <p:spPr>
          <a:xfrm>
            <a:off x="10824533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469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228509" y="18391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5272201" y="18390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7016284" y="18363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" name="Straight Connector 121">
            <a:extLst>
              <a:ext uri="{FF2B5EF4-FFF2-40B4-BE49-F238E27FC236}">
                <a16:creationId xmlns:a16="http://schemas.microsoft.com/office/drawing/2014/main" id="{CE5B60CE-A550-477F-8408-109AE267E6C9}"/>
              </a:ext>
            </a:extLst>
          </p:cNvPr>
          <p:cNvCxnSpPr/>
          <p:nvPr/>
        </p:nvCxnSpPr>
        <p:spPr>
          <a:xfrm>
            <a:off x="9003856" y="184255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356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1" name="Straight Connector 130">
            <a:extLst>
              <a:ext uri="{FF2B5EF4-FFF2-40B4-BE49-F238E27FC236}">
                <a16:creationId xmlns:a16="http://schemas.microsoft.com/office/drawing/2014/main" id="{553762B7-D256-4E75-A67C-D8A7519362A3}"/>
              </a:ext>
            </a:extLst>
          </p:cNvPr>
          <p:cNvCxnSpPr/>
          <p:nvPr/>
        </p:nvCxnSpPr>
        <p:spPr>
          <a:xfrm>
            <a:off x="1092156" y="520165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2" name="Straight Connector 131">
            <a:extLst>
              <a:ext uri="{FF2B5EF4-FFF2-40B4-BE49-F238E27FC236}">
                <a16:creationId xmlns:a16="http://schemas.microsoft.com/office/drawing/2014/main" id="{358526AA-416E-4593-8B14-1668F1F64820}"/>
              </a:ext>
            </a:extLst>
          </p:cNvPr>
          <p:cNvCxnSpPr/>
          <p:nvPr/>
        </p:nvCxnSpPr>
        <p:spPr>
          <a:xfrm>
            <a:off x="1087162" y="5210090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4" name="Straight Connector 133">
            <a:extLst>
              <a:ext uri="{FF2B5EF4-FFF2-40B4-BE49-F238E27FC236}">
                <a16:creationId xmlns:a16="http://schemas.microsoft.com/office/drawing/2014/main" id="{213CDB34-7CA4-4C13-A5B9-4224E9CAA58E}"/>
              </a:ext>
            </a:extLst>
          </p:cNvPr>
          <p:cNvCxnSpPr/>
          <p:nvPr/>
        </p:nvCxnSpPr>
        <p:spPr>
          <a:xfrm>
            <a:off x="4431495" y="52160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5" name="Straight Connector 134">
            <a:extLst>
              <a:ext uri="{FF2B5EF4-FFF2-40B4-BE49-F238E27FC236}">
                <a16:creationId xmlns:a16="http://schemas.microsoft.com/office/drawing/2014/main" id="{A7141411-C0E1-4D5A-8DDE-DF669A3F3608}"/>
              </a:ext>
            </a:extLst>
          </p:cNvPr>
          <p:cNvCxnSpPr/>
          <p:nvPr/>
        </p:nvCxnSpPr>
        <p:spPr>
          <a:xfrm>
            <a:off x="7750190" y="521333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7" name="Straight Connector 136">
            <a:extLst>
              <a:ext uri="{FF2B5EF4-FFF2-40B4-BE49-F238E27FC236}">
                <a16:creationId xmlns:a16="http://schemas.microsoft.com/office/drawing/2014/main" id="{27EDB0D3-5FF7-4634-A7A7-C37AA246980D}"/>
              </a:ext>
            </a:extLst>
          </p:cNvPr>
          <p:cNvCxnSpPr/>
          <p:nvPr/>
        </p:nvCxnSpPr>
        <p:spPr>
          <a:xfrm>
            <a:off x="11089130" y="52079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15467" y="190840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6" name="Straight Connector 7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230533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90199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0" name="TextBox 79"/>
          <p:cNvSpPr txBox="1"/>
          <p:nvPr/>
        </p:nvSpPr>
        <p:spPr>
          <a:xfrm>
            <a:off x="156562" y="4204219"/>
            <a:ext cx="70564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BTR-80</a:t>
            </a:r>
          </a:p>
        </p:txBody>
      </p:sp>
      <p:sp>
        <p:nvSpPr>
          <p:cNvPr id="89" name="TextBox 88"/>
          <p:cNvSpPr txBox="1"/>
          <p:nvPr/>
        </p:nvSpPr>
        <p:spPr>
          <a:xfrm>
            <a:off x="1973688" y="4204219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0" name="TextBox 89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3119943" y="207506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5" name="TextBox 94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5170504" y="206627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6" name="TextBox 95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6905519" y="206041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9" name="TextBox 98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4155509" y="517395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826050" y="516450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</p:spTree>
    <p:extLst>
      <p:ext uri="{BB962C8B-B14F-4D97-AF65-F5344CB8AC3E}">
        <p14:creationId xmlns:p14="http://schemas.microsoft.com/office/powerpoint/2010/main" val="3715581560"/>
      </p:ext>
    </p:extLst>
  </p:cSld>
  <p:clrMapOvr>
    <a:masterClrMapping/>
  </p:clrMapOvr>
</p:sld>
</file>

<file path=ppt/slides/slide6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Mine Warfare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Engineer Battalion, 61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Warfare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Laying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Towed Mine</a:t>
            </a:r>
          </a:p>
          <a:p>
            <a:pPr algn="ctr"/>
            <a:r>
              <a:rPr lang="en-US" sz="1200" dirty="0"/>
              <a:t>Laying 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Breaching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56580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6043" y="223301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84080" y="224601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5989235" y="6420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3285416"/>
            <a:ext cx="2668" cy="20927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2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328257" y="6260844"/>
            <a:ext cx="77457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BTR-80A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2287153" y="6260844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6" name="TextBox 35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87125" y="223426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</p:spTree>
    <p:extLst>
      <p:ext uri="{BB962C8B-B14F-4D97-AF65-F5344CB8AC3E}">
        <p14:creationId xmlns:p14="http://schemas.microsoft.com/office/powerpoint/2010/main" val="1803947196"/>
      </p:ext>
    </p:extLst>
  </p:cSld>
  <p:clrMapOvr>
    <a:masterClrMapping/>
  </p:clrMapOvr>
</p:sld>
</file>

<file path=ppt/slides/slide6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Mine Laying Platoon, Mine Warfare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Engineer Battalion, 61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2277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741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Laying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81572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Laying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367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Laying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81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7490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7938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702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TextBox 23"/>
          <p:cNvSpPr txBox="1"/>
          <p:nvPr/>
        </p:nvSpPr>
        <p:spPr>
          <a:xfrm>
            <a:off x="10432273" y="3280008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3026582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Laying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2920491" y="3260370"/>
            <a:ext cx="113685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UMZ Minelayer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7979073" y="3275388"/>
            <a:ext cx="113685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UMZ Minelayer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5559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91682" y="225323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06121" y="224827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36017" y="225178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3599" y="226926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3203" y="272033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Laying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49" name="TextBox 48"/>
          <p:cNvSpPr txBox="1"/>
          <p:nvPr/>
        </p:nvSpPr>
        <p:spPr>
          <a:xfrm>
            <a:off x="5387112" y="3254724"/>
            <a:ext cx="113685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UMZ Minelayer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02638" y="224614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46151" y="353939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52" name="TextBox 51"/>
          <p:cNvSpPr txBox="1"/>
          <p:nvPr/>
        </p:nvSpPr>
        <p:spPr>
          <a:xfrm>
            <a:off x="402192" y="3275388"/>
            <a:ext cx="113685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UMZ Minelayer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059540070"/>
      </p:ext>
    </p:extLst>
  </p:cSld>
  <p:clrMapOvr>
    <a:masterClrMapping/>
  </p:clrMapOvr>
</p:sld>
</file>

<file path=ppt/slides/slide6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Towed Mine Laying Platoon, Mine Warfare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Engineer Battalion, 61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2277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741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Towed Mine</a:t>
            </a:r>
          </a:p>
          <a:p>
            <a:pPr algn="ctr"/>
            <a:r>
              <a:rPr lang="en-US" sz="1200" dirty="0"/>
              <a:t>Laying 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81572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Towed Mine</a:t>
            </a:r>
          </a:p>
          <a:p>
            <a:pPr algn="ctr"/>
            <a:r>
              <a:rPr lang="en-US" sz="1200" dirty="0"/>
              <a:t>Laying Section</a:t>
            </a:r>
            <a:endParaRPr sz="1200" dirty="0"/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367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Towed Mine</a:t>
            </a:r>
          </a:p>
          <a:p>
            <a:pPr algn="ctr"/>
            <a:r>
              <a:rPr lang="en-US" sz="1200" dirty="0"/>
              <a:t>Laying 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81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7490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7938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702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TextBox 23"/>
          <p:cNvSpPr txBox="1"/>
          <p:nvPr/>
        </p:nvSpPr>
        <p:spPr>
          <a:xfrm>
            <a:off x="10432273" y="3280008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3026582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Towed Mine</a:t>
            </a:r>
          </a:p>
          <a:p>
            <a:pPr algn="ctr"/>
            <a:r>
              <a:rPr lang="en-US" sz="1200" dirty="0"/>
              <a:t>Laying Section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2920491" y="3260370"/>
            <a:ext cx="113685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PMZ-4 Minelayer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7979073" y="3275388"/>
            <a:ext cx="113685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PMZ-4 Minelayer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5559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91682" y="225323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06121" y="224827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36017" y="225178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3599" y="226926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3203" y="272033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Towed Mine</a:t>
            </a:r>
          </a:p>
          <a:p>
            <a:pPr algn="ctr"/>
            <a:r>
              <a:rPr lang="en-US" sz="1200" dirty="0"/>
              <a:t>Laying Section</a:t>
            </a:r>
          </a:p>
        </p:txBody>
      </p:sp>
      <p:sp>
        <p:nvSpPr>
          <p:cNvPr id="49" name="TextBox 48"/>
          <p:cNvSpPr txBox="1"/>
          <p:nvPr/>
        </p:nvSpPr>
        <p:spPr>
          <a:xfrm>
            <a:off x="5387112" y="3254724"/>
            <a:ext cx="113685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PMZ-4 Minelayer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02638" y="224614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46151" y="353939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52" name="TextBox 51"/>
          <p:cNvSpPr txBox="1"/>
          <p:nvPr/>
        </p:nvSpPr>
        <p:spPr>
          <a:xfrm>
            <a:off x="402192" y="3275388"/>
            <a:ext cx="113685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PMZ-4 Minelayer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51111839"/>
      </p:ext>
    </p:extLst>
  </p:cSld>
  <p:clrMapOvr>
    <a:masterClrMapping/>
  </p:clrMapOvr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Digital Platoon, Signals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Motorized Infantry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Team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24751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601892" y="270966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Light 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Light 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2919516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9197812" y="22522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253543" y="3248278"/>
            <a:ext cx="106150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06150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15249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4742591" y="226740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6783209" y="272939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Light 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7379129" y="227200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3" name="TextBox 32"/>
          <p:cNvSpPr txBox="1"/>
          <p:nvPr/>
        </p:nvSpPr>
        <p:spPr>
          <a:xfrm>
            <a:off x="4052752" y="3248278"/>
            <a:ext cx="106150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6683468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8505886" y="3248278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390719563"/>
      </p:ext>
    </p:extLst>
  </p:cSld>
  <p:clrMapOvr>
    <a:masterClrMapping/>
  </p:clrMapOvr>
</p:sld>
</file>

<file path=ppt/slides/slide6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Mine Breaching Platoon, Mine Warfare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Engineer Battalion, 61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2277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741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</a:t>
            </a:r>
          </a:p>
          <a:p>
            <a:pPr algn="ctr"/>
            <a:r>
              <a:rPr lang="en-US" sz="1200" dirty="0"/>
              <a:t>Breaching 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81572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</a:t>
            </a:r>
          </a:p>
          <a:p>
            <a:pPr algn="ctr"/>
            <a:r>
              <a:rPr lang="en-US" sz="1200" dirty="0"/>
              <a:t>Breaching 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367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</a:t>
            </a:r>
          </a:p>
          <a:p>
            <a:pPr algn="ctr"/>
            <a:r>
              <a:rPr lang="en-US" sz="1200" dirty="0"/>
              <a:t>Breaching 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81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7490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7938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702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TextBox 23"/>
          <p:cNvSpPr txBox="1"/>
          <p:nvPr/>
        </p:nvSpPr>
        <p:spPr>
          <a:xfrm>
            <a:off x="10432273" y="3280008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3026582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</a:t>
            </a:r>
          </a:p>
          <a:p>
            <a:pPr algn="ctr"/>
            <a:r>
              <a:rPr lang="en-US" sz="1200" dirty="0"/>
              <a:t>Breaching Section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2920491" y="3260370"/>
            <a:ext cx="1713931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IMR-2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UAZ 469B DIM Mine Detector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 77 Minefield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Breacher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7979073" y="3275388"/>
            <a:ext cx="1713931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IMR-2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UAZ 469B DIM Mine Detector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 77 Minefield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Breacher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5559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91682" y="225323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06121" y="224827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36017" y="225178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3599" y="226926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3203" y="272033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</a:t>
            </a:r>
          </a:p>
          <a:p>
            <a:pPr algn="ctr"/>
            <a:r>
              <a:rPr lang="en-US" sz="1200" dirty="0"/>
              <a:t>Breaching Section</a:t>
            </a:r>
          </a:p>
        </p:txBody>
      </p:sp>
      <p:sp>
        <p:nvSpPr>
          <p:cNvPr id="49" name="TextBox 48"/>
          <p:cNvSpPr txBox="1"/>
          <p:nvPr/>
        </p:nvSpPr>
        <p:spPr>
          <a:xfrm>
            <a:off x="5387112" y="3254724"/>
            <a:ext cx="1713931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IMR-2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UAZ 469B DIM Mine Detector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 77 Minefield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Breacher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02638" y="224614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46151" y="353939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52" name="TextBox 51"/>
          <p:cNvSpPr txBox="1"/>
          <p:nvPr/>
        </p:nvSpPr>
        <p:spPr>
          <a:xfrm>
            <a:off x="402192" y="3275388"/>
            <a:ext cx="1713931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IMR-2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UAZ 469B DIM Mine Detector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 77 Minefield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Breacher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773077303"/>
      </p:ext>
    </p:extLst>
  </p:cSld>
  <p:clrMapOvr>
    <a:masterClrMapping/>
  </p:clrMapOvr>
</p:sld>
</file>

<file path=ppt/slides/slide6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Assault Crossing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Engineer Battalion, 61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Assault Crossing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Amphibious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Ferry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Diving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56580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6043" y="223301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84080" y="224601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5989235" y="6420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3285416"/>
            <a:ext cx="2668" cy="20927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2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328257" y="6260844"/>
            <a:ext cx="81785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BRDM-2U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6" name="TextBox 35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87125" y="223426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3599" y="226926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3203" y="272033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Amphibious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57482" y="224614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</p:spTree>
    <p:extLst>
      <p:ext uri="{BB962C8B-B14F-4D97-AF65-F5344CB8AC3E}">
        <p14:creationId xmlns:p14="http://schemas.microsoft.com/office/powerpoint/2010/main" val="1453120540"/>
      </p:ext>
    </p:extLst>
  </p:cSld>
  <p:clrMapOvr>
    <a:masterClrMapping/>
  </p:clrMapOvr>
</p:sld>
</file>

<file path=ppt/slides/slide6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Amphibious Platoon, Assault Crossing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Engineer Battalion, 61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Amphibious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Amphibious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Amphibious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27310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PTS-2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27310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PTS-2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0922" y="27256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Amphibious</a:t>
            </a:r>
            <a:endParaRPr lang="en-US" sz="1200" b="1" dirty="0"/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85687" y="22736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19714" y="3274258"/>
            <a:ext cx="127310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PTS-2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99137" y="225899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736835513"/>
      </p:ext>
    </p:extLst>
  </p:cSld>
  <p:clrMapOvr>
    <a:masterClrMapping/>
  </p:clrMapOvr>
</p:sld>
</file>

<file path=ppt/slides/slide6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Ferry Platoon, Assault Crossing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Engineer Battalion, 61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Ferry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Ferry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Assault Boat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09974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NDL 10 Assault Boat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94929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PMM-2 Ferry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0922" y="27256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Ferry</a:t>
            </a:r>
            <a:endParaRPr lang="en-US" sz="1200" b="1" dirty="0"/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85687" y="22736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19714" y="3274258"/>
            <a:ext cx="94929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PMM-2 Ferry</a:t>
            </a:r>
            <a:endParaRPr lang="en-US" sz="8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99137" y="225899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1433139859"/>
      </p:ext>
    </p:extLst>
  </p:cSld>
  <p:clrMapOvr>
    <a:masterClrMapping/>
  </p:clrMapOvr>
</p:sld>
</file>

<file path=ppt/slides/slide6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Diving Platoon, Assault Crossing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Engineer Battalion, 61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Diving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Diving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Diving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Zodiac RHIB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Compressor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9668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Zodiac RHIB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Compressor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0922" y="27256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Diving</a:t>
            </a:r>
            <a:endParaRPr lang="en-US" sz="1200" b="1" dirty="0"/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85687" y="22736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19714" y="3274258"/>
            <a:ext cx="1359668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Zodiac RHIB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Compressor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99137" y="225899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1071082600"/>
      </p:ext>
    </p:extLst>
  </p:cSld>
  <p:clrMapOvr>
    <a:masterClrMapping/>
  </p:clrMapOvr>
</p:sld>
</file>

<file path=ppt/slides/slide6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Engineer Support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Engineer Battalion, 61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 Support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3962" y="262061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 Support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Construction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8727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56580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55732" y="2153995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84080" y="224601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5989235" y="6420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3251549"/>
            <a:ext cx="12026" cy="228000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2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23278" y="574607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02966" y="5414747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14992" y="54120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891343" y="541199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48933" y="541199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60130" y="574860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296983" y="575302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316968" y="6294711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2275864" y="6294711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6" name="TextBox 35"/>
          <p:cNvSpPr txBox="1"/>
          <p:nvPr/>
        </p:nvSpPr>
        <p:spPr>
          <a:xfrm>
            <a:off x="4234760" y="6294711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/>
          <p:cNvSpPr txBox="1"/>
          <p:nvPr/>
        </p:nvSpPr>
        <p:spPr>
          <a:xfrm>
            <a:off x="5413650" y="3186506"/>
            <a:ext cx="1718740" cy="218521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Tracked Front Loader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Tracked Backhoe Loader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Skid Steer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Fork Lift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BAT-2 CEV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10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KRAZ 255 Dump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Ditch MKD 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Water Truck Generic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10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3" name="TextBox 42"/>
          <p:cNvSpPr txBox="1"/>
          <p:nvPr/>
        </p:nvSpPr>
        <p:spPr>
          <a:xfrm>
            <a:off x="10411650" y="3251549"/>
            <a:ext cx="1718740" cy="243143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Tracked Front Loader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Tracked Backhoe Loader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Skid Steer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Fork Lift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Wheeled Cement Mixer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Saw Mill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BAT-2 CEV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9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KRAZ 255 Dump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CRANE Shovel 305V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93996885"/>
      </p:ext>
    </p:extLst>
  </p:cSld>
  <p:clrMapOvr>
    <a:masterClrMapping/>
  </p:clrMapOvr>
</p:sld>
</file>

<file path=ppt/slides/slide6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Road Bridge Construction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Engineer Battalion, 61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6794" cy="47515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Road Bridge Construction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69454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389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3962" y="205616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Road Bridge Construction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389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Road Bridge Construction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6945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32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56580" y="165804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60436" y="1613747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84080" y="168156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5989235" y="6420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992" y="2687099"/>
            <a:ext cx="12026" cy="27321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2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23278" y="574607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02966" y="5414747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14992" y="54120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891343" y="541199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48933" y="541199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60130" y="574860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296983" y="575302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316968" y="6294711"/>
            <a:ext cx="81785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BRDM-2U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2275864" y="6294711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6" name="TextBox 35"/>
          <p:cNvSpPr txBox="1"/>
          <p:nvPr/>
        </p:nvSpPr>
        <p:spPr>
          <a:xfrm>
            <a:off x="4234760" y="6294711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/>
          <p:cNvSpPr txBox="1"/>
          <p:nvPr/>
        </p:nvSpPr>
        <p:spPr>
          <a:xfrm>
            <a:off x="5413650" y="2622056"/>
            <a:ext cx="1718740" cy="29238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Tracked Front Loader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Tracked Backhoe Loader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Road Grader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Bull Dozer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Skid Steer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Cement Mixer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Fork Lift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Saw Mill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TMM Bridge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MT-55A AVLB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BAT-2 CEV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KRAZ 255 Dump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Crane Shovel 305V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Zodiac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3" name="TextBox 42"/>
          <p:cNvSpPr txBox="1"/>
          <p:nvPr/>
        </p:nvSpPr>
        <p:spPr>
          <a:xfrm>
            <a:off x="10411650" y="2687099"/>
            <a:ext cx="1718740" cy="29238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Tracked Front Loader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Tracked Backhoe Loader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Road Grader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Bull Dozer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Skid Steer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Cement Mixer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Fork Lift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Saw Mill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TMM Bridge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MT-55A AVLB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BAT-2 CEV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KRAZ 255 Dump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Crane Shovel 305V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Zodiac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066985150"/>
      </p:ext>
    </p:extLst>
  </p:cSld>
  <p:clrMapOvr>
    <a:masterClrMapping/>
  </p:clrMapOvr>
</p:sld>
</file>

<file path=ppt/slides/slide6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Pontoon Bridging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Engineer Battalion, 61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Pontoon Bridging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Pontoon Bridging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Ferry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Powerboat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56580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6043" y="223301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84080" y="224601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5989235" y="6420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3285416"/>
            <a:ext cx="2668" cy="20927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2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328257" y="6260844"/>
            <a:ext cx="81785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BRDM-2U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6" name="TextBox 35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32281" y="223426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3599" y="226926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3203" y="272033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Pontoon Bridging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57482" y="224614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40" name="TextBox 39"/>
          <p:cNvSpPr txBox="1"/>
          <p:nvPr/>
        </p:nvSpPr>
        <p:spPr>
          <a:xfrm>
            <a:off x="7857631" y="3268979"/>
            <a:ext cx="94929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PMM-2 Ferry</a:t>
            </a:r>
            <a:endParaRPr lang="en-US" sz="8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3" name="TextBox 42"/>
          <p:cNvSpPr txBox="1"/>
          <p:nvPr/>
        </p:nvSpPr>
        <p:spPr>
          <a:xfrm>
            <a:off x="10404501" y="3268979"/>
            <a:ext cx="182133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KAMAZ 4310 6x6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BMK 255M Bridge Support Boat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081086240"/>
      </p:ext>
    </p:extLst>
  </p:cSld>
  <p:clrMapOvr>
    <a:masterClrMapping/>
  </p:clrMapOvr>
</p:sld>
</file>

<file path=ppt/slides/slide6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Pontoon Bridging Platoon, Assault Crossing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Engineer Battalion, 61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Pontoon Bridging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Pontoon Bridging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Pontoon Bridging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PMP Bridge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PMP Bridge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0922" y="27256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Pontoon Bridging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85687" y="22736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19714" y="3274258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PMP Bridge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99137" y="225899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3199402962"/>
      </p:ext>
    </p:extLst>
  </p:cSld>
  <p:clrMapOvr>
    <a:masterClrMapping/>
  </p:clrMapOvr>
</p:sld>
</file>

<file path=ppt/slides/slide6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Engineer Reconnaissance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Engineer Battalion, 61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 Reconnaissance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 Reconnaissance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 Reconnaissance 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3081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IRM Reconnaissance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BTR-80A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3081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IRM Reconnaissance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BTR-80A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808" y="27256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 Reconnaissance 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573" y="22736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30600" y="3274258"/>
            <a:ext cx="133081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IRM Reconnaissance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BTR-80A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10023" y="225899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452346791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8636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Headquarters &amp; Headquarters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Headquarters Battalion,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89240" y="1449344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9007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 &amp; Headquarters Company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91959" y="69323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669757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03267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72379" y="206510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Tactical Security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3383667" y="162187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03267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533" y="20507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 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66975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5842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5677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584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object 60">
            <a:extLst>
              <a:ext uri="{FF2B5EF4-FFF2-40B4-BE49-F238E27FC236}">
                <a16:creationId xmlns:a16="http://schemas.microsoft.com/office/drawing/2014/main" id="{DD8AF79A-6A15-4294-8618-D792E6C1658B}"/>
              </a:ext>
            </a:extLst>
          </p:cNvPr>
          <p:cNvSpPr/>
          <p:nvPr/>
        </p:nvSpPr>
        <p:spPr>
          <a:xfrm>
            <a:off x="5493335" y="203506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 Platoon</a:t>
            </a:r>
          </a:p>
        </p:txBody>
      </p: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8CD90A9A-2C86-4FFE-8C97-78A95DDD3056}"/>
              </a:ext>
            </a:extLst>
          </p:cNvPr>
          <p:cNvCxnSpPr/>
          <p:nvPr/>
        </p:nvCxnSpPr>
        <p:spPr>
          <a:xfrm>
            <a:off x="6089255" y="16591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97010" y="160125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344021" y="159886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26324" y="1609122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383087" y="2619877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4" name="TextBox 43"/>
          <p:cNvSpPr txBox="1"/>
          <p:nvPr/>
        </p:nvSpPr>
        <p:spPr>
          <a:xfrm>
            <a:off x="7850365" y="2613749"/>
            <a:ext cx="134844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5" name="TextBox 44"/>
          <p:cNvSpPr txBox="1"/>
          <p:nvPr/>
        </p:nvSpPr>
        <p:spPr>
          <a:xfrm>
            <a:off x="10453788" y="2623528"/>
            <a:ext cx="1654392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BTR-70 BREM Repair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15174" y="163173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5736" y="3527698"/>
            <a:ext cx="668" cy="38491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91131" y="3912201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640" y="430755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505018" y="427511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37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4935" y="429322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1131" y="39122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6094588" y="389921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102274" y="390087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0" name="TextBox 4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99412" y="384370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11687" y="383910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9" name="TextBox 58"/>
          <p:cNvSpPr txBox="1"/>
          <p:nvPr/>
        </p:nvSpPr>
        <p:spPr>
          <a:xfrm>
            <a:off x="416538" y="4865972"/>
            <a:ext cx="127470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1" name="TextBox 60"/>
          <p:cNvSpPr txBox="1"/>
          <p:nvPr/>
        </p:nvSpPr>
        <p:spPr>
          <a:xfrm>
            <a:off x="5414856" y="4856193"/>
            <a:ext cx="130356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 Ambulance</a:t>
            </a:r>
          </a:p>
        </p:txBody>
      </p:sp>
      <p:sp>
        <p:nvSpPr>
          <p:cNvPr id="62" name="TextBox 61"/>
          <p:cNvSpPr txBox="1"/>
          <p:nvPr/>
        </p:nvSpPr>
        <p:spPr>
          <a:xfrm>
            <a:off x="10456190" y="4865972"/>
            <a:ext cx="173581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17576" y="387417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67" name="Straight Connector 66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86058" y="3519114"/>
            <a:ext cx="1138607" cy="798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8" name="Straight Connector 6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7224665" y="1667809"/>
            <a:ext cx="668" cy="18600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620079888"/>
      </p:ext>
    </p:extLst>
  </p:cSld>
  <p:clrMapOvr>
    <a:masterClrMapping/>
  </p:clrMapOvr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Radio Platoon, Signals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Motorized Infantry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32213" y="270430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1420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523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5680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61005" y="3252945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Signal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Signal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Signal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884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6094769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4" name="TextBox 33"/>
          <p:cNvSpPr txBox="1"/>
          <p:nvPr/>
        </p:nvSpPr>
        <p:spPr>
          <a:xfrm>
            <a:off x="5392758" y="3237796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Signal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7979073" y="3252814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Signal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34854" y="223617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80393" y="223066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06121" y="222569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08284" y="222921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1012902940"/>
      </p:ext>
    </p:extLst>
  </p:cSld>
  <p:clrMapOvr>
    <a:masterClrMapping/>
  </p:clrMapOvr>
</p:sld>
</file>

<file path=ppt/slides/slide7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Transport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Engineer Battalion, 61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  <a:br>
              <a:rPr lang="en-US" sz="1200" dirty="0"/>
            </a:br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  <a:br>
              <a:rPr lang="en-US" sz="1200" dirty="0"/>
            </a:br>
            <a:r>
              <a:rPr lang="en-US" sz="1200" dirty="0"/>
              <a:t>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  <a:br>
              <a:rPr lang="en-US" sz="1200" dirty="0"/>
            </a:br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9012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5323 8x8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39012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5323 8x8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9012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5323 8x8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9560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139012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5323 8x8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02B05950-4E86-415E-87CC-F2EBE2A99BCC}"/>
              </a:ext>
            </a:extLst>
          </p:cNvPr>
          <p:cNvSpPr txBox="1"/>
          <p:nvPr/>
        </p:nvSpPr>
        <p:spPr>
          <a:xfrm>
            <a:off x="8336818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1686915089"/>
      </p:ext>
    </p:extLst>
  </p:cSld>
  <p:clrMapOvr>
    <a:masterClrMapping/>
  </p:clrMapOvr>
</p:sld>
</file>

<file path=ppt/slides/slide7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Engineer Battalion, 61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4844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63588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230652" y="225143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7564679" y="3252051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044102" y="22367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2BB3E62C-381D-4C38-94E5-257A03C06D12}"/>
              </a:ext>
            </a:extLst>
          </p:cNvPr>
          <p:cNvSpPr/>
          <p:nvPr/>
        </p:nvSpPr>
        <p:spPr>
          <a:xfrm>
            <a:off x="3379274" y="27135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FAF4B31F-14F0-4983-AB80-2D4A37D83D53}"/>
              </a:ext>
            </a:extLst>
          </p:cNvPr>
          <p:cNvCxnSpPr/>
          <p:nvPr/>
        </p:nvCxnSpPr>
        <p:spPr>
          <a:xfrm>
            <a:off x="3974039" y="226158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CD4A4D19-5351-4742-9B49-A8C7B5921F53}"/>
              </a:ext>
            </a:extLst>
          </p:cNvPr>
          <p:cNvSpPr txBox="1"/>
          <p:nvPr/>
        </p:nvSpPr>
        <p:spPr>
          <a:xfrm>
            <a:off x="3308066" y="3262196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9A44DBEC-6908-4362-B7CA-21E16AA945B6}"/>
              </a:ext>
            </a:extLst>
          </p:cNvPr>
          <p:cNvSpPr txBox="1"/>
          <p:nvPr/>
        </p:nvSpPr>
        <p:spPr>
          <a:xfrm>
            <a:off x="3787489" y="224693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214618927"/>
      </p:ext>
    </p:extLst>
  </p:cSld>
  <p:clrMapOvr>
    <a:masterClrMapping/>
  </p:clrMapOvr>
</p:sld>
</file>

<file path=ppt/slides/slide7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Engineer Battalion, 61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3178543028"/>
      </p:ext>
    </p:extLst>
  </p:cSld>
  <p:clrMapOvr>
    <a:masterClrMapping/>
  </p:clrMapOvr>
</p:sld>
</file>

<file path=ppt/slides/slide7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8572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381150"/>
            <a:ext cx="186" cy="39017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25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Battalion 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271" y="62504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278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72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Signals Battalion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4533" y="182316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387517" y="227181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 </a:t>
            </a:r>
          </a:p>
          <a:p>
            <a:pPr algn="ctr"/>
            <a:r>
              <a:rPr lang="en-US" sz="1200" dirty="0"/>
              <a:t> Company</a:t>
            </a:r>
            <a:endParaRPr sz="1200" dirty="0"/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2879633" y="2063975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9A89BBAF-B244-4635-BB3A-EE4E6C4C7EC1}"/>
              </a:ext>
            </a:extLst>
          </p:cNvPr>
          <p:cNvSpPr/>
          <p:nvPr/>
        </p:nvSpPr>
        <p:spPr>
          <a:xfrm>
            <a:off x="4148915" y="22640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 </a:t>
            </a:r>
          </a:p>
          <a:p>
            <a:pPr algn="ctr"/>
            <a:r>
              <a:rPr lang="en-US" sz="1200" dirty="0"/>
              <a:t> Company</a:t>
            </a: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4BD9400B-F589-4279-AD5E-60332F5DE2A8}"/>
              </a:ext>
            </a:extLst>
          </p:cNvPr>
          <p:cNvSpPr txBox="1"/>
          <p:nvPr/>
        </p:nvSpPr>
        <p:spPr>
          <a:xfrm>
            <a:off x="4630363" y="205616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6782604" y="229082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 </a:t>
            </a:r>
          </a:p>
          <a:p>
            <a:pPr algn="ctr"/>
            <a:r>
              <a:rPr lang="en-US" sz="1200" dirty="0"/>
              <a:t> Company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7265147" y="205572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652108" y="227181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 </a:t>
            </a:r>
          </a:p>
          <a:p>
            <a:pPr algn="ctr"/>
            <a:r>
              <a:rPr lang="en-US" sz="1200" dirty="0"/>
              <a:t> Company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130000" y="2063975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7" name="object 60">
            <a:extLst>
              <a:ext uri="{FF2B5EF4-FFF2-40B4-BE49-F238E27FC236}">
                <a16:creationId xmlns:a16="http://schemas.microsoft.com/office/drawing/2014/main" id="{D576C08F-F0D8-4233-93FB-C028CB9730F7}"/>
              </a:ext>
            </a:extLst>
          </p:cNvPr>
          <p:cNvSpPr/>
          <p:nvPr/>
        </p:nvSpPr>
        <p:spPr>
          <a:xfrm>
            <a:off x="10523288" y="224475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 </a:t>
            </a:r>
          </a:p>
          <a:p>
            <a:pPr algn="ctr"/>
            <a:r>
              <a:rPr lang="en-US" sz="1200" dirty="0"/>
              <a:t> Company</a:t>
            </a:r>
          </a:p>
        </p:txBody>
      </p:sp>
      <p:sp>
        <p:nvSpPr>
          <p:cNvPr id="73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500144" y="572508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3" name="object 60">
            <a:extLst>
              <a:ext uri="{FF2B5EF4-FFF2-40B4-BE49-F238E27FC236}">
                <a16:creationId xmlns:a16="http://schemas.microsoft.com/office/drawing/2014/main" id="{7801212E-E563-45A8-BE47-E51BC0001469}"/>
              </a:ext>
            </a:extLst>
          </p:cNvPr>
          <p:cNvSpPr/>
          <p:nvPr/>
        </p:nvSpPr>
        <p:spPr>
          <a:xfrm>
            <a:off x="10508186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278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2993345" y="181961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7" name="Straight Connector 11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4750488" y="182532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7383293" y="18385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1" name="Straight Connector 120">
            <a:extLst>
              <a:ext uri="{FF2B5EF4-FFF2-40B4-BE49-F238E27FC236}">
                <a16:creationId xmlns:a16="http://schemas.microsoft.com/office/drawing/2014/main" id="{C25D53DF-DB09-4C20-9566-1A8035555AC8}"/>
              </a:ext>
            </a:extLst>
          </p:cNvPr>
          <p:cNvCxnSpPr/>
          <p:nvPr/>
        </p:nvCxnSpPr>
        <p:spPr>
          <a:xfrm>
            <a:off x="9241506" y="18343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16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4" name="Straight Connector 123">
            <a:extLst>
              <a:ext uri="{FF2B5EF4-FFF2-40B4-BE49-F238E27FC236}">
                <a16:creationId xmlns:a16="http://schemas.microsoft.com/office/drawing/2014/main" id="{E8E2C687-8F55-4AA9-87AF-313368FB2932}"/>
              </a:ext>
            </a:extLst>
          </p:cNvPr>
          <p:cNvCxnSpPr/>
          <p:nvPr/>
        </p:nvCxnSpPr>
        <p:spPr>
          <a:xfrm>
            <a:off x="1098487" y="527660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1093493" y="5285035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0" name="Straight Connector 129">
            <a:extLst>
              <a:ext uri="{FF2B5EF4-FFF2-40B4-BE49-F238E27FC236}">
                <a16:creationId xmlns:a16="http://schemas.microsoft.com/office/drawing/2014/main" id="{5954BBA4-D4DF-4BB1-AF39-FA119786AB0D}"/>
              </a:ext>
            </a:extLst>
          </p:cNvPr>
          <p:cNvCxnSpPr/>
          <p:nvPr/>
        </p:nvCxnSpPr>
        <p:spPr>
          <a:xfrm>
            <a:off x="11095461" y="528285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6" name="TextBox 4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2129" y="527453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830676" y="527453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160197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86" name="Straight Connector 8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19863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TextBox 86"/>
          <p:cNvSpPr txBox="1"/>
          <p:nvPr/>
        </p:nvSpPr>
        <p:spPr>
          <a:xfrm>
            <a:off x="156562" y="4133883"/>
            <a:ext cx="75052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BTR-8)A</a:t>
            </a:r>
          </a:p>
        </p:txBody>
      </p:sp>
      <p:sp>
        <p:nvSpPr>
          <p:cNvPr id="88" name="TextBox 87"/>
          <p:cNvSpPr txBox="1"/>
          <p:nvPr/>
        </p:nvSpPr>
        <p:spPr>
          <a:xfrm>
            <a:off x="1973688" y="4133883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72A48288-E27A-42CA-B4FC-5ABEA38A1667}"/>
              </a:ext>
            </a:extLst>
          </p:cNvPr>
          <p:cNvSpPr txBox="1"/>
          <p:nvPr/>
        </p:nvSpPr>
        <p:spPr>
          <a:xfrm>
            <a:off x="10987830" y="20305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</p:spTree>
    <p:extLst>
      <p:ext uri="{BB962C8B-B14F-4D97-AF65-F5344CB8AC3E}">
        <p14:creationId xmlns:p14="http://schemas.microsoft.com/office/powerpoint/2010/main" val="3773467181"/>
      </p:ext>
    </p:extLst>
  </p:cSld>
  <p:clrMapOvr>
    <a:masterClrMapping/>
  </p:clrMapOvr>
</p:sld>
</file>

<file path=ppt/slides/slide7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Battalion, 61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 Signals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90532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 Squad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58364" y="1664706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374096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60706" y="168823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774571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BTR-80A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0" name="TextBox 39"/>
          <p:cNvSpPr txBox="1"/>
          <p:nvPr/>
        </p:nvSpPr>
        <p:spPr>
          <a:xfrm>
            <a:off x="10422506" y="2703491"/>
            <a:ext cx="139172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 8 Motorcycle PKM</a:t>
            </a:r>
          </a:p>
        </p:txBody>
      </p:sp>
    </p:spTree>
    <p:extLst>
      <p:ext uri="{BB962C8B-B14F-4D97-AF65-F5344CB8AC3E}">
        <p14:creationId xmlns:p14="http://schemas.microsoft.com/office/powerpoint/2010/main" val="1502152882"/>
      </p:ext>
    </p:extLst>
  </p:cSld>
  <p:clrMapOvr>
    <a:masterClrMapping/>
  </p:clrMapOvr>
</p:sld>
</file>

<file path=ppt/slides/slide7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Digital Platoon, Signals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Battalion, 61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Team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24751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601892" y="270966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Light 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Light 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2919516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9197812" y="22522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253543" y="3248278"/>
            <a:ext cx="77457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78766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Communications Truck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77457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15249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4742591" y="226740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6783209" y="272939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Light 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7379129" y="227200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3" name="TextBox 32"/>
          <p:cNvSpPr txBox="1"/>
          <p:nvPr/>
        </p:nvSpPr>
        <p:spPr>
          <a:xfrm>
            <a:off x="4052752" y="3248278"/>
            <a:ext cx="77457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6683468" y="3257434"/>
            <a:ext cx="178766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Communications Truck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8505886" y="3248278"/>
            <a:ext cx="178766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Communications Truck</a:t>
            </a:r>
          </a:p>
        </p:txBody>
      </p:sp>
    </p:spTree>
    <p:extLst>
      <p:ext uri="{BB962C8B-B14F-4D97-AF65-F5344CB8AC3E}">
        <p14:creationId xmlns:p14="http://schemas.microsoft.com/office/powerpoint/2010/main" val="4257446970"/>
      </p:ext>
    </p:extLst>
  </p:cSld>
  <p:clrMapOvr>
    <a:masterClrMapping/>
  </p:clrMapOvr>
</p:sld>
</file>

<file path=ppt/slides/slide7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Radio Platoon, Signals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Battalion, 61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32213" y="270430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1420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523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5680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61005" y="3252945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884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6094769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4" name="TextBox 33"/>
          <p:cNvSpPr txBox="1"/>
          <p:nvPr/>
        </p:nvSpPr>
        <p:spPr>
          <a:xfrm>
            <a:off x="5392758" y="3237796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7979073" y="3252814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34854" y="223617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80393" y="223066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06121" y="222569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08284" y="222921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3422797517"/>
      </p:ext>
    </p:extLst>
  </p:cSld>
  <p:clrMapOvr>
    <a:masterClrMapping/>
  </p:clrMapOvr>
</p:sld>
</file>

<file path=ppt/slides/slide7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Long Range Signals Platoon, Signals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Battalion, 61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</a:t>
            </a:r>
          </a:p>
          <a:p>
            <a:pPr algn="ctr"/>
            <a:r>
              <a:rPr lang="en-US" sz="1200" dirty="0"/>
              <a:t>Signals 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</a:t>
            </a:r>
          </a:p>
          <a:p>
            <a:pPr algn="ctr"/>
            <a:r>
              <a:rPr lang="en-US" sz="1200" dirty="0"/>
              <a:t>Signals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IBACS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GAZ 66 Signals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GAZ 66 Signals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18395753"/>
      </p:ext>
    </p:extLst>
  </p:cSld>
  <p:clrMapOvr>
    <a:masterClrMapping/>
  </p:clrMapOvr>
</p:sld>
</file>

<file path=ppt/slides/slide7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Courier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Battalion, 61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</a:p>
          <a:p>
            <a:pPr algn="ctr"/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35506" y="223301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</a:p>
          <a:p>
            <a:pPr algn="ctr"/>
            <a:r>
              <a:rPr lang="en-US" sz="1200" dirty="0"/>
              <a:t>Squad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49220" y="2222490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9172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 8 Motorcycle PKM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9172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 8 Motorcycle PKM</a:t>
            </a:r>
          </a:p>
        </p:txBody>
      </p:sp>
      <p:sp>
        <p:nvSpPr>
          <p:cNvPr id="15" name="object 60">
            <a:extLst>
              <a:ext uri="{FF2B5EF4-FFF2-40B4-BE49-F238E27FC236}">
                <a16:creationId xmlns:a16="http://schemas.microsoft.com/office/drawing/2014/main" id="{6CE0B420-4542-41BE-9E91-052AB2D50DE1}"/>
              </a:ext>
            </a:extLst>
          </p:cNvPr>
          <p:cNvSpPr/>
          <p:nvPr/>
        </p:nvSpPr>
        <p:spPr>
          <a:xfrm>
            <a:off x="5497794" y="271806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</a:p>
          <a:p>
            <a:pPr algn="ctr"/>
            <a:r>
              <a:rPr lang="en-US" sz="1200" dirty="0"/>
              <a:t>Squad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8B7838E5-F80E-45F5-9967-73E04DEEB3D2}"/>
              </a:ext>
            </a:extLst>
          </p:cNvPr>
          <p:cNvSpPr txBox="1"/>
          <p:nvPr/>
        </p:nvSpPr>
        <p:spPr>
          <a:xfrm>
            <a:off x="5947721" y="2247672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223538E2-3A53-4677-9E89-5252FED2B293}"/>
              </a:ext>
            </a:extLst>
          </p:cNvPr>
          <p:cNvCxnSpPr/>
          <p:nvPr/>
        </p:nvCxnSpPr>
        <p:spPr>
          <a:xfrm>
            <a:off x="6089514" y="227365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TextBox 17">
            <a:extLst>
              <a:ext uri="{FF2B5EF4-FFF2-40B4-BE49-F238E27FC236}">
                <a16:creationId xmlns:a16="http://schemas.microsoft.com/office/drawing/2014/main" id="{742BB14E-8DF1-4DBC-9501-E172ED6F3ABA}"/>
              </a:ext>
            </a:extLst>
          </p:cNvPr>
          <p:cNvSpPr txBox="1"/>
          <p:nvPr/>
        </p:nvSpPr>
        <p:spPr>
          <a:xfrm>
            <a:off x="5423947" y="3262932"/>
            <a:ext cx="139172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 8 Motorcycle PKM</a:t>
            </a:r>
          </a:p>
        </p:txBody>
      </p:sp>
    </p:spTree>
    <p:extLst>
      <p:ext uri="{BB962C8B-B14F-4D97-AF65-F5344CB8AC3E}">
        <p14:creationId xmlns:p14="http://schemas.microsoft.com/office/powerpoint/2010/main" val="989741562"/>
      </p:ext>
    </p:extLst>
  </p:cSld>
  <p:clrMapOvr>
    <a:masterClrMapping/>
  </p:clrMapOvr>
</p:sld>
</file>

<file path=ppt/slides/slide7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Battalion, 61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4844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63588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230652" y="225143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7564679" y="3252051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044102" y="22367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2BB3E62C-381D-4C38-94E5-257A03C06D12}"/>
              </a:ext>
            </a:extLst>
          </p:cNvPr>
          <p:cNvSpPr/>
          <p:nvPr/>
        </p:nvSpPr>
        <p:spPr>
          <a:xfrm>
            <a:off x="3379274" y="27135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FAF4B31F-14F0-4983-AB80-2D4A37D83D53}"/>
              </a:ext>
            </a:extLst>
          </p:cNvPr>
          <p:cNvCxnSpPr/>
          <p:nvPr/>
        </p:nvCxnSpPr>
        <p:spPr>
          <a:xfrm>
            <a:off x="3974039" y="226158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CD4A4D19-5351-4742-9B49-A8C7B5921F53}"/>
              </a:ext>
            </a:extLst>
          </p:cNvPr>
          <p:cNvSpPr txBox="1"/>
          <p:nvPr/>
        </p:nvSpPr>
        <p:spPr>
          <a:xfrm>
            <a:off x="3308066" y="3262196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9A44DBEC-6908-4362-B7CA-21E16AA945B6}"/>
              </a:ext>
            </a:extLst>
          </p:cNvPr>
          <p:cNvSpPr txBox="1"/>
          <p:nvPr/>
        </p:nvSpPr>
        <p:spPr>
          <a:xfrm>
            <a:off x="3787489" y="224693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2147915278"/>
      </p:ext>
    </p:extLst>
  </p:cSld>
  <p:clrMapOvr>
    <a:masterClrMapping/>
  </p:clrMapOvr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Long Range Signals Platoon, Signals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Motorized Infantry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</a:t>
            </a:r>
          </a:p>
          <a:p>
            <a:pPr algn="ctr"/>
            <a:r>
              <a:rPr lang="en-US" sz="1200" dirty="0"/>
              <a:t>Signals 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</a:t>
            </a:r>
          </a:p>
          <a:p>
            <a:pPr algn="ctr"/>
            <a:r>
              <a:rPr lang="en-US" sz="1200" dirty="0"/>
              <a:t>Signals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IBACS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GAZ 66 Signals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 Radio Relay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 Sat Com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Veh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318743625"/>
      </p:ext>
    </p:extLst>
  </p:cSld>
  <p:clrMapOvr>
    <a:masterClrMapping/>
  </p:clrMapOvr>
</p:sld>
</file>

<file path=ppt/slides/slide7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Chemical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61 Mechanized Infantry (APC) Division</a:t>
            </a:r>
            <a:endParaRPr lang="en-GB" sz="2400" dirty="0"/>
          </a:p>
        </p:txBody>
      </p: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Chemical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190" y="64409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4694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992472" y="23025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Decontamination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69" name="object 60">
            <a:extLst>
              <a:ext uri="{FF2B5EF4-FFF2-40B4-BE49-F238E27FC236}">
                <a16:creationId xmlns:a16="http://schemas.microsoft.com/office/drawing/2014/main" id="{6CB944C2-9388-41D9-967D-D1C47186E2B5}"/>
              </a:ext>
            </a:extLst>
          </p:cNvPr>
          <p:cNvSpPr/>
          <p:nvPr/>
        </p:nvSpPr>
        <p:spPr>
          <a:xfrm>
            <a:off x="8000635" y="23236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NBC Reconnaissance Company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81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469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588221" y="184098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" name="Straight Connector 121">
            <a:extLst>
              <a:ext uri="{FF2B5EF4-FFF2-40B4-BE49-F238E27FC236}">
                <a16:creationId xmlns:a16="http://schemas.microsoft.com/office/drawing/2014/main" id="{CE5B60CE-A550-477F-8408-109AE267E6C9}"/>
              </a:ext>
            </a:extLst>
          </p:cNvPr>
          <p:cNvCxnSpPr/>
          <p:nvPr/>
        </p:nvCxnSpPr>
        <p:spPr>
          <a:xfrm>
            <a:off x="8590807" y="1874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356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5" name="Straight Connector 134">
            <a:extLst>
              <a:ext uri="{FF2B5EF4-FFF2-40B4-BE49-F238E27FC236}">
                <a16:creationId xmlns:a16="http://schemas.microsoft.com/office/drawing/2014/main" id="{A7141411-C0E1-4D5A-8DDE-DF669A3F3608}"/>
              </a:ext>
            </a:extLst>
          </p:cNvPr>
          <p:cNvCxnSpPr>
            <a:cxnSpLocks/>
          </p:cNvCxnSpPr>
          <p:nvPr/>
        </p:nvCxnSpPr>
        <p:spPr>
          <a:xfrm flipH="1">
            <a:off x="6092031" y="1399642"/>
            <a:ext cx="10447" cy="449483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15467" y="190840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6" name="Straight Connector 7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230533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90199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0" name="TextBox 89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3479655" y="207689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9" name="TextBox 98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10831401" y="180466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4015056B-8BDE-42A8-8B32-B19FB0AF1300}"/>
              </a:ext>
            </a:extLst>
          </p:cNvPr>
          <p:cNvSpPr txBox="1"/>
          <p:nvPr/>
        </p:nvSpPr>
        <p:spPr>
          <a:xfrm>
            <a:off x="8480039" y="207689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42CD07B1-0725-476C-A8F8-7B5F48AED938}"/>
              </a:ext>
            </a:extLst>
          </p:cNvPr>
          <p:cNvSpPr txBox="1"/>
          <p:nvPr/>
        </p:nvSpPr>
        <p:spPr>
          <a:xfrm>
            <a:off x="156562" y="4204219"/>
            <a:ext cx="133241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236A2171-2ED3-4165-B68B-504FACD05645}"/>
              </a:ext>
            </a:extLst>
          </p:cNvPr>
          <p:cNvSpPr txBox="1"/>
          <p:nvPr/>
        </p:nvSpPr>
        <p:spPr>
          <a:xfrm>
            <a:off x="1973688" y="4204219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995417166"/>
      </p:ext>
    </p:extLst>
  </p:cSld>
  <p:clrMapOvr>
    <a:masterClrMapping/>
  </p:clrMapOvr>
</p:sld>
</file>

<file path=ppt/slides/slide7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Decontamination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Chemical Battalion, 61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Decontamination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Vehicle Decontamination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Vehicle Decontamination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90532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Vehicle Decontamination 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6924" y="1664706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374096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072890" y="39979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Personnel Decontamination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>
            <a:cxnSpLocks/>
          </p:cNvCxnSpPr>
          <p:nvPr/>
        </p:nvCxnSpPr>
        <p:spPr>
          <a:xfrm>
            <a:off x="6096405" y="1702879"/>
            <a:ext cx="6438" cy="18284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4431956" y="353132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2" name="object 60">
            <a:extLst>
              <a:ext uri="{FF2B5EF4-FFF2-40B4-BE49-F238E27FC236}">
                <a16:creationId xmlns:a16="http://schemas.microsoft.com/office/drawing/2014/main" id="{76DC14C1-F4E1-429F-A1B5-E07F8C06B908}"/>
              </a:ext>
            </a:extLst>
          </p:cNvPr>
          <p:cNvSpPr/>
          <p:nvPr/>
        </p:nvSpPr>
        <p:spPr>
          <a:xfrm>
            <a:off x="6930392" y="39979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Personnel Decontamination Platoon</a:t>
            </a: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BC4A67B1-910C-4188-B20F-6EE78D3865FC}"/>
              </a:ext>
            </a:extLst>
          </p:cNvPr>
          <p:cNvSpPr txBox="1"/>
          <p:nvPr/>
        </p:nvSpPr>
        <p:spPr>
          <a:xfrm>
            <a:off x="7289458" y="353132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16A05A56-7B35-430B-BC2E-20AFC833B81A}"/>
              </a:ext>
            </a:extLst>
          </p:cNvPr>
          <p:cNvCxnSpPr>
            <a:cxnSpLocks/>
          </p:cNvCxnSpPr>
          <p:nvPr/>
        </p:nvCxnSpPr>
        <p:spPr>
          <a:xfrm flipH="1" flipV="1">
            <a:off x="4674092" y="3498968"/>
            <a:ext cx="2857502" cy="15515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7C4D7A78-44D5-4CBA-9B86-92FEE7C9354E}"/>
              </a:ext>
            </a:extLst>
          </p:cNvPr>
          <p:cNvCxnSpPr/>
          <p:nvPr/>
        </p:nvCxnSpPr>
        <p:spPr>
          <a:xfrm>
            <a:off x="4686046" y="349730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9AC7944D-5AC0-4044-9238-21FDBC7352C7}"/>
              </a:ext>
            </a:extLst>
          </p:cNvPr>
          <p:cNvCxnSpPr/>
          <p:nvPr/>
        </p:nvCxnSpPr>
        <p:spPr>
          <a:xfrm>
            <a:off x="7524752" y="353132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311681822"/>
      </p:ext>
    </p:extLst>
  </p:cSld>
  <p:clrMapOvr>
    <a:masterClrMapping/>
  </p:clrMapOvr>
</p:sld>
</file>

<file path=ppt/slides/slide7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Vehicle Decontamination Platoon, Decontamination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Chemical Battalion, 61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Vehicle Decontamination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Vehicle Decontamination</a:t>
            </a:r>
          </a:p>
          <a:p>
            <a:pPr algn="ctr"/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35506" y="223301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Vehicle Decontamination</a:t>
            </a:r>
          </a:p>
          <a:p>
            <a:pPr algn="ctr"/>
            <a:r>
              <a:rPr lang="en-US" sz="1200" dirty="0"/>
              <a:t>Squad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49220" y="2222490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802096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ZIL 131 ARS 14K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802096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ZIL 131 ARS 14K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5" name="object 60">
            <a:extLst>
              <a:ext uri="{FF2B5EF4-FFF2-40B4-BE49-F238E27FC236}">
                <a16:creationId xmlns:a16="http://schemas.microsoft.com/office/drawing/2014/main" id="{6CE0B420-4542-41BE-9E91-052AB2D50DE1}"/>
              </a:ext>
            </a:extLst>
          </p:cNvPr>
          <p:cNvSpPr/>
          <p:nvPr/>
        </p:nvSpPr>
        <p:spPr>
          <a:xfrm>
            <a:off x="5497794" y="271806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Vehicle Decontamination</a:t>
            </a:r>
          </a:p>
          <a:p>
            <a:pPr algn="ctr"/>
            <a:r>
              <a:rPr lang="en-US" sz="1200" dirty="0"/>
              <a:t>Squad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8B7838E5-F80E-45F5-9967-73E04DEEB3D2}"/>
              </a:ext>
            </a:extLst>
          </p:cNvPr>
          <p:cNvSpPr txBox="1"/>
          <p:nvPr/>
        </p:nvSpPr>
        <p:spPr>
          <a:xfrm>
            <a:off x="5947721" y="2247672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223538E2-3A53-4677-9E89-5252FED2B293}"/>
              </a:ext>
            </a:extLst>
          </p:cNvPr>
          <p:cNvCxnSpPr/>
          <p:nvPr/>
        </p:nvCxnSpPr>
        <p:spPr>
          <a:xfrm>
            <a:off x="6089514" y="227365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TextBox 17">
            <a:extLst>
              <a:ext uri="{FF2B5EF4-FFF2-40B4-BE49-F238E27FC236}">
                <a16:creationId xmlns:a16="http://schemas.microsoft.com/office/drawing/2014/main" id="{742BB14E-8DF1-4DBC-9501-E172ED6F3ABA}"/>
              </a:ext>
            </a:extLst>
          </p:cNvPr>
          <p:cNvSpPr txBox="1"/>
          <p:nvPr/>
        </p:nvSpPr>
        <p:spPr>
          <a:xfrm>
            <a:off x="5423947" y="3262932"/>
            <a:ext cx="1802096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ZIL 131 ARS 14K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70267126"/>
      </p:ext>
    </p:extLst>
  </p:cSld>
  <p:clrMapOvr>
    <a:masterClrMapping/>
  </p:clrMapOvr>
</p:sld>
</file>

<file path=ppt/slides/slide7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Personnel Decontamination Platoon, Decontamination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Chemical Battalion, 61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Personnel Decontamination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Personnel Decontamination</a:t>
            </a:r>
          </a:p>
          <a:p>
            <a:pPr algn="ctr"/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35506" y="223301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Personnel Decontamination</a:t>
            </a:r>
          </a:p>
          <a:p>
            <a:pPr algn="ctr"/>
            <a:r>
              <a:rPr lang="en-US" sz="1200" dirty="0"/>
              <a:t>Squad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49220" y="2222490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805302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DDA-66 Decontamination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Decontamination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805302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DDA-66 Decontamination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Decontamination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5" name="object 60">
            <a:extLst>
              <a:ext uri="{FF2B5EF4-FFF2-40B4-BE49-F238E27FC236}">
                <a16:creationId xmlns:a16="http://schemas.microsoft.com/office/drawing/2014/main" id="{6CE0B420-4542-41BE-9E91-052AB2D50DE1}"/>
              </a:ext>
            </a:extLst>
          </p:cNvPr>
          <p:cNvSpPr/>
          <p:nvPr/>
        </p:nvSpPr>
        <p:spPr>
          <a:xfrm>
            <a:off x="3663865" y="270592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Personnel Decontamination</a:t>
            </a:r>
          </a:p>
          <a:p>
            <a:pPr algn="ctr"/>
            <a:r>
              <a:rPr lang="en-US" sz="1200" dirty="0"/>
              <a:t>Squad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8B7838E5-F80E-45F5-9967-73E04DEEB3D2}"/>
              </a:ext>
            </a:extLst>
          </p:cNvPr>
          <p:cNvSpPr txBox="1"/>
          <p:nvPr/>
        </p:nvSpPr>
        <p:spPr>
          <a:xfrm>
            <a:off x="4113792" y="223552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223538E2-3A53-4677-9E89-5252FED2B293}"/>
              </a:ext>
            </a:extLst>
          </p:cNvPr>
          <p:cNvCxnSpPr/>
          <p:nvPr/>
        </p:nvCxnSpPr>
        <p:spPr>
          <a:xfrm>
            <a:off x="4255585" y="226150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TextBox 17">
            <a:extLst>
              <a:ext uri="{FF2B5EF4-FFF2-40B4-BE49-F238E27FC236}">
                <a16:creationId xmlns:a16="http://schemas.microsoft.com/office/drawing/2014/main" id="{742BB14E-8DF1-4DBC-9501-E172ED6F3ABA}"/>
              </a:ext>
            </a:extLst>
          </p:cNvPr>
          <p:cNvSpPr txBox="1"/>
          <p:nvPr/>
        </p:nvSpPr>
        <p:spPr>
          <a:xfrm>
            <a:off x="3590018" y="3250788"/>
            <a:ext cx="1805302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DDA-66 Decontamination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Decontamination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8E32DDBA-4F6E-4D40-B45C-615BE9A5CD28}"/>
              </a:ext>
            </a:extLst>
          </p:cNvPr>
          <p:cNvSpPr/>
          <p:nvPr/>
        </p:nvSpPr>
        <p:spPr>
          <a:xfrm>
            <a:off x="7336624" y="270879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Personnel Decontamination</a:t>
            </a:r>
          </a:p>
          <a:p>
            <a:pPr algn="ctr"/>
            <a:r>
              <a:rPr lang="en-US" sz="1200" dirty="0"/>
              <a:t>Squad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ECC2CF23-708B-4FDC-AF13-C42C61B3F6EC}"/>
              </a:ext>
            </a:extLst>
          </p:cNvPr>
          <p:cNvSpPr txBox="1"/>
          <p:nvPr/>
        </p:nvSpPr>
        <p:spPr>
          <a:xfrm>
            <a:off x="7786551" y="2238401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cxnSp>
        <p:nvCxnSpPr>
          <p:cNvPr id="22" name="Straight Connector 21">
            <a:extLst>
              <a:ext uri="{FF2B5EF4-FFF2-40B4-BE49-F238E27FC236}">
                <a16:creationId xmlns:a16="http://schemas.microsoft.com/office/drawing/2014/main" id="{69A5F4A4-4CA2-4BBE-BB1D-100F497FEB93}"/>
              </a:ext>
            </a:extLst>
          </p:cNvPr>
          <p:cNvCxnSpPr/>
          <p:nvPr/>
        </p:nvCxnSpPr>
        <p:spPr>
          <a:xfrm>
            <a:off x="7928344" y="226438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" name="TextBox 22">
            <a:extLst>
              <a:ext uri="{FF2B5EF4-FFF2-40B4-BE49-F238E27FC236}">
                <a16:creationId xmlns:a16="http://schemas.microsoft.com/office/drawing/2014/main" id="{D3B1FEF1-9BA5-4936-BBA4-B235B6AA7791}"/>
              </a:ext>
            </a:extLst>
          </p:cNvPr>
          <p:cNvSpPr txBox="1"/>
          <p:nvPr/>
        </p:nvSpPr>
        <p:spPr>
          <a:xfrm>
            <a:off x="7262777" y="3253661"/>
            <a:ext cx="1805302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DDA-66 Decontamination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Decontamination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378628222"/>
      </p:ext>
    </p:extLst>
  </p:cSld>
  <p:clrMapOvr>
    <a:masterClrMapping/>
  </p:clrMapOvr>
</p:sld>
</file>

<file path=ppt/slides/slide7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NBC Reconnaissance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Chemical Battalion, 61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NBC Reconnaissance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NBC Reconnaissance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NBC Reconnaissance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90532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NBC Reconnaissance 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6924" y="1664706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374096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8A15D564-C2E1-40BA-A92F-18D38B82943F}"/>
              </a:ext>
            </a:extLst>
          </p:cNvPr>
          <p:cNvSpPr txBox="1"/>
          <p:nvPr/>
        </p:nvSpPr>
        <p:spPr>
          <a:xfrm>
            <a:off x="2960222" y="2723242"/>
            <a:ext cx="112242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BTR-80 RKHM 4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2BA3C78F-37AE-44E7-A033-33F0AC8605B4}"/>
              </a:ext>
            </a:extLst>
          </p:cNvPr>
          <p:cNvSpPr txBox="1"/>
          <p:nvPr/>
        </p:nvSpPr>
        <p:spPr>
          <a:xfrm>
            <a:off x="10443109" y="2702093"/>
            <a:ext cx="112242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BTR-80 RKHM 4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24192E22-2AE0-41C6-AE4D-F318A7677EE2}"/>
              </a:ext>
            </a:extLst>
          </p:cNvPr>
          <p:cNvSpPr txBox="1"/>
          <p:nvPr/>
        </p:nvSpPr>
        <p:spPr>
          <a:xfrm>
            <a:off x="7862942" y="2694523"/>
            <a:ext cx="112242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BTR-80 RKHM 4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454048451"/>
      </p:ext>
    </p:extLst>
  </p:cSld>
  <p:clrMapOvr>
    <a:masterClrMapping/>
  </p:clrMapOvr>
</p:sld>
</file>

<file path=ppt/slides/slide7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Chemical Battalion, 61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640462" y="272571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055110" y="225532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lang="en-US" sz="1200" dirty="0"/>
          </a:p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236382" y="226831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759E6F7B-802A-45D4-B139-909527A1CA47}"/>
              </a:ext>
            </a:extLst>
          </p:cNvPr>
          <p:cNvSpPr txBox="1"/>
          <p:nvPr/>
        </p:nvSpPr>
        <p:spPr>
          <a:xfrm>
            <a:off x="10432273" y="3257434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F0353E43-6AE0-4F1F-9923-44F0FF7A61AF}"/>
              </a:ext>
            </a:extLst>
          </p:cNvPr>
          <p:cNvSpPr txBox="1"/>
          <p:nvPr/>
        </p:nvSpPr>
        <p:spPr>
          <a:xfrm>
            <a:off x="423162" y="3248278"/>
            <a:ext cx="134844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7FF63BC9-B48B-474F-B65D-E760A7B7C012}"/>
              </a:ext>
            </a:extLst>
          </p:cNvPr>
          <p:cNvSpPr txBox="1"/>
          <p:nvPr/>
        </p:nvSpPr>
        <p:spPr>
          <a:xfrm>
            <a:off x="7564679" y="3274353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55C75AAB-6AAE-4D6D-811E-E39C6496649B}"/>
              </a:ext>
            </a:extLst>
          </p:cNvPr>
          <p:cNvSpPr txBox="1"/>
          <p:nvPr/>
        </p:nvSpPr>
        <p:spPr>
          <a:xfrm>
            <a:off x="3308066" y="3262196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401784173"/>
      </p:ext>
    </p:extLst>
  </p:cSld>
  <p:clrMapOvr>
    <a:masterClrMapping/>
  </p:clrMapOvr>
</p:sld>
</file>

<file path=ppt/slides/slide7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Medical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389" cy="380145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190" y="64409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4694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3178943" y="23025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69" name="object 60">
            <a:extLst>
              <a:ext uri="{FF2B5EF4-FFF2-40B4-BE49-F238E27FC236}">
                <a16:creationId xmlns:a16="http://schemas.microsoft.com/office/drawing/2014/main" id="{6CB944C2-9388-41D9-967D-D1C47186E2B5}"/>
              </a:ext>
            </a:extLst>
          </p:cNvPr>
          <p:cNvSpPr/>
          <p:nvPr/>
        </p:nvSpPr>
        <p:spPr>
          <a:xfrm>
            <a:off x="7716998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Company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81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Company</a:t>
            </a:r>
          </a:p>
        </p:txBody>
      </p:sp>
      <p:sp>
        <p:nvSpPr>
          <p:cNvPr id="87" name="object 60">
            <a:extLst>
              <a:ext uri="{FF2B5EF4-FFF2-40B4-BE49-F238E27FC236}">
                <a16:creationId xmlns:a16="http://schemas.microsoft.com/office/drawing/2014/main" id="{6884C3F7-C906-4D04-BBFA-03B6F9F31984}"/>
              </a:ext>
            </a:extLst>
          </p:cNvPr>
          <p:cNvSpPr/>
          <p:nvPr/>
        </p:nvSpPr>
        <p:spPr>
          <a:xfrm>
            <a:off x="492675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Evacuation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8196402" y="207219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10996403" y="207219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3" name="object 60">
            <a:extLst>
              <a:ext uri="{FF2B5EF4-FFF2-40B4-BE49-F238E27FC236}">
                <a16:creationId xmlns:a16="http://schemas.microsoft.com/office/drawing/2014/main" id="{66F1F12B-68E3-441E-A4D8-30E9A2393C4A}"/>
              </a:ext>
            </a:extLst>
          </p:cNvPr>
          <p:cNvSpPr/>
          <p:nvPr/>
        </p:nvSpPr>
        <p:spPr>
          <a:xfrm>
            <a:off x="5507075" y="56115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Chemical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4" name="TextBox 93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5830344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2AC091A-8990-4C1B-A48B-D3EE9C25DE2A}"/>
              </a:ext>
            </a:extLst>
          </p:cNvPr>
          <p:cNvSpPr/>
          <p:nvPr/>
        </p:nvSpPr>
        <p:spPr>
          <a:xfrm>
            <a:off x="10503480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5149BB2E-240D-4B14-B16F-0516662D06A9}"/>
              </a:ext>
            </a:extLst>
          </p:cNvPr>
          <p:cNvSpPr txBox="1"/>
          <p:nvPr/>
        </p:nvSpPr>
        <p:spPr>
          <a:xfrm>
            <a:off x="10824533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469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774692" y="184098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" name="Straight Connector 121">
            <a:extLst>
              <a:ext uri="{FF2B5EF4-FFF2-40B4-BE49-F238E27FC236}">
                <a16:creationId xmlns:a16="http://schemas.microsoft.com/office/drawing/2014/main" id="{CE5B60CE-A550-477F-8408-109AE267E6C9}"/>
              </a:ext>
            </a:extLst>
          </p:cNvPr>
          <p:cNvCxnSpPr/>
          <p:nvPr/>
        </p:nvCxnSpPr>
        <p:spPr>
          <a:xfrm>
            <a:off x="8307170" y="184255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356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1" name="Straight Connector 130">
            <a:extLst>
              <a:ext uri="{FF2B5EF4-FFF2-40B4-BE49-F238E27FC236}">
                <a16:creationId xmlns:a16="http://schemas.microsoft.com/office/drawing/2014/main" id="{553762B7-D256-4E75-A67C-D8A7519362A3}"/>
              </a:ext>
            </a:extLst>
          </p:cNvPr>
          <p:cNvCxnSpPr/>
          <p:nvPr/>
        </p:nvCxnSpPr>
        <p:spPr>
          <a:xfrm>
            <a:off x="1092156" y="520165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2" name="Straight Connector 131">
            <a:extLst>
              <a:ext uri="{FF2B5EF4-FFF2-40B4-BE49-F238E27FC236}">
                <a16:creationId xmlns:a16="http://schemas.microsoft.com/office/drawing/2014/main" id="{358526AA-416E-4593-8B14-1668F1F64820}"/>
              </a:ext>
            </a:extLst>
          </p:cNvPr>
          <p:cNvCxnSpPr/>
          <p:nvPr/>
        </p:nvCxnSpPr>
        <p:spPr>
          <a:xfrm>
            <a:off x="1087162" y="5210090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5" name="Straight Connector 134">
            <a:extLst>
              <a:ext uri="{FF2B5EF4-FFF2-40B4-BE49-F238E27FC236}">
                <a16:creationId xmlns:a16="http://schemas.microsoft.com/office/drawing/2014/main" id="{A7141411-C0E1-4D5A-8DDE-DF669A3F3608}"/>
              </a:ext>
            </a:extLst>
          </p:cNvPr>
          <p:cNvCxnSpPr/>
          <p:nvPr/>
        </p:nvCxnSpPr>
        <p:spPr>
          <a:xfrm>
            <a:off x="6095566" y="521333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7" name="Straight Connector 136">
            <a:extLst>
              <a:ext uri="{FF2B5EF4-FFF2-40B4-BE49-F238E27FC236}">
                <a16:creationId xmlns:a16="http://schemas.microsoft.com/office/drawing/2014/main" id="{27EDB0D3-5FF7-4634-A7A7-C37AA246980D}"/>
              </a:ext>
            </a:extLst>
          </p:cNvPr>
          <p:cNvCxnSpPr/>
          <p:nvPr/>
        </p:nvCxnSpPr>
        <p:spPr>
          <a:xfrm>
            <a:off x="11089130" y="52079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15467" y="190840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6" name="Straight Connector 7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230533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90199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0" name="TextBox 79"/>
          <p:cNvSpPr txBox="1"/>
          <p:nvPr/>
        </p:nvSpPr>
        <p:spPr>
          <a:xfrm>
            <a:off x="156562" y="4204219"/>
            <a:ext cx="134844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TIGR 2330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9" name="TextBox 88"/>
          <p:cNvSpPr txBox="1"/>
          <p:nvPr/>
        </p:nvSpPr>
        <p:spPr>
          <a:xfrm>
            <a:off x="1973688" y="4204219"/>
            <a:ext cx="134844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0" name="TextBox 89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3666126" y="207689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09D1BE16-0CC0-461D-AEF5-1C35EA526EF5}"/>
              </a:ext>
            </a:extLst>
          </p:cNvPr>
          <p:cNvSpPr txBox="1"/>
          <p:nvPr/>
        </p:nvSpPr>
        <p:spPr>
          <a:xfrm>
            <a:off x="970945" y="5404704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</p:spTree>
    <p:extLst>
      <p:ext uri="{BB962C8B-B14F-4D97-AF65-F5344CB8AC3E}">
        <p14:creationId xmlns:p14="http://schemas.microsoft.com/office/powerpoint/2010/main" val="660087423"/>
      </p:ext>
    </p:extLst>
  </p:cSld>
  <p:clrMapOvr>
    <a:masterClrMapping/>
  </p:clrMapOvr>
</p:sld>
</file>

<file path=ppt/slides/slide7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Medical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Medical Battalion, 61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Surgical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Intermediate Medical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90532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Recovery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20264" y="166470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374096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735580" y="36550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Dental</a:t>
            </a:r>
            <a:br>
              <a:rPr lang="en-US" sz="1200" dirty="0"/>
            </a:br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>
            <a:cxnSpLocks/>
          </p:cNvCxnSpPr>
          <p:nvPr/>
        </p:nvCxnSpPr>
        <p:spPr>
          <a:xfrm>
            <a:off x="6086803" y="1710499"/>
            <a:ext cx="4119" cy="146649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159416" y="318842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34844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4844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2" name="object 60">
            <a:extLst>
              <a:ext uri="{FF2B5EF4-FFF2-40B4-BE49-F238E27FC236}">
                <a16:creationId xmlns:a16="http://schemas.microsoft.com/office/drawing/2014/main" id="{76DC14C1-F4E1-429F-A1B5-E07F8C06B908}"/>
              </a:ext>
            </a:extLst>
          </p:cNvPr>
          <p:cNvSpPr/>
          <p:nvPr/>
        </p:nvSpPr>
        <p:spPr>
          <a:xfrm>
            <a:off x="5496562" y="363599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Pharmacy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BC4A67B1-910C-4188-B20F-6EE78D3865FC}"/>
              </a:ext>
            </a:extLst>
          </p:cNvPr>
          <p:cNvSpPr txBox="1"/>
          <p:nvPr/>
        </p:nvSpPr>
        <p:spPr>
          <a:xfrm>
            <a:off x="5908968" y="31693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16A05A56-7B35-430B-BC2E-20AFC833B81A}"/>
              </a:ext>
            </a:extLst>
          </p:cNvPr>
          <p:cNvCxnSpPr>
            <a:cxnSpLocks/>
          </p:cNvCxnSpPr>
          <p:nvPr/>
        </p:nvCxnSpPr>
        <p:spPr>
          <a:xfrm flipH="1">
            <a:off x="3341862" y="3156068"/>
            <a:ext cx="5475870" cy="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7C4D7A78-44D5-4CBA-9B86-92FEE7C9354E}"/>
              </a:ext>
            </a:extLst>
          </p:cNvPr>
          <p:cNvCxnSpPr/>
          <p:nvPr/>
        </p:nvCxnSpPr>
        <p:spPr>
          <a:xfrm>
            <a:off x="3348736" y="315440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9AC7944D-5AC0-4044-9238-21FDBC7352C7}"/>
              </a:ext>
            </a:extLst>
          </p:cNvPr>
          <p:cNvCxnSpPr/>
          <p:nvPr/>
        </p:nvCxnSpPr>
        <p:spPr>
          <a:xfrm>
            <a:off x="6090922" y="31693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object 60">
            <a:extLst>
              <a:ext uri="{FF2B5EF4-FFF2-40B4-BE49-F238E27FC236}">
                <a16:creationId xmlns:a16="http://schemas.microsoft.com/office/drawing/2014/main" id="{E49AFC8D-30EE-470A-8B62-18A847349707}"/>
              </a:ext>
            </a:extLst>
          </p:cNvPr>
          <p:cNvSpPr/>
          <p:nvPr/>
        </p:nvSpPr>
        <p:spPr>
          <a:xfrm>
            <a:off x="8214362" y="36169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Mortuary</a:t>
            </a:r>
            <a:br>
              <a:rPr lang="en-US" sz="1200" dirty="0"/>
            </a:br>
            <a:r>
              <a:rPr lang="en-US" sz="1200" dirty="0"/>
              <a:t>Section</a:t>
            </a: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F2B05ABD-3B3F-4F39-8801-8001161F5D71}"/>
              </a:ext>
            </a:extLst>
          </p:cNvPr>
          <p:cNvSpPr txBox="1"/>
          <p:nvPr/>
        </p:nvSpPr>
        <p:spPr>
          <a:xfrm>
            <a:off x="8649628" y="315032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5D8966D7-289E-40D0-85B7-AE2A9998E94A}"/>
              </a:ext>
            </a:extLst>
          </p:cNvPr>
          <p:cNvCxnSpPr/>
          <p:nvPr/>
        </p:nvCxnSpPr>
        <p:spPr>
          <a:xfrm>
            <a:off x="8808722" y="315032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" name="TextBox 48">
            <a:extLst>
              <a:ext uri="{FF2B5EF4-FFF2-40B4-BE49-F238E27FC236}">
                <a16:creationId xmlns:a16="http://schemas.microsoft.com/office/drawing/2014/main" id="{527709B1-FF9E-42BD-A5C7-E23610D19B30}"/>
              </a:ext>
            </a:extLst>
          </p:cNvPr>
          <p:cNvSpPr txBox="1"/>
          <p:nvPr/>
        </p:nvSpPr>
        <p:spPr>
          <a:xfrm>
            <a:off x="10425823" y="2730192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28531AC3-A8DD-4D3E-B818-492C4D76E73D}"/>
              </a:ext>
            </a:extLst>
          </p:cNvPr>
          <p:cNvSpPr txBox="1"/>
          <p:nvPr/>
        </p:nvSpPr>
        <p:spPr>
          <a:xfrm>
            <a:off x="2629091" y="4251767"/>
            <a:ext cx="171874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58356964-4488-4B89-B876-707791BDFFB7}"/>
              </a:ext>
            </a:extLst>
          </p:cNvPr>
          <p:cNvSpPr txBox="1"/>
          <p:nvPr/>
        </p:nvSpPr>
        <p:spPr>
          <a:xfrm>
            <a:off x="5414534" y="4203680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7C4B68D8-456A-4511-818B-E5C56DDBA3EB}"/>
              </a:ext>
            </a:extLst>
          </p:cNvPr>
          <p:cNvSpPr txBox="1"/>
          <p:nvPr/>
        </p:nvSpPr>
        <p:spPr>
          <a:xfrm>
            <a:off x="8131112" y="4207757"/>
            <a:ext cx="1718740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Medical Refrigerated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Refrigerator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386238871"/>
      </p:ext>
    </p:extLst>
  </p:cSld>
  <p:clrMapOvr>
    <a:masterClrMapping/>
  </p:clrMapOvr>
</p:sld>
</file>

<file path=ppt/slides/slide7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Surgical Platoon, Medical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Medical Battalion, 61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Surgical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Surgical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87881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Surgical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159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718740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6x6 hospital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718740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6x6 hospital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5" name="object 60">
            <a:extLst>
              <a:ext uri="{FF2B5EF4-FFF2-40B4-BE49-F238E27FC236}">
                <a16:creationId xmlns:a16="http://schemas.microsoft.com/office/drawing/2014/main" id="{6CE0B420-4542-41BE-9E91-052AB2D50DE1}"/>
              </a:ext>
            </a:extLst>
          </p:cNvPr>
          <p:cNvSpPr/>
          <p:nvPr/>
        </p:nvSpPr>
        <p:spPr>
          <a:xfrm>
            <a:off x="5497794" y="271806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Surgical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8B7838E5-F80E-45F5-9967-73E04DEEB3D2}"/>
              </a:ext>
            </a:extLst>
          </p:cNvPr>
          <p:cNvSpPr txBox="1"/>
          <p:nvPr/>
        </p:nvSpPr>
        <p:spPr>
          <a:xfrm>
            <a:off x="5900096" y="224767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223538E2-3A53-4677-9E89-5252FED2B293}"/>
              </a:ext>
            </a:extLst>
          </p:cNvPr>
          <p:cNvCxnSpPr/>
          <p:nvPr/>
        </p:nvCxnSpPr>
        <p:spPr>
          <a:xfrm>
            <a:off x="6089514" y="227365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TextBox 17">
            <a:extLst>
              <a:ext uri="{FF2B5EF4-FFF2-40B4-BE49-F238E27FC236}">
                <a16:creationId xmlns:a16="http://schemas.microsoft.com/office/drawing/2014/main" id="{742BB14E-8DF1-4DBC-9501-E172ED6F3ABA}"/>
              </a:ext>
            </a:extLst>
          </p:cNvPr>
          <p:cNvSpPr txBox="1"/>
          <p:nvPr/>
        </p:nvSpPr>
        <p:spPr>
          <a:xfrm>
            <a:off x="5423947" y="3262932"/>
            <a:ext cx="1718740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6x6 hospital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211063693"/>
      </p:ext>
    </p:extLst>
  </p:cSld>
  <p:clrMapOvr>
    <a:masterClrMapping/>
  </p:clrMapOvr>
</p:sld>
</file>

<file path=ppt/slides/slide7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Intermediate Medical Platoon, Medical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Medical Battalion, 61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Intermediate Medical 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Intermediate Medical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87881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Intermediate Medical 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159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718740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6x6 hospital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718740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6x6 hospital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5" name="object 60">
            <a:extLst>
              <a:ext uri="{FF2B5EF4-FFF2-40B4-BE49-F238E27FC236}">
                <a16:creationId xmlns:a16="http://schemas.microsoft.com/office/drawing/2014/main" id="{6CE0B420-4542-41BE-9E91-052AB2D50DE1}"/>
              </a:ext>
            </a:extLst>
          </p:cNvPr>
          <p:cNvSpPr/>
          <p:nvPr/>
        </p:nvSpPr>
        <p:spPr>
          <a:xfrm>
            <a:off x="5497794" y="271806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Intermediate Medical Section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8B7838E5-F80E-45F5-9967-73E04DEEB3D2}"/>
              </a:ext>
            </a:extLst>
          </p:cNvPr>
          <p:cNvSpPr txBox="1"/>
          <p:nvPr/>
        </p:nvSpPr>
        <p:spPr>
          <a:xfrm>
            <a:off x="5900096" y="224767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223538E2-3A53-4677-9E89-5252FED2B293}"/>
              </a:ext>
            </a:extLst>
          </p:cNvPr>
          <p:cNvCxnSpPr/>
          <p:nvPr/>
        </p:nvCxnSpPr>
        <p:spPr>
          <a:xfrm>
            <a:off x="6089514" y="227365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TextBox 17">
            <a:extLst>
              <a:ext uri="{FF2B5EF4-FFF2-40B4-BE49-F238E27FC236}">
                <a16:creationId xmlns:a16="http://schemas.microsoft.com/office/drawing/2014/main" id="{742BB14E-8DF1-4DBC-9501-E172ED6F3ABA}"/>
              </a:ext>
            </a:extLst>
          </p:cNvPr>
          <p:cNvSpPr txBox="1"/>
          <p:nvPr/>
        </p:nvSpPr>
        <p:spPr>
          <a:xfrm>
            <a:off x="5423947" y="3262932"/>
            <a:ext cx="1718740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6x6 hospital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897213454"/>
      </p:ext>
    </p:extLst>
  </p:cSld>
  <p:clrMapOvr>
    <a:masterClrMapping/>
  </p:clrMapOvr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Motorized Infantry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Sect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32213" y="270430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Transport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1420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523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5680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79600" y="6190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884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Transport Platoon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6094769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90892" y="223617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36433" y="223066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853369" y="2225697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55531" y="2229212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58781" y="3252051"/>
            <a:ext cx="2668" cy="212608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60943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7" name="Straight Connector 36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50156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55832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35358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86598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97795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4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34648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45" name="TextBox 44"/>
          <p:cNvSpPr txBox="1"/>
          <p:nvPr/>
        </p:nvSpPr>
        <p:spPr>
          <a:xfrm>
            <a:off x="35463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6" name="TextBox 45"/>
          <p:cNvSpPr txBox="1"/>
          <p:nvPr/>
        </p:nvSpPr>
        <p:spPr>
          <a:xfrm>
            <a:off x="2313529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7" name="TextBox 46"/>
          <p:cNvSpPr txBox="1"/>
          <p:nvPr/>
        </p:nvSpPr>
        <p:spPr>
          <a:xfrm>
            <a:off x="4272425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99609808"/>
      </p:ext>
    </p:extLst>
  </p:cSld>
  <p:clrMapOvr>
    <a:masterClrMapping/>
  </p:clrMapOvr>
</p:sld>
</file>

<file path=ppt/slides/slide7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Evacuation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Medical Battalion, 61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Evacuation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Evacuation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Evacuation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90532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Evacuation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44064" y="166470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374096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49363" y="2703491"/>
            <a:ext cx="0" cy="127795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53617" y="429297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52355" y="3961655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45331" y="395890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40732" y="395890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98322" y="395890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09519" y="429551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6372" y="42999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47307" y="4841619"/>
            <a:ext cx="134844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325253" y="4841619"/>
            <a:ext cx="134844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84149" y="4841619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</p:spTree>
    <p:extLst>
      <p:ext uri="{BB962C8B-B14F-4D97-AF65-F5344CB8AC3E}">
        <p14:creationId xmlns:p14="http://schemas.microsoft.com/office/powerpoint/2010/main" val="3439945248"/>
      </p:ext>
    </p:extLst>
  </p:cSld>
  <p:clrMapOvr>
    <a:masterClrMapping/>
  </p:clrMapOvr>
</p:sld>
</file>

<file path=ppt/slides/slide7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Evacuation Platoon, Evacuation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Medical Battalion, 61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Evacuation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Evacuation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87881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Evacuation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159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7730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UAZ 452D Ambulance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7730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UAZ 452D Ambulance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5" name="object 60">
            <a:extLst>
              <a:ext uri="{FF2B5EF4-FFF2-40B4-BE49-F238E27FC236}">
                <a16:creationId xmlns:a16="http://schemas.microsoft.com/office/drawing/2014/main" id="{6CE0B420-4542-41BE-9E91-052AB2D50DE1}"/>
              </a:ext>
            </a:extLst>
          </p:cNvPr>
          <p:cNvSpPr/>
          <p:nvPr/>
        </p:nvSpPr>
        <p:spPr>
          <a:xfrm>
            <a:off x="5497794" y="271806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Evacuation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8B7838E5-F80E-45F5-9967-73E04DEEB3D2}"/>
              </a:ext>
            </a:extLst>
          </p:cNvPr>
          <p:cNvSpPr txBox="1"/>
          <p:nvPr/>
        </p:nvSpPr>
        <p:spPr>
          <a:xfrm>
            <a:off x="5900096" y="224767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223538E2-3A53-4677-9E89-5252FED2B293}"/>
              </a:ext>
            </a:extLst>
          </p:cNvPr>
          <p:cNvCxnSpPr/>
          <p:nvPr/>
        </p:nvCxnSpPr>
        <p:spPr>
          <a:xfrm>
            <a:off x="6099039" y="226412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TextBox 17">
            <a:extLst>
              <a:ext uri="{FF2B5EF4-FFF2-40B4-BE49-F238E27FC236}">
                <a16:creationId xmlns:a16="http://schemas.microsoft.com/office/drawing/2014/main" id="{742BB14E-8DF1-4DBC-9501-E172ED6F3ABA}"/>
              </a:ext>
            </a:extLst>
          </p:cNvPr>
          <p:cNvSpPr txBox="1"/>
          <p:nvPr/>
        </p:nvSpPr>
        <p:spPr>
          <a:xfrm>
            <a:off x="5423947" y="3262932"/>
            <a:ext cx="137730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UAZ 452D Ambulance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853489787"/>
      </p:ext>
    </p:extLst>
  </p:cSld>
  <p:clrMapOvr>
    <a:masterClrMapping/>
  </p:clrMapOvr>
</p:sld>
</file>

<file path=ppt/slides/slide7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Chemical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Medical Battalion, 61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Chemical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666652" y="2267803"/>
            <a:ext cx="8980160" cy="11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86094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NBC Reconnaissance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490301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055073" y="271220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Personnel Decontamination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677814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0651465" y="225646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455093" y="223128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1244093" y="5341108"/>
            <a:ext cx="112242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BTR-80 RKHM 4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9714" y="27256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Vehicle Decontamination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4479" y="22736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07929" y="225899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338436" y="476668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20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210945" y="456350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22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83454" y="436032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NBC Reconnaissance Squad</a:t>
            </a:r>
            <a:endParaRPr sz="1200" dirty="0"/>
          </a:p>
        </p:txBody>
      </p:sp>
      <p:sp>
        <p:nvSpPr>
          <p:cNvPr id="23" name="TextBox 22"/>
          <p:cNvSpPr txBox="1"/>
          <p:nvPr/>
        </p:nvSpPr>
        <p:spPr>
          <a:xfrm>
            <a:off x="5668316" y="5341126"/>
            <a:ext cx="115608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ZIL 131 ARS 14K</a:t>
            </a: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5762659" y="476669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30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5635168" y="45635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31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5507677" y="43603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Vehicle Decontamination</a:t>
            </a:r>
          </a:p>
          <a:p>
            <a:pPr algn="ctr"/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32" name="TextBox 31"/>
          <p:cNvSpPr txBox="1"/>
          <p:nvPr/>
        </p:nvSpPr>
        <p:spPr>
          <a:xfrm>
            <a:off x="10215712" y="5335248"/>
            <a:ext cx="180209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3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310055" y="476082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34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182564" y="4557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35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055073" y="43544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Personnel Decontamination</a:t>
            </a:r>
          </a:p>
          <a:p>
            <a:pPr algn="ctr"/>
            <a:r>
              <a:rPr lang="en-US" sz="1200" dirty="0"/>
              <a:t>Squad</a:t>
            </a:r>
            <a:endParaRPr sz="1200" dirty="0"/>
          </a:p>
        </p:txBody>
      </p: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663861" y="3249800"/>
            <a:ext cx="2791" cy="112390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7" name="Straight Connector 36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0417" y="3277556"/>
            <a:ext cx="2791" cy="109615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648558" y="3252051"/>
            <a:ext cx="2791" cy="112390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320884730"/>
      </p:ext>
    </p:extLst>
  </p:cSld>
  <p:clrMapOvr>
    <a:masterClrMapping/>
  </p:clrMapOvr>
</p:sld>
</file>

<file path=ppt/slides/slide7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Medical Battalion, 61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640462" y="272571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055110" y="225532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lang="en-US" sz="1200" dirty="0"/>
          </a:p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236382" y="226831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759E6F7B-802A-45D4-B139-909527A1CA47}"/>
              </a:ext>
            </a:extLst>
          </p:cNvPr>
          <p:cNvSpPr txBox="1"/>
          <p:nvPr/>
        </p:nvSpPr>
        <p:spPr>
          <a:xfrm>
            <a:off x="10432273" y="3257434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F0353E43-6AE0-4F1F-9923-44F0FF7A61AF}"/>
              </a:ext>
            </a:extLst>
          </p:cNvPr>
          <p:cNvSpPr txBox="1"/>
          <p:nvPr/>
        </p:nvSpPr>
        <p:spPr>
          <a:xfrm>
            <a:off x="423162" y="3248278"/>
            <a:ext cx="134844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7FF63BC9-B48B-474F-B65D-E760A7B7C012}"/>
              </a:ext>
            </a:extLst>
          </p:cNvPr>
          <p:cNvSpPr txBox="1"/>
          <p:nvPr/>
        </p:nvSpPr>
        <p:spPr>
          <a:xfrm>
            <a:off x="7564679" y="3274353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55C75AAB-6AAE-4D6D-811E-E39C6496649B}"/>
              </a:ext>
            </a:extLst>
          </p:cNvPr>
          <p:cNvSpPr txBox="1"/>
          <p:nvPr/>
        </p:nvSpPr>
        <p:spPr>
          <a:xfrm>
            <a:off x="2965166" y="3274896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211291233"/>
      </p:ext>
    </p:extLst>
  </p:cSld>
  <p:clrMapOvr>
    <a:masterClrMapping/>
  </p:clrMapOvr>
</p:sld>
</file>

<file path=ppt/slides/slide7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 RISTA Command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6 RISTA</a:t>
            </a:r>
          </a:p>
          <a:p>
            <a:pPr algn="ctr"/>
            <a:r>
              <a:rPr lang="en-US" sz="1200" dirty="0"/>
              <a:t>Command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22652" y="644092"/>
            <a:ext cx="364202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XX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 RISTA Command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625 Signals Reconnaissance Brigade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8849" y="272243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660 Unmanned Aerial Vehicle Battalion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679 Information Warfare Brigade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6094769" y="226503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4" name="object 60">
            <a:extLst>
              <a:ext uri="{FF2B5EF4-FFF2-40B4-BE49-F238E27FC236}">
                <a16:creationId xmlns:a16="http://schemas.microsoft.com/office/drawing/2014/main" id="{E778B26E-88AE-4D1B-8DF6-D8AAE67E2B5D}"/>
              </a:ext>
            </a:extLst>
          </p:cNvPr>
          <p:cNvSpPr/>
          <p:nvPr/>
        </p:nvSpPr>
        <p:spPr>
          <a:xfrm>
            <a:off x="7936955" y="2729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631 Signals Battalion</a:t>
            </a:r>
          </a:p>
        </p:txBody>
      </p: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2DACE5D7-4854-45F7-855D-83EAFE26CDC2}"/>
              </a:ext>
            </a:extLst>
          </p:cNvPr>
          <p:cNvCxnSpPr/>
          <p:nvPr/>
        </p:nvCxnSpPr>
        <p:spPr>
          <a:xfrm>
            <a:off x="8532875" y="227199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TextBox 40">
            <a:extLst>
              <a:ext uri="{FF2B5EF4-FFF2-40B4-BE49-F238E27FC236}">
                <a16:creationId xmlns:a16="http://schemas.microsoft.com/office/drawing/2014/main" id="{98654F8C-289F-4F79-9448-C999CE0264A4}"/>
              </a:ext>
            </a:extLst>
          </p:cNvPr>
          <p:cNvSpPr txBox="1"/>
          <p:nvPr/>
        </p:nvSpPr>
        <p:spPr>
          <a:xfrm>
            <a:off x="971624" y="2475475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F2042F2C-14F8-4E54-B76B-E402326DB3AC}"/>
              </a:ext>
            </a:extLst>
          </p:cNvPr>
          <p:cNvSpPr txBox="1"/>
          <p:nvPr/>
        </p:nvSpPr>
        <p:spPr>
          <a:xfrm>
            <a:off x="3516316" y="2472488"/>
            <a:ext cx="27443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X</a:t>
            </a: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73B806C3-F51D-4999-ADF9-DAC18EAEA723}"/>
              </a:ext>
            </a:extLst>
          </p:cNvPr>
          <p:cNvSpPr txBox="1"/>
          <p:nvPr/>
        </p:nvSpPr>
        <p:spPr>
          <a:xfrm>
            <a:off x="5977627" y="2476898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7D2E6C6B-78A4-4AEE-BEEA-D41A6FC9A8BE}"/>
              </a:ext>
            </a:extLst>
          </p:cNvPr>
          <p:cNvSpPr txBox="1"/>
          <p:nvPr/>
        </p:nvSpPr>
        <p:spPr>
          <a:xfrm>
            <a:off x="8408484" y="2465468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F1179368-7191-4CCC-AC43-0FF9B2FE2E1A}"/>
              </a:ext>
            </a:extLst>
          </p:cNvPr>
          <p:cNvSpPr txBox="1"/>
          <p:nvPr/>
        </p:nvSpPr>
        <p:spPr>
          <a:xfrm>
            <a:off x="10967496" y="2462040"/>
            <a:ext cx="27443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X</a:t>
            </a:r>
          </a:p>
        </p:txBody>
      </p:sp>
    </p:spTree>
    <p:extLst>
      <p:ext uri="{BB962C8B-B14F-4D97-AF65-F5344CB8AC3E}">
        <p14:creationId xmlns:p14="http://schemas.microsoft.com/office/powerpoint/2010/main" val="3278705407"/>
      </p:ext>
    </p:extLst>
  </p:cSld>
  <p:clrMapOvr>
    <a:masterClrMapping/>
  </p:clrMapOvr>
</p:sld>
</file>

<file path=ppt/slides/slide7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96712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Headquarters Company, 6 RISTA Command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4002" y="1378965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032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 6 RISTA Command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59937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19622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72379" y="199473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 Company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30639" y="198039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825922" y="154004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59937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5880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58805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40970" y="153087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383087" y="2549498"/>
            <a:ext cx="70564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BTR-80</a:t>
            </a:r>
          </a:p>
        </p:txBody>
      </p: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2085409" y="2758480"/>
            <a:ext cx="3077141" cy="54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491049" y="312929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38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4564923" y="31270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41" name="Straight Connector 4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086831" y="275848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3647671" y="276140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8" name="TextBox 4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845419" y="270062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55952" y="270062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0" name="TextBox 49"/>
          <p:cNvSpPr txBox="1"/>
          <p:nvPr/>
        </p:nvSpPr>
        <p:spPr>
          <a:xfrm>
            <a:off x="10403626" y="5957905"/>
            <a:ext cx="171874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1" name="TextBox 50"/>
          <p:cNvSpPr txBox="1"/>
          <p:nvPr/>
        </p:nvSpPr>
        <p:spPr>
          <a:xfrm>
            <a:off x="2949756" y="3705487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2" name="TextBox 51"/>
          <p:cNvSpPr txBox="1"/>
          <p:nvPr/>
        </p:nvSpPr>
        <p:spPr>
          <a:xfrm>
            <a:off x="4468556" y="3705487"/>
            <a:ext cx="1735810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967099" y="2700621"/>
            <a:ext cx="38436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3647671" y="2543370"/>
            <a:ext cx="0" cy="22157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48654" y="4896630"/>
            <a:ext cx="433075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6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54294" y="53126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68" name="Straight Connector 6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58385" y="489887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5" name="TextBox 74"/>
          <p:cNvSpPr txBox="1"/>
          <p:nvPr/>
        </p:nvSpPr>
        <p:spPr>
          <a:xfrm>
            <a:off x="378551" y="5880819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0" name="TextBox 7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83953" y="1553870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82830" y="589774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9" name="Straight Connector 58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5152699" y="276855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4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3053311" y="313219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Military Intelligence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66" name="Straight Connector 65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082735" y="3675680"/>
            <a:ext cx="2674" cy="122095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9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897880" y="531646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Future</a:t>
            </a:r>
          </a:p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341466" y="53158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 Operations Team</a:t>
            </a:r>
          </a:p>
        </p:txBody>
      </p:sp>
      <p:sp>
        <p:nvSpPr>
          <p:cNvPr id="7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785052" y="53158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Functional Staff Section</a:t>
            </a:r>
          </a:p>
        </p:txBody>
      </p:sp>
      <p:cxnSp>
        <p:nvCxnSpPr>
          <p:cNvPr id="81" name="Straight Connector 8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492240" y="489663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" name="Straight Connector 8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935826" y="48922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3" name="Straight Connector 8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5386469" y="488476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4" name="TextBox 8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66666" y="485864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85" name="TextBox 8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350820" y="485754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6" name="TextBox 8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787349" y="485754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7" name="TextBox 8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194750" y="485754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88" name="TextBox 87"/>
          <p:cNvSpPr txBox="1"/>
          <p:nvPr/>
        </p:nvSpPr>
        <p:spPr>
          <a:xfrm>
            <a:off x="1812406" y="5880819"/>
            <a:ext cx="134844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9" name="TextBox 88"/>
          <p:cNvSpPr txBox="1"/>
          <p:nvPr/>
        </p:nvSpPr>
        <p:spPr>
          <a:xfrm>
            <a:off x="3263502" y="5878291"/>
            <a:ext cx="134844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0" name="TextBox 89"/>
          <p:cNvSpPr txBox="1"/>
          <p:nvPr/>
        </p:nvSpPr>
        <p:spPr>
          <a:xfrm>
            <a:off x="4697357" y="5878291"/>
            <a:ext cx="106150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375D C3</a:t>
            </a:r>
          </a:p>
        </p:txBody>
      </p:sp>
      <p:cxnSp>
        <p:nvCxnSpPr>
          <p:cNvPr id="91" name="Straight Connector 9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1095793" y="2529037"/>
            <a:ext cx="2674" cy="24740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" name="Straight Connector 91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8025405" y="2887446"/>
            <a:ext cx="3077141" cy="54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93" name="Straight Connector 92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8025405" y="5002461"/>
            <a:ext cx="3077141" cy="54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65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7439741" y="330140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67" name="Straight Connector 66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034101" y="288444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Straight Connector 6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9753827" y="289570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020616" y="499908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9581583" y="49955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11098857" y="500087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5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9165276" y="330140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Tactical Security Section</a:t>
            </a:r>
          </a:p>
        </p:txBody>
      </p:sp>
      <p:sp>
        <p:nvSpPr>
          <p:cNvPr id="96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7439741" y="54109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8987223" y="54109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Squad</a:t>
            </a:r>
          </a:p>
        </p:txBody>
      </p:sp>
      <p:sp>
        <p:nvSpPr>
          <p:cNvPr id="98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0054" y="54109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99" name="TextBox 9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559598" y="286768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7832629" y="49704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01" name="TextBox 10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12695" y="49704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02" name="TextBox 101"/>
          <p:cNvSpPr txBox="1"/>
          <p:nvPr/>
        </p:nvSpPr>
        <p:spPr>
          <a:xfrm>
            <a:off x="7340821" y="3883453"/>
            <a:ext cx="135005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3" name="TextBox 102"/>
          <p:cNvSpPr txBox="1"/>
          <p:nvPr/>
        </p:nvSpPr>
        <p:spPr>
          <a:xfrm>
            <a:off x="9073587" y="3888591"/>
            <a:ext cx="13500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AGS-17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4" name="TextBox 103"/>
          <p:cNvSpPr txBox="1"/>
          <p:nvPr/>
        </p:nvSpPr>
        <p:spPr>
          <a:xfrm>
            <a:off x="7345451" y="5950298"/>
            <a:ext cx="137730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5" name="TextBox 104"/>
          <p:cNvSpPr txBox="1"/>
          <p:nvPr/>
        </p:nvSpPr>
        <p:spPr>
          <a:xfrm>
            <a:off x="8890837" y="5957905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247469821"/>
      </p:ext>
    </p:extLst>
  </p:cSld>
  <p:clrMapOvr>
    <a:masterClrMapping/>
  </p:clrMapOvr>
</p:sld>
</file>

<file path=ppt/slides/slide7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Headquarters Company, 625 Signals Reconnaissance Brigade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 RISTA Command,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389" cy="380145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625 Signals Reconnaissance Brigade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190" y="644092"/>
            <a:ext cx="27443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X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4694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625 Signals Reconnaissance Brigade</a:t>
            </a: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82521" y="208351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632760" y="230069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6251 Signals Reconnaissance Battalion</a:t>
            </a:r>
            <a:endParaRPr sz="1200" dirty="0"/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3097952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663116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6252 Signals Reconnaissance Battalion</a:t>
            </a:r>
            <a:endParaRPr sz="1200" dirty="0"/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5146970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641202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6253 Signals Reconnaissance Battalion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6886544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69" name="object 60">
            <a:extLst>
              <a:ext uri="{FF2B5EF4-FFF2-40B4-BE49-F238E27FC236}">
                <a16:creationId xmlns:a16="http://schemas.microsoft.com/office/drawing/2014/main" id="{6CB944C2-9388-41D9-967D-D1C47186E2B5}"/>
              </a:ext>
            </a:extLst>
          </p:cNvPr>
          <p:cNvSpPr/>
          <p:nvPr/>
        </p:nvSpPr>
        <p:spPr>
          <a:xfrm>
            <a:off x="8413684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625 Intelligence Management Company</a:t>
            </a: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8636FCD9-5D82-4416-99AE-35DAE638FB74}"/>
              </a:ext>
            </a:extLst>
          </p:cNvPr>
          <p:cNvSpPr txBox="1"/>
          <p:nvPr/>
        </p:nvSpPr>
        <p:spPr>
          <a:xfrm>
            <a:off x="8887281" y="208351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81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625 Signals Company</a:t>
            </a:r>
            <a:endParaRPr sz="1200" dirty="0"/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980351" y="208351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87" name="object 60">
            <a:extLst>
              <a:ext uri="{FF2B5EF4-FFF2-40B4-BE49-F238E27FC236}">
                <a16:creationId xmlns:a16="http://schemas.microsoft.com/office/drawing/2014/main" id="{6884C3F7-C906-4D04-BBFA-03B6F9F31984}"/>
              </a:ext>
            </a:extLst>
          </p:cNvPr>
          <p:cNvSpPr/>
          <p:nvPr/>
        </p:nvSpPr>
        <p:spPr>
          <a:xfrm>
            <a:off x="492675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625 Support</a:t>
            </a:r>
            <a:br>
              <a:rPr lang="en-US" sz="1200" dirty="0"/>
            </a:br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968608" y="539969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91" name="object 60">
            <a:extLst>
              <a:ext uri="{FF2B5EF4-FFF2-40B4-BE49-F238E27FC236}">
                <a16:creationId xmlns:a16="http://schemas.microsoft.com/office/drawing/2014/main" id="{B8F41D20-0B04-4042-83D7-4D5FBC21619E}"/>
              </a:ext>
            </a:extLst>
          </p:cNvPr>
          <p:cNvSpPr/>
          <p:nvPr/>
        </p:nvSpPr>
        <p:spPr>
          <a:xfrm>
            <a:off x="3827332" y="56115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625 Technical Maintenance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3" name="object 60">
            <a:extLst>
              <a:ext uri="{FF2B5EF4-FFF2-40B4-BE49-F238E27FC236}">
                <a16:creationId xmlns:a16="http://schemas.microsoft.com/office/drawing/2014/main" id="{66F1F12B-68E3-441E-A4D8-30E9A2393C4A}"/>
              </a:ext>
            </a:extLst>
          </p:cNvPr>
          <p:cNvSpPr/>
          <p:nvPr/>
        </p:nvSpPr>
        <p:spPr>
          <a:xfrm>
            <a:off x="7161699" y="56115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625 Chemical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4" name="TextBox 93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7484968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2AC091A-8990-4C1B-A48B-D3EE9C25DE2A}"/>
              </a:ext>
            </a:extLst>
          </p:cNvPr>
          <p:cNvSpPr/>
          <p:nvPr/>
        </p:nvSpPr>
        <p:spPr>
          <a:xfrm>
            <a:off x="10503480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625 Medical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5149BB2E-240D-4B14-B16F-0516662D06A9}"/>
              </a:ext>
            </a:extLst>
          </p:cNvPr>
          <p:cNvSpPr txBox="1"/>
          <p:nvPr/>
        </p:nvSpPr>
        <p:spPr>
          <a:xfrm>
            <a:off x="10824533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469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228509" y="18391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5272201" y="18390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7016284" y="18363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" name="Straight Connector 121">
            <a:extLst>
              <a:ext uri="{FF2B5EF4-FFF2-40B4-BE49-F238E27FC236}">
                <a16:creationId xmlns:a16="http://schemas.microsoft.com/office/drawing/2014/main" id="{CE5B60CE-A550-477F-8408-109AE267E6C9}"/>
              </a:ext>
            </a:extLst>
          </p:cNvPr>
          <p:cNvCxnSpPr/>
          <p:nvPr/>
        </p:nvCxnSpPr>
        <p:spPr>
          <a:xfrm>
            <a:off x="9003856" y="184255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356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1" name="Straight Connector 130">
            <a:extLst>
              <a:ext uri="{FF2B5EF4-FFF2-40B4-BE49-F238E27FC236}">
                <a16:creationId xmlns:a16="http://schemas.microsoft.com/office/drawing/2014/main" id="{553762B7-D256-4E75-A67C-D8A7519362A3}"/>
              </a:ext>
            </a:extLst>
          </p:cNvPr>
          <p:cNvCxnSpPr/>
          <p:nvPr/>
        </p:nvCxnSpPr>
        <p:spPr>
          <a:xfrm>
            <a:off x="1092156" y="520165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2" name="Straight Connector 131">
            <a:extLst>
              <a:ext uri="{FF2B5EF4-FFF2-40B4-BE49-F238E27FC236}">
                <a16:creationId xmlns:a16="http://schemas.microsoft.com/office/drawing/2014/main" id="{358526AA-416E-4593-8B14-1668F1F64820}"/>
              </a:ext>
            </a:extLst>
          </p:cNvPr>
          <p:cNvCxnSpPr/>
          <p:nvPr/>
        </p:nvCxnSpPr>
        <p:spPr>
          <a:xfrm>
            <a:off x="1087162" y="5210090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4" name="Straight Connector 133">
            <a:extLst>
              <a:ext uri="{FF2B5EF4-FFF2-40B4-BE49-F238E27FC236}">
                <a16:creationId xmlns:a16="http://schemas.microsoft.com/office/drawing/2014/main" id="{213CDB34-7CA4-4C13-A5B9-4224E9CAA58E}"/>
              </a:ext>
            </a:extLst>
          </p:cNvPr>
          <p:cNvCxnSpPr/>
          <p:nvPr/>
        </p:nvCxnSpPr>
        <p:spPr>
          <a:xfrm>
            <a:off x="4431495" y="52160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5" name="Straight Connector 134">
            <a:extLst>
              <a:ext uri="{FF2B5EF4-FFF2-40B4-BE49-F238E27FC236}">
                <a16:creationId xmlns:a16="http://schemas.microsoft.com/office/drawing/2014/main" id="{A7141411-C0E1-4D5A-8DDE-DF669A3F3608}"/>
              </a:ext>
            </a:extLst>
          </p:cNvPr>
          <p:cNvCxnSpPr/>
          <p:nvPr/>
        </p:nvCxnSpPr>
        <p:spPr>
          <a:xfrm>
            <a:off x="7750190" y="521333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7" name="Straight Connector 136">
            <a:extLst>
              <a:ext uri="{FF2B5EF4-FFF2-40B4-BE49-F238E27FC236}">
                <a16:creationId xmlns:a16="http://schemas.microsoft.com/office/drawing/2014/main" id="{27EDB0D3-5FF7-4634-A7A7-C37AA246980D}"/>
              </a:ext>
            </a:extLst>
          </p:cNvPr>
          <p:cNvCxnSpPr/>
          <p:nvPr/>
        </p:nvCxnSpPr>
        <p:spPr>
          <a:xfrm>
            <a:off x="11089130" y="52079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1" name="TextBox 60">
            <a:extLst>
              <a:ext uri="{FF2B5EF4-FFF2-40B4-BE49-F238E27FC236}">
                <a16:creationId xmlns:a16="http://schemas.microsoft.com/office/drawing/2014/main" id="{0794AFE4-822B-418E-BD69-1E6E84633633}"/>
              </a:ext>
            </a:extLst>
          </p:cNvPr>
          <p:cNvSpPr txBox="1"/>
          <p:nvPr/>
        </p:nvSpPr>
        <p:spPr>
          <a:xfrm>
            <a:off x="4159625" y="5182873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</p:spTree>
    <p:extLst>
      <p:ext uri="{BB962C8B-B14F-4D97-AF65-F5344CB8AC3E}">
        <p14:creationId xmlns:p14="http://schemas.microsoft.com/office/powerpoint/2010/main" val="309445468"/>
      </p:ext>
    </p:extLst>
  </p:cSld>
  <p:clrMapOvr>
    <a:masterClrMapping/>
  </p:clrMapOvr>
</p:sld>
</file>

<file path=ppt/slides/slide7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96712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Headquarters Company, 625 Signals Reconnaissance Brigade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 RISTA Command,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4002" y="1378965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032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 625 Signals Recon Brigade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59937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19622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72379" y="199473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 Company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30639" y="198039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825922" y="154004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59937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5880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58805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40970" y="153087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383087" y="2549498"/>
            <a:ext cx="70564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BTR-80</a:t>
            </a:r>
          </a:p>
        </p:txBody>
      </p: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2085409" y="2758480"/>
            <a:ext cx="3077141" cy="54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491049" y="312929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38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4564923" y="31270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41" name="Straight Connector 4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086831" y="275848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3647671" y="276140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8" name="TextBox 4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845419" y="270062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55952" y="270062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0" name="TextBox 49"/>
          <p:cNvSpPr txBox="1"/>
          <p:nvPr/>
        </p:nvSpPr>
        <p:spPr>
          <a:xfrm>
            <a:off x="10403626" y="5957905"/>
            <a:ext cx="171874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1" name="TextBox 50"/>
          <p:cNvSpPr txBox="1"/>
          <p:nvPr/>
        </p:nvSpPr>
        <p:spPr>
          <a:xfrm>
            <a:off x="2949756" y="3705487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2" name="TextBox 51"/>
          <p:cNvSpPr txBox="1"/>
          <p:nvPr/>
        </p:nvSpPr>
        <p:spPr>
          <a:xfrm>
            <a:off x="4468556" y="3705487"/>
            <a:ext cx="1735810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967099" y="2700621"/>
            <a:ext cx="38436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3647671" y="2543370"/>
            <a:ext cx="0" cy="22157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48654" y="4896630"/>
            <a:ext cx="433075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6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54294" y="53126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68" name="Straight Connector 6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58385" y="489887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5" name="TextBox 74"/>
          <p:cNvSpPr txBox="1"/>
          <p:nvPr/>
        </p:nvSpPr>
        <p:spPr>
          <a:xfrm>
            <a:off x="378551" y="5880819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0" name="TextBox 7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83953" y="1553870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82830" y="589774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9" name="Straight Connector 58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5152699" y="276855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4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3053311" y="313219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Military Intelligence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66" name="Straight Connector 65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082735" y="3675680"/>
            <a:ext cx="2674" cy="122095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9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897880" y="531646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Future</a:t>
            </a:r>
          </a:p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341466" y="53158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 Operations Team</a:t>
            </a:r>
          </a:p>
        </p:txBody>
      </p:sp>
      <p:sp>
        <p:nvSpPr>
          <p:cNvPr id="7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785052" y="53158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Functional Staff Section</a:t>
            </a:r>
          </a:p>
        </p:txBody>
      </p:sp>
      <p:cxnSp>
        <p:nvCxnSpPr>
          <p:cNvPr id="81" name="Straight Connector 8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492240" y="489663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" name="Straight Connector 8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935826" y="48922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3" name="Straight Connector 8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5386469" y="488476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4" name="TextBox 8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66666" y="485864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85" name="TextBox 8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350820" y="485754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6" name="TextBox 8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787349" y="485754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7" name="TextBox 8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194750" y="485754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88" name="TextBox 87"/>
          <p:cNvSpPr txBox="1"/>
          <p:nvPr/>
        </p:nvSpPr>
        <p:spPr>
          <a:xfrm>
            <a:off x="1812406" y="5880819"/>
            <a:ext cx="134844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9" name="TextBox 88"/>
          <p:cNvSpPr txBox="1"/>
          <p:nvPr/>
        </p:nvSpPr>
        <p:spPr>
          <a:xfrm>
            <a:off x="3263502" y="5878291"/>
            <a:ext cx="134844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0" name="TextBox 89"/>
          <p:cNvSpPr txBox="1"/>
          <p:nvPr/>
        </p:nvSpPr>
        <p:spPr>
          <a:xfrm>
            <a:off x="4697357" y="5878291"/>
            <a:ext cx="106150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375D C3</a:t>
            </a:r>
          </a:p>
        </p:txBody>
      </p:sp>
      <p:cxnSp>
        <p:nvCxnSpPr>
          <p:cNvPr id="91" name="Straight Connector 9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1095793" y="2529037"/>
            <a:ext cx="2674" cy="24740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" name="Straight Connector 91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8025405" y="2887446"/>
            <a:ext cx="3077141" cy="54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93" name="Straight Connector 92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8025405" y="5002461"/>
            <a:ext cx="3077141" cy="54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65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7439741" y="330140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67" name="Straight Connector 66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034101" y="288444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Straight Connector 6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9753827" y="289570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020616" y="499908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9581583" y="49955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11098857" y="500087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5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9165276" y="330140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Tactical Security Section</a:t>
            </a:r>
          </a:p>
        </p:txBody>
      </p:sp>
      <p:sp>
        <p:nvSpPr>
          <p:cNvPr id="96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7439741" y="54109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8987223" y="54109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Squad</a:t>
            </a:r>
          </a:p>
        </p:txBody>
      </p:sp>
      <p:sp>
        <p:nvSpPr>
          <p:cNvPr id="98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0054" y="54109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99" name="TextBox 9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559598" y="286768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7832629" y="49704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01" name="TextBox 10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12695" y="49704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02" name="TextBox 101"/>
          <p:cNvSpPr txBox="1"/>
          <p:nvPr/>
        </p:nvSpPr>
        <p:spPr>
          <a:xfrm>
            <a:off x="7340821" y="3883453"/>
            <a:ext cx="135005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3" name="TextBox 102"/>
          <p:cNvSpPr txBox="1"/>
          <p:nvPr/>
        </p:nvSpPr>
        <p:spPr>
          <a:xfrm>
            <a:off x="9073587" y="3888591"/>
            <a:ext cx="13500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AGS-17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4" name="TextBox 103"/>
          <p:cNvSpPr txBox="1"/>
          <p:nvPr/>
        </p:nvSpPr>
        <p:spPr>
          <a:xfrm>
            <a:off x="7345451" y="5950298"/>
            <a:ext cx="137730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5" name="TextBox 104"/>
          <p:cNvSpPr txBox="1"/>
          <p:nvPr/>
        </p:nvSpPr>
        <p:spPr>
          <a:xfrm>
            <a:off x="8890837" y="5957905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177254450"/>
      </p:ext>
    </p:extLst>
  </p:cSld>
  <p:clrMapOvr>
    <a:masterClrMapping/>
  </p:clrMapOvr>
</p:sld>
</file>

<file path=ppt/slides/slide7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8572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Reconnaissance Battalion,625 Signals Reconnaissance Brigade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 RISTA Command,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381150"/>
            <a:ext cx="186" cy="39017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25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 Reconnaissance 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271" y="62504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278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72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Signals Reconnaissance Battalion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4533" y="182316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387517" y="227181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 Reconnaissance Company</a:t>
            </a:r>
            <a:endParaRPr sz="1200" dirty="0"/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2879633" y="2063975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6782604" y="229082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Radar Intercept &amp; Direction-Finding Company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7265147" y="205572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10506778" y="227181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Electronic Warfare</a:t>
            </a:r>
            <a:br>
              <a:rPr lang="en-US" sz="1200" dirty="0"/>
            </a:br>
            <a:r>
              <a:rPr lang="en-US" sz="1200" dirty="0"/>
              <a:t>Company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84670" y="2063975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278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2993345" y="181961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7383293" y="18385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16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>
            <a:cxnSpLocks/>
          </p:cNvCxnSpPr>
          <p:nvPr/>
        </p:nvCxnSpPr>
        <p:spPr>
          <a:xfrm>
            <a:off x="4269177" y="5270735"/>
            <a:ext cx="3678146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7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160197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86" name="Straight Connector 8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19863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TextBox 86"/>
          <p:cNvSpPr txBox="1"/>
          <p:nvPr/>
        </p:nvSpPr>
        <p:spPr>
          <a:xfrm>
            <a:off x="156562" y="4133883"/>
            <a:ext cx="70564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BTR-80</a:t>
            </a:r>
          </a:p>
        </p:txBody>
      </p:sp>
      <p:sp>
        <p:nvSpPr>
          <p:cNvPr id="88" name="TextBox 87"/>
          <p:cNvSpPr txBox="1"/>
          <p:nvPr/>
        </p:nvSpPr>
        <p:spPr>
          <a:xfrm>
            <a:off x="1973688" y="4133883"/>
            <a:ext cx="133241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2" name="object 60">
            <a:extLst>
              <a:ext uri="{FF2B5EF4-FFF2-40B4-BE49-F238E27FC236}">
                <a16:creationId xmlns:a16="http://schemas.microsoft.com/office/drawing/2014/main" id="{919D76AF-BF73-4E55-994A-744951AC8593}"/>
              </a:ext>
            </a:extLst>
          </p:cNvPr>
          <p:cNvSpPr/>
          <p:nvPr/>
        </p:nvSpPr>
        <p:spPr>
          <a:xfrm>
            <a:off x="3681953" y="57127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 Platoon</a:t>
            </a:r>
            <a:endParaRPr sz="1200" dirty="0"/>
          </a:p>
        </p:txBody>
      </p:sp>
      <p:cxnSp>
        <p:nvCxnSpPr>
          <p:cNvPr id="69" name="Straight Connector 68">
            <a:extLst>
              <a:ext uri="{FF2B5EF4-FFF2-40B4-BE49-F238E27FC236}">
                <a16:creationId xmlns:a16="http://schemas.microsoft.com/office/drawing/2014/main" id="{78A10162-9465-4E42-84F8-B32A7E106EBD}"/>
              </a:ext>
            </a:extLst>
          </p:cNvPr>
          <p:cNvCxnSpPr/>
          <p:nvPr/>
        </p:nvCxnSpPr>
        <p:spPr>
          <a:xfrm>
            <a:off x="4276313" y="5266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4" name="TextBox 73">
            <a:extLst>
              <a:ext uri="{FF2B5EF4-FFF2-40B4-BE49-F238E27FC236}">
                <a16:creationId xmlns:a16="http://schemas.microsoft.com/office/drawing/2014/main" id="{7FA3425E-2987-47B3-B089-101FB9F603A5}"/>
              </a:ext>
            </a:extLst>
          </p:cNvPr>
          <p:cNvSpPr txBox="1"/>
          <p:nvPr/>
        </p:nvSpPr>
        <p:spPr>
          <a:xfrm>
            <a:off x="4008469" y="526513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8" name="object 60">
            <a:extLst>
              <a:ext uri="{FF2B5EF4-FFF2-40B4-BE49-F238E27FC236}">
                <a16:creationId xmlns:a16="http://schemas.microsoft.com/office/drawing/2014/main" id="{98C1F046-BAA7-4694-8999-A40B00398AF9}"/>
              </a:ext>
            </a:extLst>
          </p:cNvPr>
          <p:cNvSpPr/>
          <p:nvPr/>
        </p:nvSpPr>
        <p:spPr>
          <a:xfrm>
            <a:off x="7346089" y="57127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82" name="Straight Connector 81">
            <a:extLst>
              <a:ext uri="{FF2B5EF4-FFF2-40B4-BE49-F238E27FC236}">
                <a16:creationId xmlns:a16="http://schemas.microsoft.com/office/drawing/2014/main" id="{6BDD3570-356A-4C44-BBAA-9D83201E1626}"/>
              </a:ext>
            </a:extLst>
          </p:cNvPr>
          <p:cNvCxnSpPr/>
          <p:nvPr/>
        </p:nvCxnSpPr>
        <p:spPr>
          <a:xfrm>
            <a:off x="7940449" y="5266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4" name="TextBox 83">
            <a:extLst>
              <a:ext uri="{FF2B5EF4-FFF2-40B4-BE49-F238E27FC236}">
                <a16:creationId xmlns:a16="http://schemas.microsoft.com/office/drawing/2014/main" id="{004D2910-EA11-472B-889B-025C1DB244E3}"/>
              </a:ext>
            </a:extLst>
          </p:cNvPr>
          <p:cNvSpPr txBox="1"/>
          <p:nvPr/>
        </p:nvSpPr>
        <p:spPr>
          <a:xfrm>
            <a:off x="7672605" y="526513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</p:spTree>
    <p:extLst>
      <p:ext uri="{BB962C8B-B14F-4D97-AF65-F5344CB8AC3E}">
        <p14:creationId xmlns:p14="http://schemas.microsoft.com/office/powerpoint/2010/main" val="2087050843"/>
      </p:ext>
    </p:extLst>
  </p:cSld>
  <p:clrMapOvr>
    <a:masterClrMapping/>
  </p:clrMapOvr>
</p:sld>
</file>

<file path=ppt/slides/slide7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Reconnaissance Company, Signals Reconnaissance Battalion,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625 Signals Reconnaissance Brigade 6 RISTA Command,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 Reconnaissance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 Direction</a:t>
            </a:r>
          </a:p>
          <a:p>
            <a:pPr algn="ctr"/>
            <a:r>
              <a:rPr lang="en-US" sz="1200" dirty="0"/>
              <a:t>Finding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UHF Radio Direction-Finding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90532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Cyber Intercept Direction-Finding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44064" y="166470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374096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49363" y="2703491"/>
            <a:ext cx="0" cy="127795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53617" y="429297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52355" y="3961655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45331" y="395890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40732" y="395890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98322" y="395890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09519" y="429551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6372" y="42999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47307" y="4841619"/>
            <a:ext cx="134844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325253" y="4841619"/>
            <a:ext cx="134844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84149" y="4841619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</p:spTree>
    <p:extLst>
      <p:ext uri="{BB962C8B-B14F-4D97-AF65-F5344CB8AC3E}">
        <p14:creationId xmlns:p14="http://schemas.microsoft.com/office/powerpoint/2010/main" val="1998838586"/>
      </p:ext>
    </p:extLst>
  </p:cSld>
  <p:clrMapOvr>
    <a:masterClrMapping/>
  </p:clrMapOvr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Ammunition Transport Platoon, Support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Motorized Infantry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Transport 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Transport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Transport 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13685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13685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484429380"/>
      </p:ext>
    </p:extLst>
  </p:cSld>
  <p:clrMapOvr>
    <a:masterClrMapping/>
  </p:clrMapOvr>
</p:sld>
</file>

<file path=ppt/slides/slide7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294552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Radio Direction-Finding Platoon, Signals Reconnaissance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Reconnaissance Battalion, 625 Signals Reconnaissance Brigade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 RISTA Command,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90053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135189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 Direction</a:t>
            </a:r>
          </a:p>
          <a:p>
            <a:pPr algn="ctr"/>
            <a:r>
              <a:rPr lang="en-US" sz="1200" dirty="0"/>
              <a:t>Finding Platoon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75932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320374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HF Radio Direction</a:t>
            </a:r>
          </a:p>
          <a:p>
            <a:pPr algn="ctr"/>
            <a:r>
              <a:rPr lang="en-US" sz="1200" dirty="0"/>
              <a:t>Finding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87881" y="273334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320374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VHF Radio Direction</a:t>
            </a:r>
          </a:p>
          <a:p>
            <a:pPr algn="ctr"/>
            <a:r>
              <a:rPr lang="en-US" sz="1200" dirty="0"/>
              <a:t>Finding 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75932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7480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1595" y="272282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757764"/>
            <a:ext cx="164500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375D SIGINT System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89077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748608"/>
            <a:ext cx="164500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375D SIGINT System</a:t>
            </a:r>
          </a:p>
        </p:txBody>
      </p:sp>
    </p:spTree>
    <p:extLst>
      <p:ext uri="{BB962C8B-B14F-4D97-AF65-F5344CB8AC3E}">
        <p14:creationId xmlns:p14="http://schemas.microsoft.com/office/powerpoint/2010/main" val="2622246063"/>
      </p:ext>
    </p:extLst>
  </p:cSld>
  <p:clrMapOvr>
    <a:masterClrMapping/>
  </p:clrMapOvr>
</p:sld>
</file>

<file path=ppt/slides/slide7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294552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UHF Radio Direction-Finding Platoon, Signals Reconnaissance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Reconnaissance Battalion, 625 Signals Reconnaissance Brigade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 RISTA Command,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5739525" y="1900530"/>
            <a:ext cx="0" cy="268009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147956" y="135189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UHF Radio Direction</a:t>
            </a:r>
          </a:p>
          <a:p>
            <a:pPr algn="ctr"/>
            <a:r>
              <a:rPr lang="en-US" sz="1200" dirty="0"/>
              <a:t>Finding Platoon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735045" y="275932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43325" y="320374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UHF Communication Locating Team</a:t>
            </a:r>
            <a:endParaRPr sz="1200" dirty="0"/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149796" y="320374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Target Locating Team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735045" y="275932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0746188" y="27480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TextBox 23"/>
          <p:cNvSpPr txBox="1"/>
          <p:nvPr/>
        </p:nvSpPr>
        <p:spPr>
          <a:xfrm>
            <a:off x="10078589" y="3757764"/>
            <a:ext cx="206498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Communications 85V6 V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467655" y="89077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69478" y="3748608"/>
            <a:ext cx="206498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Communications 85V6 V</a:t>
            </a:r>
          </a:p>
        </p:txBody>
      </p:sp>
      <p:cxnSp>
        <p:nvCxnSpPr>
          <p:cNvPr id="19" name="Straight Connector 18">
            <a:extLst>
              <a:ext uri="{FF2B5EF4-FFF2-40B4-BE49-F238E27FC236}">
                <a16:creationId xmlns:a16="http://schemas.microsoft.com/office/drawing/2014/main" id="{ADBE3569-DF80-4E17-97E1-73CABF5DAD70}"/>
              </a:ext>
            </a:extLst>
          </p:cNvPr>
          <p:cNvCxnSpPr>
            <a:cxnSpLocks/>
          </p:cNvCxnSpPr>
          <p:nvPr/>
        </p:nvCxnSpPr>
        <p:spPr>
          <a:xfrm>
            <a:off x="3916305" y="4580626"/>
            <a:ext cx="3660392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25" name="object 60">
            <a:extLst>
              <a:ext uri="{FF2B5EF4-FFF2-40B4-BE49-F238E27FC236}">
                <a16:creationId xmlns:a16="http://schemas.microsoft.com/office/drawing/2014/main" id="{C40CF8DB-8146-42E5-B1C2-49BC4C6F7FE8}"/>
              </a:ext>
            </a:extLst>
          </p:cNvPr>
          <p:cNvSpPr/>
          <p:nvPr/>
        </p:nvSpPr>
        <p:spPr>
          <a:xfrm>
            <a:off x="2719215" y="320912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UHF Communication Locating Team</a:t>
            </a:r>
          </a:p>
        </p:txBody>
      </p:sp>
      <p:cxnSp>
        <p:nvCxnSpPr>
          <p:cNvPr id="27" name="Straight Connector 26">
            <a:extLst>
              <a:ext uri="{FF2B5EF4-FFF2-40B4-BE49-F238E27FC236}">
                <a16:creationId xmlns:a16="http://schemas.microsoft.com/office/drawing/2014/main" id="{936F5F35-0605-458A-8C45-25EC3CEF30FD}"/>
              </a:ext>
            </a:extLst>
          </p:cNvPr>
          <p:cNvCxnSpPr/>
          <p:nvPr/>
        </p:nvCxnSpPr>
        <p:spPr>
          <a:xfrm>
            <a:off x="3310935" y="276471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E67DCB48-49C1-40F8-AAC1-7C010CAE1475}"/>
              </a:ext>
            </a:extLst>
          </p:cNvPr>
          <p:cNvSpPr txBox="1"/>
          <p:nvPr/>
        </p:nvSpPr>
        <p:spPr>
          <a:xfrm>
            <a:off x="2645368" y="3753991"/>
            <a:ext cx="206498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Communications 85V6 V</a:t>
            </a: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6E4F938-E00F-4F1A-B435-BB56AE8FE134}"/>
              </a:ext>
            </a:extLst>
          </p:cNvPr>
          <p:cNvSpPr/>
          <p:nvPr/>
        </p:nvSpPr>
        <p:spPr>
          <a:xfrm>
            <a:off x="7650544" y="320912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Target Locating Team</a:t>
            </a:r>
            <a:endParaRPr sz="1200" dirty="0"/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23654F31-2196-4C4C-85E0-2ECDB7630C4E}"/>
              </a:ext>
            </a:extLst>
          </p:cNvPr>
          <p:cNvCxnSpPr/>
          <p:nvPr/>
        </p:nvCxnSpPr>
        <p:spPr>
          <a:xfrm>
            <a:off x="8242264" y="276471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TextBox 31">
            <a:extLst>
              <a:ext uri="{FF2B5EF4-FFF2-40B4-BE49-F238E27FC236}">
                <a16:creationId xmlns:a16="http://schemas.microsoft.com/office/drawing/2014/main" id="{2C2D6A82-CFA0-4155-869B-717572B358DF}"/>
              </a:ext>
            </a:extLst>
          </p:cNvPr>
          <p:cNvSpPr txBox="1"/>
          <p:nvPr/>
        </p:nvSpPr>
        <p:spPr>
          <a:xfrm>
            <a:off x="7576697" y="3753991"/>
            <a:ext cx="206498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Communications 85V6 V</a:t>
            </a:r>
          </a:p>
        </p:txBody>
      </p:sp>
      <p:sp>
        <p:nvSpPr>
          <p:cNvPr id="33" name="object 60">
            <a:extLst>
              <a:ext uri="{FF2B5EF4-FFF2-40B4-BE49-F238E27FC236}">
                <a16:creationId xmlns:a16="http://schemas.microsoft.com/office/drawing/2014/main" id="{7FBD726D-B735-4C86-B279-18CBBBF87BF4}"/>
              </a:ext>
            </a:extLst>
          </p:cNvPr>
          <p:cNvSpPr/>
          <p:nvPr/>
        </p:nvSpPr>
        <p:spPr>
          <a:xfrm>
            <a:off x="3326708" y="50184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GPS Locating</a:t>
            </a:r>
          </a:p>
          <a:p>
            <a:pPr algn="ctr"/>
            <a:r>
              <a:rPr lang="en-US" sz="1200" dirty="0"/>
              <a:t>Team</a:t>
            </a:r>
            <a:endParaRPr sz="1200" dirty="0"/>
          </a:p>
        </p:txBody>
      </p: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3C821E80-60A0-4B70-AA70-8469ADE04F9D}"/>
              </a:ext>
            </a:extLst>
          </p:cNvPr>
          <p:cNvCxnSpPr/>
          <p:nvPr/>
        </p:nvCxnSpPr>
        <p:spPr>
          <a:xfrm>
            <a:off x="3918428" y="457878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6" name="TextBox 35">
            <a:extLst>
              <a:ext uri="{FF2B5EF4-FFF2-40B4-BE49-F238E27FC236}">
                <a16:creationId xmlns:a16="http://schemas.microsoft.com/office/drawing/2014/main" id="{465ADE88-E92B-4C58-AD2B-729B6C5F15DF}"/>
              </a:ext>
            </a:extLst>
          </p:cNvPr>
          <p:cNvSpPr txBox="1"/>
          <p:nvPr/>
        </p:nvSpPr>
        <p:spPr>
          <a:xfrm>
            <a:off x="3252861" y="5563302"/>
            <a:ext cx="206498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Communications 85V6 V</a:t>
            </a:r>
          </a:p>
        </p:txBody>
      </p:sp>
      <p:sp>
        <p:nvSpPr>
          <p:cNvPr id="38" name="object 60">
            <a:extLst>
              <a:ext uri="{FF2B5EF4-FFF2-40B4-BE49-F238E27FC236}">
                <a16:creationId xmlns:a16="http://schemas.microsoft.com/office/drawing/2014/main" id="{7F132D19-BE71-4249-92D3-2350892A90C0}"/>
              </a:ext>
            </a:extLst>
          </p:cNvPr>
          <p:cNvSpPr/>
          <p:nvPr/>
        </p:nvSpPr>
        <p:spPr>
          <a:xfrm>
            <a:off x="6978079" y="50279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GPS Locating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FF275C92-44B6-4431-B1A2-93BF605AAEC7}"/>
              </a:ext>
            </a:extLst>
          </p:cNvPr>
          <p:cNvCxnSpPr/>
          <p:nvPr/>
        </p:nvCxnSpPr>
        <p:spPr>
          <a:xfrm>
            <a:off x="7569799" y="45835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3" name="TextBox 42">
            <a:extLst>
              <a:ext uri="{FF2B5EF4-FFF2-40B4-BE49-F238E27FC236}">
                <a16:creationId xmlns:a16="http://schemas.microsoft.com/office/drawing/2014/main" id="{4B80ED25-8A78-42E8-9579-E3333A34280E}"/>
              </a:ext>
            </a:extLst>
          </p:cNvPr>
          <p:cNvSpPr txBox="1"/>
          <p:nvPr/>
        </p:nvSpPr>
        <p:spPr>
          <a:xfrm>
            <a:off x="6904232" y="5572828"/>
            <a:ext cx="206498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Communications 85V6 V</a:t>
            </a:r>
          </a:p>
        </p:txBody>
      </p:sp>
    </p:spTree>
    <p:extLst>
      <p:ext uri="{BB962C8B-B14F-4D97-AF65-F5344CB8AC3E}">
        <p14:creationId xmlns:p14="http://schemas.microsoft.com/office/powerpoint/2010/main" val="1213873472"/>
      </p:ext>
    </p:extLst>
  </p:cSld>
  <p:clrMapOvr>
    <a:masterClrMapping/>
  </p:clrMapOvr>
</p:sld>
</file>

<file path=ppt/slides/slide7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81155" y="294552"/>
            <a:ext cx="11740551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Cyber Intercept Direction-Finding Platoon, Signals Reconnaissance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Reconnaissance Battalion, 625 Signals Reconnaissance Brigade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 RISTA Command,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90053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135189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 Direction</a:t>
            </a:r>
          </a:p>
          <a:p>
            <a:pPr algn="ctr"/>
            <a:r>
              <a:rPr lang="en-US" sz="1200" dirty="0"/>
              <a:t>Finding Platoon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>
            <a:cxnSpLocks/>
          </p:cNvCxnSpPr>
          <p:nvPr/>
        </p:nvCxnSpPr>
        <p:spPr>
          <a:xfrm>
            <a:off x="1727075" y="2768914"/>
            <a:ext cx="8645654" cy="840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135355" y="320374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TACSAT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526227" y="273334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9761607" y="322099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WIMAX WIFI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727075" y="275932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0357999" y="276525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159722" y="274007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9690400" y="3775016"/>
            <a:ext cx="2101857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BTR-80 Radar Intercept DF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KAMAZ AVTOBAZA Jamming System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89077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1061508" y="3748608"/>
            <a:ext cx="2101857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KAMAZ AVTOBAZA Jamming System</a:t>
            </a:r>
          </a:p>
        </p:txBody>
      </p:sp>
    </p:spTree>
    <p:extLst>
      <p:ext uri="{BB962C8B-B14F-4D97-AF65-F5344CB8AC3E}">
        <p14:creationId xmlns:p14="http://schemas.microsoft.com/office/powerpoint/2010/main" val="2365845761"/>
      </p:ext>
    </p:extLst>
  </p:cSld>
  <p:clrMapOvr>
    <a:masterClrMapping/>
  </p:clrMapOvr>
</p:sld>
</file>

<file path=ppt/slides/slide7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72528" y="104775"/>
            <a:ext cx="11714672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Radar Intercept &amp; Direction Finding Company, Signals Reconnaissance Battalion,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625 Signals Reconnaissance Brigade 6 RISTA Command,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 Reconnaissance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252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Ground Radar 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Aviation Radar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055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44064" y="166470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463" y="168590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49363" y="2703491"/>
            <a:ext cx="0" cy="127795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53617" y="429297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52355" y="3961655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45331" y="395890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40732" y="395890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98322" y="395890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09519" y="429551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6372" y="42999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47307" y="4841619"/>
            <a:ext cx="134844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325253" y="4841619"/>
            <a:ext cx="134844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84149" y="4841619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</p:spTree>
    <p:extLst>
      <p:ext uri="{BB962C8B-B14F-4D97-AF65-F5344CB8AC3E}">
        <p14:creationId xmlns:p14="http://schemas.microsoft.com/office/powerpoint/2010/main" val="3346520987"/>
      </p:ext>
    </p:extLst>
  </p:cSld>
  <p:clrMapOvr>
    <a:masterClrMapping/>
  </p:clrMapOvr>
</p:sld>
</file>

<file path=ppt/slides/slide7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294552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Ground Radar Platoon, Radar Intercept &amp; Direction Finding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Reconnaissance Battalion, 625 Signals Reconnaissance Brigade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 RISTA Command,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5739525" y="1900530"/>
            <a:ext cx="0" cy="85879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147956" y="135189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Ground Radar Platoon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735045" y="275932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43325" y="320374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GSR Locating</a:t>
            </a:r>
          </a:p>
          <a:p>
            <a:pPr algn="ctr"/>
            <a:r>
              <a:rPr lang="en-US" sz="1200" dirty="0"/>
              <a:t>Team</a:t>
            </a:r>
            <a:endParaRPr sz="1200" dirty="0"/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149796" y="320374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CFR Locating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735045" y="275932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0746188" y="27480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TextBox 23"/>
          <p:cNvSpPr txBox="1"/>
          <p:nvPr/>
        </p:nvSpPr>
        <p:spPr>
          <a:xfrm>
            <a:off x="10078589" y="3757764"/>
            <a:ext cx="2101857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KAMAZ AVTOBAZA Jamming System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467655" y="89077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69478" y="3748608"/>
            <a:ext cx="2101857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KAMAZ AVTOBAZA Jamming System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40CF8DB-8146-42E5-B1C2-49BC4C6F7FE8}"/>
              </a:ext>
            </a:extLst>
          </p:cNvPr>
          <p:cNvSpPr/>
          <p:nvPr/>
        </p:nvSpPr>
        <p:spPr>
          <a:xfrm>
            <a:off x="2719215" y="320912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GSR Locating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27" name="Straight Connector 26">
            <a:extLst>
              <a:ext uri="{FF2B5EF4-FFF2-40B4-BE49-F238E27FC236}">
                <a16:creationId xmlns:a16="http://schemas.microsoft.com/office/drawing/2014/main" id="{936F5F35-0605-458A-8C45-25EC3CEF30FD}"/>
              </a:ext>
            </a:extLst>
          </p:cNvPr>
          <p:cNvCxnSpPr/>
          <p:nvPr/>
        </p:nvCxnSpPr>
        <p:spPr>
          <a:xfrm>
            <a:off x="3310935" y="276471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E67DCB48-49C1-40F8-AAC1-7C010CAE1475}"/>
              </a:ext>
            </a:extLst>
          </p:cNvPr>
          <p:cNvSpPr txBox="1"/>
          <p:nvPr/>
        </p:nvSpPr>
        <p:spPr>
          <a:xfrm>
            <a:off x="2645368" y="3753991"/>
            <a:ext cx="2101857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KAMAZ AVTOBAZA Jamming System</a:t>
            </a: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6E4F938-E00F-4F1A-B435-BB56AE8FE134}"/>
              </a:ext>
            </a:extLst>
          </p:cNvPr>
          <p:cNvSpPr/>
          <p:nvPr/>
        </p:nvSpPr>
        <p:spPr>
          <a:xfrm>
            <a:off x="7650544" y="320912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CFR Locating</a:t>
            </a:r>
          </a:p>
          <a:p>
            <a:pPr algn="ctr"/>
            <a:r>
              <a:rPr lang="en-US" sz="1200" dirty="0"/>
              <a:t>Team</a:t>
            </a:r>
            <a:endParaRPr sz="1200" dirty="0"/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23654F31-2196-4C4C-85E0-2ECDB7630C4E}"/>
              </a:ext>
            </a:extLst>
          </p:cNvPr>
          <p:cNvCxnSpPr/>
          <p:nvPr/>
        </p:nvCxnSpPr>
        <p:spPr>
          <a:xfrm>
            <a:off x="8242264" y="276471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TextBox 31">
            <a:extLst>
              <a:ext uri="{FF2B5EF4-FFF2-40B4-BE49-F238E27FC236}">
                <a16:creationId xmlns:a16="http://schemas.microsoft.com/office/drawing/2014/main" id="{2C2D6A82-CFA0-4155-869B-717572B358DF}"/>
              </a:ext>
            </a:extLst>
          </p:cNvPr>
          <p:cNvSpPr txBox="1"/>
          <p:nvPr/>
        </p:nvSpPr>
        <p:spPr>
          <a:xfrm>
            <a:off x="7576697" y="3753991"/>
            <a:ext cx="2101857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KAMAZ AVTOBAZA Jamming System</a:t>
            </a:r>
          </a:p>
        </p:txBody>
      </p:sp>
    </p:spTree>
    <p:extLst>
      <p:ext uri="{BB962C8B-B14F-4D97-AF65-F5344CB8AC3E}">
        <p14:creationId xmlns:p14="http://schemas.microsoft.com/office/powerpoint/2010/main" val="3989192946"/>
      </p:ext>
    </p:extLst>
  </p:cSld>
  <p:clrMapOvr>
    <a:masterClrMapping/>
  </p:clrMapOvr>
</p:sld>
</file>

<file path=ppt/slides/slide7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294552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Aviation Radar Platoon, Radar Intercept &amp; Direction Finding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Reconnaissance Battalion, 625 Signals Reconnaissance Brigade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 RISTA Command,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5739525" y="1900530"/>
            <a:ext cx="0" cy="85879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147956" y="135189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Aviation Radar Platoon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735045" y="275932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43325" y="320374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Fixed Wing Locating Team</a:t>
            </a:r>
            <a:endParaRPr sz="1200" dirty="0"/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149796" y="320374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Unmanned Aerial Vehicle Locating Team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735045" y="275932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0746188" y="27480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TextBox 23"/>
          <p:cNvSpPr txBox="1"/>
          <p:nvPr/>
        </p:nvSpPr>
        <p:spPr>
          <a:xfrm>
            <a:off x="10078589" y="3757764"/>
            <a:ext cx="2101857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KAMAZ AVTOBAZA Jamming System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467655" y="89077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69478" y="3748608"/>
            <a:ext cx="2101857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KAMAZ AVTOBAZA Jamming System</a:t>
            </a: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6E4F938-E00F-4F1A-B435-BB56AE8FE134}"/>
              </a:ext>
            </a:extLst>
          </p:cNvPr>
          <p:cNvSpPr/>
          <p:nvPr/>
        </p:nvSpPr>
        <p:spPr>
          <a:xfrm>
            <a:off x="5149987" y="319996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Rotary Wing Locating Team</a:t>
            </a:r>
            <a:endParaRPr sz="1200" dirty="0"/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23654F31-2196-4C4C-85E0-2ECDB7630C4E}"/>
              </a:ext>
            </a:extLst>
          </p:cNvPr>
          <p:cNvCxnSpPr/>
          <p:nvPr/>
        </p:nvCxnSpPr>
        <p:spPr>
          <a:xfrm>
            <a:off x="5741707" y="27555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TextBox 31">
            <a:extLst>
              <a:ext uri="{FF2B5EF4-FFF2-40B4-BE49-F238E27FC236}">
                <a16:creationId xmlns:a16="http://schemas.microsoft.com/office/drawing/2014/main" id="{2C2D6A82-CFA0-4155-869B-717572B358DF}"/>
              </a:ext>
            </a:extLst>
          </p:cNvPr>
          <p:cNvSpPr txBox="1"/>
          <p:nvPr/>
        </p:nvSpPr>
        <p:spPr>
          <a:xfrm>
            <a:off x="5076140" y="3744835"/>
            <a:ext cx="2101857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KAMAZ AVTOBAZA Jamming System</a:t>
            </a:r>
          </a:p>
        </p:txBody>
      </p:sp>
    </p:spTree>
    <p:extLst>
      <p:ext uri="{BB962C8B-B14F-4D97-AF65-F5344CB8AC3E}">
        <p14:creationId xmlns:p14="http://schemas.microsoft.com/office/powerpoint/2010/main" val="2723533238"/>
      </p:ext>
    </p:extLst>
  </p:cSld>
  <p:clrMapOvr>
    <a:masterClrMapping/>
  </p:clrMapOvr>
</p:sld>
</file>

<file path=ppt/slides/slide7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Electronic Warfare Company, Signals Reconnaissance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625 Signals Reconnaissance Brigade, 6 RISTA Command,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2277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741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Electronic Warfare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81572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367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Radar Reconnaissance 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Unmanned Aerial Vehicle</a:t>
            </a:r>
            <a:endParaRPr lang="en-US" sz="1200" b="1" dirty="0"/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81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7490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7938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702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TextBox 23"/>
          <p:cNvSpPr txBox="1"/>
          <p:nvPr/>
        </p:nvSpPr>
        <p:spPr>
          <a:xfrm>
            <a:off x="10432273" y="3280008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8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ORLAN 10 UAS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ZALA 421-08 UAS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8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3026582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Electronic Warfare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2920491" y="3260370"/>
            <a:ext cx="142699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LUCH KOSAR EA UAS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7979073" y="3275388"/>
            <a:ext cx="158408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BMP-1Ksh Radar Intercept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ZALA 421-08</a:t>
            </a: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5559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23948" y="2253235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849676" y="224827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36017" y="225178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5989235" y="65330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3285416"/>
            <a:ext cx="2668" cy="20927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4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46" name="TextBox 45"/>
          <p:cNvSpPr txBox="1"/>
          <p:nvPr/>
        </p:nvSpPr>
        <p:spPr>
          <a:xfrm>
            <a:off x="328257" y="6260844"/>
            <a:ext cx="96051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BRM-3K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ZALA 421-08</a:t>
            </a:r>
          </a:p>
        </p:txBody>
      </p:sp>
      <p:sp>
        <p:nvSpPr>
          <p:cNvPr id="47" name="TextBox 46"/>
          <p:cNvSpPr txBox="1"/>
          <p:nvPr/>
        </p:nvSpPr>
        <p:spPr>
          <a:xfrm>
            <a:off x="2287153" y="6260844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8" name="TextBox 47"/>
          <p:cNvSpPr txBox="1"/>
          <p:nvPr/>
        </p:nvSpPr>
        <p:spPr>
          <a:xfrm>
            <a:off x="4246049" y="6260844"/>
            <a:ext cx="109036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3599" y="226926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3203" y="272033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 Reconnaissance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49" name="TextBox 48"/>
          <p:cNvSpPr txBox="1"/>
          <p:nvPr/>
        </p:nvSpPr>
        <p:spPr>
          <a:xfrm>
            <a:off x="5387112" y="3254724"/>
            <a:ext cx="16241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BMP-1Ksh Comms Jammer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ZALA 421-08</a:t>
            </a: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46193" y="224614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</p:spTree>
    <p:extLst>
      <p:ext uri="{BB962C8B-B14F-4D97-AF65-F5344CB8AC3E}">
        <p14:creationId xmlns:p14="http://schemas.microsoft.com/office/powerpoint/2010/main" val="899955293"/>
      </p:ext>
    </p:extLst>
  </p:cSld>
  <p:clrMapOvr>
    <a:masterClrMapping/>
  </p:clrMapOvr>
</p:sld>
</file>

<file path=ppt/slides/slide7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Signals Reconnaissance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625 Signals Reconnaissance Brigade, 6 RISTA Command,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4844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63588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230652" y="225143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7564679" y="3252051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044102" y="22367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2BB3E62C-381D-4C38-94E5-257A03C06D12}"/>
              </a:ext>
            </a:extLst>
          </p:cNvPr>
          <p:cNvSpPr/>
          <p:nvPr/>
        </p:nvSpPr>
        <p:spPr>
          <a:xfrm>
            <a:off x="3379274" y="27135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FAF4B31F-14F0-4983-AB80-2D4A37D83D53}"/>
              </a:ext>
            </a:extLst>
          </p:cNvPr>
          <p:cNvCxnSpPr/>
          <p:nvPr/>
        </p:nvCxnSpPr>
        <p:spPr>
          <a:xfrm>
            <a:off x="3974039" y="226158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CD4A4D19-5351-4742-9B49-A8C7B5921F53}"/>
              </a:ext>
            </a:extLst>
          </p:cNvPr>
          <p:cNvSpPr txBox="1"/>
          <p:nvPr/>
        </p:nvSpPr>
        <p:spPr>
          <a:xfrm>
            <a:off x="3308066" y="3262196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9A44DBEC-6908-4362-B7CA-21E16AA945B6}"/>
              </a:ext>
            </a:extLst>
          </p:cNvPr>
          <p:cNvSpPr txBox="1"/>
          <p:nvPr/>
        </p:nvSpPr>
        <p:spPr>
          <a:xfrm>
            <a:off x="3787489" y="224693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963731720"/>
      </p:ext>
    </p:extLst>
  </p:cSld>
  <p:clrMapOvr>
    <a:masterClrMapping/>
  </p:clrMapOvr>
</p:sld>
</file>

<file path=ppt/slides/slide7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Signals Reconnaissance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625 Signals Reconnaissance Brigade, 6 RISTA Command,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1426650190"/>
      </p:ext>
    </p:extLst>
  </p:cSld>
  <p:clrMapOvr>
    <a:masterClrMapping/>
  </p:clrMapOvr>
</p:sld>
</file>

<file path=ppt/slides/slide7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Intelligence Management Company, Signals Reconnaissance Battalion,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625 Signals Reconnaissance Brigade, 6 RISTA Command,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2277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741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Intelligence Management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81572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367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Intelligence Management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Intelligence Management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81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7490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7938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702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3026582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Intelligence Management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5559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23948" y="2253235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849676" y="224827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79530" y="2255592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5989235" y="65330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3285416"/>
            <a:ext cx="2668" cy="20927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25689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17403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4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46" name="TextBox 45"/>
          <p:cNvSpPr txBox="1"/>
          <p:nvPr/>
        </p:nvSpPr>
        <p:spPr>
          <a:xfrm>
            <a:off x="319379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7" name="TextBox 46"/>
          <p:cNvSpPr txBox="1"/>
          <p:nvPr/>
        </p:nvSpPr>
        <p:spPr>
          <a:xfrm>
            <a:off x="2287153" y="6260844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8" name="TextBox 47"/>
          <p:cNvSpPr txBox="1"/>
          <p:nvPr/>
        </p:nvSpPr>
        <p:spPr>
          <a:xfrm>
            <a:off x="4246049" y="6260844"/>
            <a:ext cx="1079142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1" name="object 60">
            <a:extLst>
              <a:ext uri="{FF2B5EF4-FFF2-40B4-BE49-F238E27FC236}">
                <a16:creationId xmlns:a16="http://schemas.microsoft.com/office/drawing/2014/main" id="{B3F94C6B-1A1A-4DD7-A1A4-BE52B3F4A553}"/>
              </a:ext>
            </a:extLst>
          </p:cNvPr>
          <p:cNvSpPr/>
          <p:nvPr/>
        </p:nvSpPr>
        <p:spPr>
          <a:xfrm>
            <a:off x="6117600" y="459846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Analysis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52" name="Straight Connector 51">
            <a:extLst>
              <a:ext uri="{FF2B5EF4-FFF2-40B4-BE49-F238E27FC236}">
                <a16:creationId xmlns:a16="http://schemas.microsoft.com/office/drawing/2014/main" id="{266AC785-0FD9-409C-8844-F88632DF9708}"/>
              </a:ext>
            </a:extLst>
          </p:cNvPr>
          <p:cNvCxnSpPr>
            <a:cxnSpLocks/>
          </p:cNvCxnSpPr>
          <p:nvPr/>
        </p:nvCxnSpPr>
        <p:spPr>
          <a:xfrm flipH="1">
            <a:off x="6706166" y="4116224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55" name="Straight Connector 54">
            <a:extLst>
              <a:ext uri="{FF2B5EF4-FFF2-40B4-BE49-F238E27FC236}">
                <a16:creationId xmlns:a16="http://schemas.microsoft.com/office/drawing/2014/main" id="{15065B51-684E-4E1F-9C4D-154DF87D9986}"/>
              </a:ext>
            </a:extLst>
          </p:cNvPr>
          <p:cNvCxnSpPr/>
          <p:nvPr/>
        </p:nvCxnSpPr>
        <p:spPr>
          <a:xfrm>
            <a:off x="6709314" y="411347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" name="Straight Connector 57">
            <a:extLst>
              <a:ext uri="{FF2B5EF4-FFF2-40B4-BE49-F238E27FC236}">
                <a16:creationId xmlns:a16="http://schemas.microsoft.com/office/drawing/2014/main" id="{0619A12E-A855-48C8-B10A-01B51AAFA342}"/>
              </a:ext>
            </a:extLst>
          </p:cNvPr>
          <p:cNvCxnSpPr/>
          <p:nvPr/>
        </p:nvCxnSpPr>
        <p:spPr>
          <a:xfrm>
            <a:off x="10594543" y="411347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9" name="Straight Connector 58">
            <a:extLst>
              <a:ext uri="{FF2B5EF4-FFF2-40B4-BE49-F238E27FC236}">
                <a16:creationId xmlns:a16="http://schemas.microsoft.com/office/drawing/2014/main" id="{D62D08FC-0D7A-4472-BC76-54CBEF5F2892}"/>
              </a:ext>
            </a:extLst>
          </p:cNvPr>
          <p:cNvCxnSpPr/>
          <p:nvPr/>
        </p:nvCxnSpPr>
        <p:spPr>
          <a:xfrm>
            <a:off x="8652133" y="411347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0" name="object 60">
            <a:extLst>
              <a:ext uri="{FF2B5EF4-FFF2-40B4-BE49-F238E27FC236}">
                <a16:creationId xmlns:a16="http://schemas.microsoft.com/office/drawing/2014/main" id="{28669ED3-1A25-4799-8616-F88058A5524E}"/>
              </a:ext>
            </a:extLst>
          </p:cNvPr>
          <p:cNvSpPr/>
          <p:nvPr/>
        </p:nvSpPr>
        <p:spPr>
          <a:xfrm>
            <a:off x="8063330" y="460100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Intelligence Planning Section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81C97279-D9B2-436E-B728-9D6A6852BA93}"/>
              </a:ext>
            </a:extLst>
          </p:cNvPr>
          <p:cNvSpPr/>
          <p:nvPr/>
        </p:nvSpPr>
        <p:spPr>
          <a:xfrm>
            <a:off x="10000183" y="460542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23405A6C-81CE-4B63-8452-F07F33E8D3AB}"/>
              </a:ext>
            </a:extLst>
          </p:cNvPr>
          <p:cNvSpPr txBox="1"/>
          <p:nvPr/>
        </p:nvSpPr>
        <p:spPr>
          <a:xfrm>
            <a:off x="6011290" y="5147108"/>
            <a:ext cx="152157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Computer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3" name="TextBox 62">
            <a:extLst>
              <a:ext uri="{FF2B5EF4-FFF2-40B4-BE49-F238E27FC236}">
                <a16:creationId xmlns:a16="http://schemas.microsoft.com/office/drawing/2014/main" id="{02FA5982-2BB1-499D-8B00-2A249D997ECD}"/>
              </a:ext>
            </a:extLst>
          </p:cNvPr>
          <p:cNvSpPr txBox="1"/>
          <p:nvPr/>
        </p:nvSpPr>
        <p:spPr>
          <a:xfrm>
            <a:off x="7979064" y="5147108"/>
            <a:ext cx="152157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Computer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3AEA3018-CCDC-4F65-ACC6-189E7E6FE19D}"/>
              </a:ext>
            </a:extLst>
          </p:cNvPr>
          <p:cNvSpPr txBox="1"/>
          <p:nvPr/>
        </p:nvSpPr>
        <p:spPr>
          <a:xfrm>
            <a:off x="9937960" y="5147108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 Radio Relay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 Sat Com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cxnSp>
        <p:nvCxnSpPr>
          <p:cNvPr id="66" name="Straight Connector 65">
            <a:extLst>
              <a:ext uri="{FF2B5EF4-FFF2-40B4-BE49-F238E27FC236}">
                <a16:creationId xmlns:a16="http://schemas.microsoft.com/office/drawing/2014/main" id="{ECE0B670-005D-4120-A19A-6CFF0B71FA49}"/>
              </a:ext>
            </a:extLst>
          </p:cNvPr>
          <p:cNvCxnSpPr>
            <a:cxnSpLocks/>
          </p:cNvCxnSpPr>
          <p:nvPr/>
        </p:nvCxnSpPr>
        <p:spPr>
          <a:xfrm>
            <a:off x="8658670" y="3297015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67" name="TextBox 66">
            <a:extLst>
              <a:ext uri="{FF2B5EF4-FFF2-40B4-BE49-F238E27FC236}">
                <a16:creationId xmlns:a16="http://schemas.microsoft.com/office/drawing/2014/main" id="{66483EB9-648F-442F-81C4-6654C669571D}"/>
              </a:ext>
            </a:extLst>
          </p:cNvPr>
          <p:cNvSpPr txBox="1"/>
          <p:nvPr/>
        </p:nvSpPr>
        <p:spPr>
          <a:xfrm>
            <a:off x="6518021" y="411879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5B7C5A69-7232-4766-B8AB-D1E12D79C8BC}"/>
              </a:ext>
            </a:extLst>
          </p:cNvPr>
          <p:cNvSpPr txBox="1"/>
          <p:nvPr/>
        </p:nvSpPr>
        <p:spPr>
          <a:xfrm>
            <a:off x="8463877" y="409150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9" name="TextBox 68">
            <a:extLst>
              <a:ext uri="{FF2B5EF4-FFF2-40B4-BE49-F238E27FC236}">
                <a16:creationId xmlns:a16="http://schemas.microsoft.com/office/drawing/2014/main" id="{C77481ED-6E71-4FB7-AEC6-ACC25E626DB0}"/>
              </a:ext>
            </a:extLst>
          </p:cNvPr>
          <p:cNvSpPr txBox="1"/>
          <p:nvPr/>
        </p:nvSpPr>
        <p:spPr>
          <a:xfrm>
            <a:off x="10409607" y="409150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4052229102"/>
      </p:ext>
    </p:extLst>
  </p:cSld>
  <p:clrMapOvr>
    <a:masterClrMapping/>
  </p:clrMapOvr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POL Platoon, Support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Motorized Infantry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9690640" cy="840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186959" y="272099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0783351" y="226525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586979" y="224007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115752" y="3275018"/>
            <a:ext cx="186942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891865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</p:spTree>
    <p:extLst>
      <p:ext uri="{BB962C8B-B14F-4D97-AF65-F5344CB8AC3E}">
        <p14:creationId xmlns:p14="http://schemas.microsoft.com/office/powerpoint/2010/main" val="11611075"/>
      </p:ext>
    </p:extLst>
  </p:cSld>
  <p:clrMapOvr>
    <a:masterClrMapping/>
  </p:clrMapOvr>
</p:sld>
</file>

<file path=ppt/slides/slide7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Company, Signals Reconnaissance Battalion,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625 Signals Reconnaissance Brigade, 6 RISTA Command,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 Signals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90532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 Squad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58364" y="1664706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374096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60706" y="168823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06150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0" name="TextBox 39"/>
          <p:cNvSpPr txBox="1"/>
          <p:nvPr/>
        </p:nvSpPr>
        <p:spPr>
          <a:xfrm>
            <a:off x="10422506" y="2703491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2347803737"/>
      </p:ext>
    </p:extLst>
  </p:cSld>
  <p:clrMapOvr>
    <a:masterClrMapping/>
  </p:clrMapOvr>
</p:sld>
</file>

<file path=ppt/slides/slide7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Digital Platoon, Signals Company, Signals Reconnaissance Battalion,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625 Signals Reconnaissance Brigade, 6 RISTA Command,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Team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24751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601892" y="270966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Light 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Light 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2919516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9197812" y="22522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253543" y="3248278"/>
            <a:ext cx="106150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06150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15249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4742591" y="226740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6783209" y="272939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Light 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7379129" y="227200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3" name="TextBox 32"/>
          <p:cNvSpPr txBox="1"/>
          <p:nvPr/>
        </p:nvSpPr>
        <p:spPr>
          <a:xfrm>
            <a:off x="4052752" y="3248278"/>
            <a:ext cx="106150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6683468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8505886" y="3248278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225153723"/>
      </p:ext>
    </p:extLst>
  </p:cSld>
  <p:clrMapOvr>
    <a:masterClrMapping/>
  </p:clrMapOvr>
</p:sld>
</file>

<file path=ppt/slides/slide7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Radio Platoon, Signals Company, Signals Reconnaissance Battalion,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625 Signals Reconnaissance Brigade, 6 RISTA Command,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32213" y="270430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1420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523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5680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61005" y="3252945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Signal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Signal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Signal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884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6094769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4" name="TextBox 33"/>
          <p:cNvSpPr txBox="1"/>
          <p:nvPr/>
        </p:nvSpPr>
        <p:spPr>
          <a:xfrm>
            <a:off x="5392758" y="3237796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Signal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7979073" y="3252814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Signal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34854" y="223617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80393" y="223066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06121" y="222569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08284" y="222921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1529524892"/>
      </p:ext>
    </p:extLst>
  </p:cSld>
  <p:clrMapOvr>
    <a:masterClrMapping/>
  </p:clrMapOvr>
</p:sld>
</file>

<file path=ppt/slides/slide7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86431" y="104775"/>
            <a:ext cx="1173628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Long Range Signals Platoon, Signals Company, Signals Reconnaissance Battalion,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625 Signals Reconnaissance Brigade, 6 RISTA Command,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</a:t>
            </a:r>
          </a:p>
          <a:p>
            <a:pPr algn="ctr"/>
            <a:r>
              <a:rPr lang="en-US" sz="1200" dirty="0"/>
              <a:t>Signals 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</a:t>
            </a:r>
          </a:p>
          <a:p>
            <a:pPr algn="ctr"/>
            <a:r>
              <a:rPr lang="en-US" sz="1200" dirty="0"/>
              <a:t>Signals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IBACS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GAZ 66 Signals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 Radio Relay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 Sat Com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Veh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20068635"/>
      </p:ext>
    </p:extLst>
  </p:cSld>
  <p:clrMapOvr>
    <a:masterClrMapping/>
  </p:clrMapOvr>
</p:sld>
</file>

<file path=ppt/slides/slide7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23093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Battalion, Signals Reconnaissance Battalion,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625 Signals Reconnaissance Brigade, 6 RISTA Command,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62479"/>
            <a:ext cx="8653" cy="408882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91383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72287" y="706371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909227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15467" y="190840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34986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Company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3545841" y="2142023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Company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425745" y="214579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Company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990240" y="214579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73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500144" y="596168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74" name="TextBox 73">
            <a:extLst>
              <a:ext uri="{FF2B5EF4-FFF2-40B4-BE49-F238E27FC236}">
                <a16:creationId xmlns:a16="http://schemas.microsoft.com/office/drawing/2014/main" id="{61D16797-20A4-43C5-A45C-BD62C451772D}"/>
              </a:ext>
            </a:extLst>
          </p:cNvPr>
          <p:cNvSpPr txBox="1"/>
          <p:nvPr/>
        </p:nvSpPr>
        <p:spPr>
          <a:xfrm>
            <a:off x="982920" y="575383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83" name="object 60">
            <a:extLst>
              <a:ext uri="{FF2B5EF4-FFF2-40B4-BE49-F238E27FC236}">
                <a16:creationId xmlns:a16="http://schemas.microsoft.com/office/drawing/2014/main" id="{7801212E-E563-45A8-BE47-E51BC0001469}"/>
              </a:ext>
            </a:extLst>
          </p:cNvPr>
          <p:cNvSpPr/>
          <p:nvPr/>
        </p:nvSpPr>
        <p:spPr>
          <a:xfrm>
            <a:off x="10510949" y="596168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4" name="TextBox 83">
            <a:extLst>
              <a:ext uri="{FF2B5EF4-FFF2-40B4-BE49-F238E27FC236}">
                <a16:creationId xmlns:a16="http://schemas.microsoft.com/office/drawing/2014/main" id="{AAC108ED-2E79-4A7D-B158-235511B997D2}"/>
              </a:ext>
            </a:extLst>
          </p:cNvPr>
          <p:cNvSpPr txBox="1"/>
          <p:nvPr/>
        </p:nvSpPr>
        <p:spPr>
          <a:xfrm>
            <a:off x="10833005" y="551644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90922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89789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89624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979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4" name="Straight Connector 123">
            <a:extLst>
              <a:ext uri="{FF2B5EF4-FFF2-40B4-BE49-F238E27FC236}">
                <a16:creationId xmlns:a16="http://schemas.microsoft.com/office/drawing/2014/main" id="{E8E2C687-8F55-4AA9-87AF-313368FB2932}"/>
              </a:ext>
            </a:extLst>
          </p:cNvPr>
          <p:cNvCxnSpPr/>
          <p:nvPr/>
        </p:nvCxnSpPr>
        <p:spPr>
          <a:xfrm>
            <a:off x="1098487" y="55513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1093493" y="5559731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0" name="Straight Connector 129">
            <a:extLst>
              <a:ext uri="{FF2B5EF4-FFF2-40B4-BE49-F238E27FC236}">
                <a16:creationId xmlns:a16="http://schemas.microsoft.com/office/drawing/2014/main" id="{5954BBA4-D4DF-4BB1-AF39-FA119786AB0D}"/>
              </a:ext>
            </a:extLst>
          </p:cNvPr>
          <p:cNvCxnSpPr/>
          <p:nvPr/>
        </p:nvCxnSpPr>
        <p:spPr>
          <a:xfrm>
            <a:off x="11095461" y="55575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3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230533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7" name="Straight Connector 3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90199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8" name="TextBox 37"/>
          <p:cNvSpPr txBox="1"/>
          <p:nvPr/>
        </p:nvSpPr>
        <p:spPr>
          <a:xfrm>
            <a:off x="156562" y="4204219"/>
            <a:ext cx="133241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1973688" y="4204219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8506" y="600514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103271" y="55531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6" name="TextBox 4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63969" y="553852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</p:spTree>
    <p:extLst>
      <p:ext uri="{BB962C8B-B14F-4D97-AF65-F5344CB8AC3E}">
        <p14:creationId xmlns:p14="http://schemas.microsoft.com/office/powerpoint/2010/main" val="3081270032"/>
      </p:ext>
    </p:extLst>
  </p:cSld>
  <p:clrMapOvr>
    <a:masterClrMapping/>
  </p:clrMapOvr>
</p:sld>
</file>

<file path=ppt/slides/slide7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92963" y="104775"/>
            <a:ext cx="11646372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Ammunition Supply Company, Support Battalion, Signals Reconnaissance Battalion,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625 Signals Reconnaissance Brigade, 6 RISTA Command,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8332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7126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226066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224601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78263" y="3252051"/>
            <a:ext cx="10466" cy="207077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575" y="564572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78263" y="5314401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0289" y="531165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66640" y="53116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024230" y="53116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35427" y="564826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72280" y="565268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92265" y="6194365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351161" y="6194365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310057" y="6194365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87963" y="6263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0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4593909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  <a:endParaRPr sz="1200" dirty="0"/>
          </a:p>
        </p:txBody>
      </p:sp>
      <p:sp>
        <p:nvSpPr>
          <p:cNvPr id="4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6394964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  <a:endParaRPr sz="1200" dirty="0"/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999881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803359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5196277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6989324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5188269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6098223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" name="TextBox 48"/>
          <p:cNvSpPr txBox="1"/>
          <p:nvPr/>
        </p:nvSpPr>
        <p:spPr>
          <a:xfrm>
            <a:off x="4506631" y="4588736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0" name="TextBox 49"/>
          <p:cNvSpPr txBox="1"/>
          <p:nvPr/>
        </p:nvSpPr>
        <p:spPr>
          <a:xfrm>
            <a:off x="6323757" y="4588736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8949560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  <a:endParaRPr sz="1200" dirty="0"/>
          </a:p>
        </p:txBody>
      </p:sp>
      <p:sp>
        <p:nvSpPr>
          <p:cNvPr id="5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10750615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355532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1159010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9551928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11344975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Straight Connector 61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9543920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4" name="Straight Connector 63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1113296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7" name="TextBox 66"/>
          <p:cNvSpPr txBox="1"/>
          <p:nvPr/>
        </p:nvSpPr>
        <p:spPr>
          <a:xfrm>
            <a:off x="8862282" y="4588736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8" name="TextBox 67"/>
          <p:cNvSpPr txBox="1"/>
          <p:nvPr/>
        </p:nvSpPr>
        <p:spPr>
          <a:xfrm>
            <a:off x="10679408" y="4588736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739434276"/>
      </p:ext>
    </p:extLst>
  </p:cSld>
  <p:clrMapOvr>
    <a:masterClrMapping/>
  </p:clrMapOvr>
</p:sld>
</file>

<file path=ppt/slides/slide7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POL Company, Support Battalion, Signals Reconnaissance Battalion,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625 Signals Reconnaissance Brigade, 6 RISTA Command,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8332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7126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226066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224601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88729" y="3252051"/>
            <a:ext cx="0" cy="218507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575" y="576002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78263" y="5428697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0289" y="542595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66640" y="542594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024230" y="542594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35427" y="57625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72280" y="57669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92265" y="6308661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351161" y="6308661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310057" y="6308661"/>
            <a:ext cx="109036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87963" y="6263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0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4215843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4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6016898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621815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25293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4818211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6611258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4810203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5939960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" name="TextBox 48"/>
          <p:cNvSpPr txBox="1"/>
          <p:nvPr/>
        </p:nvSpPr>
        <p:spPr>
          <a:xfrm>
            <a:off x="4128565" y="4588736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50" name="TextBox 49"/>
          <p:cNvSpPr txBox="1"/>
          <p:nvPr/>
        </p:nvSpPr>
        <p:spPr>
          <a:xfrm>
            <a:off x="5945691" y="4588736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5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8571494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5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10372549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977466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780944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9173862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10966909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Straight Connector 61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9165854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4" name="Straight Connector 63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963825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7" name="TextBox 66"/>
          <p:cNvSpPr txBox="1"/>
          <p:nvPr/>
        </p:nvSpPr>
        <p:spPr>
          <a:xfrm>
            <a:off x="8484216" y="4588736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68" name="TextBox 67"/>
          <p:cNvSpPr txBox="1"/>
          <p:nvPr/>
        </p:nvSpPr>
        <p:spPr>
          <a:xfrm>
            <a:off x="10301342" y="4588736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</p:spTree>
    <p:extLst>
      <p:ext uri="{BB962C8B-B14F-4D97-AF65-F5344CB8AC3E}">
        <p14:creationId xmlns:p14="http://schemas.microsoft.com/office/powerpoint/2010/main" val="2189809595"/>
      </p:ext>
    </p:extLst>
  </p:cSld>
  <p:clrMapOvr>
    <a:masterClrMapping/>
  </p:clrMapOvr>
</p:sld>
</file>

<file path=ppt/slides/slide7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Supply Company, Support Battalion, Signals Reconnaissance Battalion,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625 Signals Reconnaissance Brigade, 6 RISTA Command,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8332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7126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226066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224601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88729" y="3252051"/>
            <a:ext cx="0" cy="218507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575" y="576002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78263" y="5428697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0289" y="542595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66642" y="542594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024230" y="542594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35427" y="57625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72280" y="57669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92265" y="6308661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351161" y="6308661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310057" y="6308661"/>
            <a:ext cx="109036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87963" y="6263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0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4347727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4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6148782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753699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557177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4950095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6743142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4942087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6098223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" name="TextBox 48"/>
          <p:cNvSpPr txBox="1"/>
          <p:nvPr/>
        </p:nvSpPr>
        <p:spPr>
          <a:xfrm>
            <a:off x="4260449" y="4588736"/>
            <a:ext cx="183415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10 x URAL 5323 8x8 9000Kg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15 x 2 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0" name="TextBox 49"/>
          <p:cNvSpPr txBox="1"/>
          <p:nvPr/>
        </p:nvSpPr>
        <p:spPr>
          <a:xfrm>
            <a:off x="6077575" y="4588736"/>
            <a:ext cx="183415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10 x URAL 5323 8x8 9000Kg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15 x 2 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8703378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5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10504433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109350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12828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9305746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11098793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Straight Connector 61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9297738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4" name="Straight Connector 63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1095712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7" name="TextBox 66"/>
          <p:cNvSpPr txBox="1"/>
          <p:nvPr/>
        </p:nvSpPr>
        <p:spPr>
          <a:xfrm>
            <a:off x="8616100" y="4588736"/>
            <a:ext cx="183415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10 x URAL 5323 8x8 9000Kg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15 x 2 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8" name="TextBox 67"/>
          <p:cNvSpPr txBox="1"/>
          <p:nvPr/>
        </p:nvSpPr>
        <p:spPr>
          <a:xfrm>
            <a:off x="10433226" y="4588736"/>
            <a:ext cx="183415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10 x URAL 5323 8x8 9000Kg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15 x 2 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613201056"/>
      </p:ext>
    </p:extLst>
  </p:cSld>
  <p:clrMapOvr>
    <a:masterClrMapping/>
  </p:clrMapOvr>
</p:sld>
</file>

<file path=ppt/slides/slide7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Support Battalion, Signals Reconnaissance Battalion,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625 Signals Reconnaissance Brigade, 6 RISTA Command,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594761" y="272812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189526" y="227615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7523553" y="3276768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002976" y="226150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89273BB6-2C5D-4B2D-A1C0-715558673FAA}"/>
              </a:ext>
            </a:extLst>
          </p:cNvPr>
          <p:cNvSpPr/>
          <p:nvPr/>
        </p:nvSpPr>
        <p:spPr>
          <a:xfrm>
            <a:off x="3379274" y="27135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3BA1F8A4-AE8A-4309-9BC4-BBED1694B4FB}"/>
              </a:ext>
            </a:extLst>
          </p:cNvPr>
          <p:cNvCxnSpPr/>
          <p:nvPr/>
        </p:nvCxnSpPr>
        <p:spPr>
          <a:xfrm>
            <a:off x="3974039" y="226158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8AE2C2CA-EAA3-4B43-A6B2-945BC61525BB}"/>
              </a:ext>
            </a:extLst>
          </p:cNvPr>
          <p:cNvSpPr txBox="1"/>
          <p:nvPr/>
        </p:nvSpPr>
        <p:spPr>
          <a:xfrm>
            <a:off x="3308066" y="3262196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DD4A8862-F959-45C4-A6DC-922CE6113B9F}"/>
              </a:ext>
            </a:extLst>
          </p:cNvPr>
          <p:cNvSpPr txBox="1"/>
          <p:nvPr/>
        </p:nvSpPr>
        <p:spPr>
          <a:xfrm>
            <a:off x="3787489" y="224693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845949782"/>
      </p:ext>
    </p:extLst>
  </p:cSld>
  <p:clrMapOvr>
    <a:masterClrMapping/>
  </p:clrMapOvr>
</p:sld>
</file>

<file path=ppt/slides/slide7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Technical Maintenance Platoon, Signals Reconnaissance Battalion,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625 Signals Reconnaissance Brigade, 6 RISTA Command,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587489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103884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Technical Maintenance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88503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329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Technical Maintenance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86252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32914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Technical Maintenance</a:t>
            </a:r>
            <a:br>
              <a:rPr lang="en-US" sz="1200" dirty="0"/>
            </a:br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3329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Technical Maintenance</a:t>
            </a:r>
            <a:br>
              <a:rPr lang="en-US" sz="1200" dirty="0"/>
            </a:br>
            <a:r>
              <a:rPr lang="en-US" sz="1200" dirty="0"/>
              <a:t>Section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186252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3329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8850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8771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87552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7717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2644" y="185199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1528" y="186252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2886939"/>
            <a:ext cx="113685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3421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Technical Maintenance</a:t>
            </a:r>
            <a:br>
              <a:rPr lang="en-US" sz="1200" dirty="0"/>
            </a:br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89016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187552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831852" y="59006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2966987" y="2886939"/>
            <a:ext cx="152157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4" name="TextBox 73"/>
          <p:cNvSpPr txBox="1"/>
          <p:nvPr/>
        </p:nvSpPr>
        <p:spPr>
          <a:xfrm>
            <a:off x="5423624" y="2882899"/>
            <a:ext cx="152157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5" name="TextBox 74"/>
          <p:cNvSpPr txBox="1"/>
          <p:nvPr/>
        </p:nvSpPr>
        <p:spPr>
          <a:xfrm>
            <a:off x="7869850" y="2886939"/>
            <a:ext cx="152157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/>
          <p:cNvSpPr txBox="1"/>
          <p:nvPr/>
        </p:nvSpPr>
        <p:spPr>
          <a:xfrm>
            <a:off x="410139" y="2886939"/>
            <a:ext cx="152157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14260553"/>
      </p:ext>
    </p:extLst>
  </p:cSld>
  <p:clrMapOvr>
    <a:masterClrMapping/>
  </p:clrMapOvr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Support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Motorized Infantry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48825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507144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UAZ 452D Ambulance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27470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9671E646-4824-4573-8ED6-AA83D09667DE}"/>
              </a:ext>
            </a:extLst>
          </p:cNvPr>
          <p:cNvSpPr/>
          <p:nvPr/>
        </p:nvSpPr>
        <p:spPr>
          <a:xfrm>
            <a:off x="5501640" y="27256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FC357805-3852-4F4F-AEBC-2908BC16D554}"/>
              </a:ext>
            </a:extLst>
          </p:cNvPr>
          <p:cNvCxnSpPr/>
          <p:nvPr/>
        </p:nvCxnSpPr>
        <p:spPr>
          <a:xfrm>
            <a:off x="6096405" y="22736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>
            <a:extLst>
              <a:ext uri="{FF2B5EF4-FFF2-40B4-BE49-F238E27FC236}">
                <a16:creationId xmlns:a16="http://schemas.microsoft.com/office/drawing/2014/main" id="{EE70FF23-113A-47DC-85FF-7C46AC506C5E}"/>
              </a:ext>
            </a:extLst>
          </p:cNvPr>
          <p:cNvSpPr txBox="1"/>
          <p:nvPr/>
        </p:nvSpPr>
        <p:spPr>
          <a:xfrm>
            <a:off x="5430432" y="3274258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7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0B5739C3-D1D0-41D2-BB4D-A628CD4A6188}"/>
              </a:ext>
            </a:extLst>
          </p:cNvPr>
          <p:cNvSpPr txBox="1"/>
          <p:nvPr/>
        </p:nvSpPr>
        <p:spPr>
          <a:xfrm>
            <a:off x="5909855" y="225899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1297471884"/>
      </p:ext>
    </p:extLst>
  </p:cSld>
  <p:clrMapOvr>
    <a:masterClrMapping/>
  </p:clrMapOvr>
</p:sld>
</file>

<file path=ppt/slides/slide7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Chemical Platoon, Signals Reconnaissance Battalion,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625 Signals Reconnaissance Brigade, 6 RISTA Command,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Chemical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666652" y="2267803"/>
            <a:ext cx="8980160" cy="11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86094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NBC Reconnaissance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490301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055073" y="271220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Personnel Decontamination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677814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0651465" y="225646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455093" y="223128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994699" y="3282852"/>
            <a:ext cx="112242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BTR-80 RKHM 4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9714" y="27256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Vehicle Decontamination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4479" y="22736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07929" y="225899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5432756" y="3286988"/>
            <a:ext cx="115608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ZIL 131 ARS 14K</a:t>
            </a:r>
          </a:p>
        </p:txBody>
      </p:sp>
      <p:sp>
        <p:nvSpPr>
          <p:cNvPr id="32" name="TextBox 31"/>
          <p:cNvSpPr txBox="1"/>
          <p:nvPr/>
        </p:nvSpPr>
        <p:spPr>
          <a:xfrm>
            <a:off x="9989384" y="3288635"/>
            <a:ext cx="180209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336067698"/>
      </p:ext>
    </p:extLst>
  </p:cSld>
  <p:clrMapOvr>
    <a:masterClrMapping/>
  </p:clrMapOvr>
</p:sld>
</file>

<file path=ppt/slides/slide7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Medical Platoon, Signals Reconnaissance Battalion,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625 Signals Reconnaissance Brigade, 6 RISTA Command,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Treatment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32213" y="270430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Casualty</a:t>
            </a:r>
          </a:p>
          <a:p>
            <a:pPr algn="ctr"/>
            <a:r>
              <a:rPr lang="en-US" sz="1200" dirty="0"/>
              <a:t>Collection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1420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ADM Disposal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523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5680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61005" y="3252945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UAZ 452D Ambulance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718740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TMS 65M Decontamination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Field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79889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BMM-3 Mobile Dressing Station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884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Casualty</a:t>
            </a:r>
          </a:p>
          <a:p>
            <a:pPr algn="ctr"/>
            <a:r>
              <a:rPr lang="en-US" sz="1200" dirty="0"/>
              <a:t>Collection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6094769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4" name="TextBox 33"/>
          <p:cNvSpPr txBox="1"/>
          <p:nvPr/>
        </p:nvSpPr>
        <p:spPr>
          <a:xfrm>
            <a:off x="5392758" y="3237796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UAZ 452D Ambulance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7979073" y="3252814"/>
            <a:ext cx="1148071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34854" y="223617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80393" y="223066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06121" y="222569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08284" y="222921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2009385694"/>
      </p:ext>
    </p:extLst>
  </p:cSld>
  <p:clrMapOvr>
    <a:masterClrMapping/>
  </p:clrMapOvr>
</p:sld>
</file>

<file path=ppt/slides/slide7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23093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660 Unmanned Aerial Vehicle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 RISTA Command,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62479"/>
            <a:ext cx="8653" cy="408882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91383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660 Unmanned Aerial Vehicle 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72287" y="706371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909227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15467" y="190840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34986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Unmanned Aerial Vehicle Company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3545841" y="2142023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Unmanned Aerial Vehicle Company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425745" y="214579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Unmanned Combat Aerial Vehicle Company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990240" y="214579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83" name="object 60">
            <a:extLst>
              <a:ext uri="{FF2B5EF4-FFF2-40B4-BE49-F238E27FC236}">
                <a16:creationId xmlns:a16="http://schemas.microsoft.com/office/drawing/2014/main" id="{7801212E-E563-45A8-BE47-E51BC0001469}"/>
              </a:ext>
            </a:extLst>
          </p:cNvPr>
          <p:cNvSpPr/>
          <p:nvPr/>
        </p:nvSpPr>
        <p:spPr>
          <a:xfrm>
            <a:off x="10510949" y="596168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4" name="TextBox 83">
            <a:extLst>
              <a:ext uri="{FF2B5EF4-FFF2-40B4-BE49-F238E27FC236}">
                <a16:creationId xmlns:a16="http://schemas.microsoft.com/office/drawing/2014/main" id="{AAC108ED-2E79-4A7D-B158-235511B997D2}"/>
              </a:ext>
            </a:extLst>
          </p:cNvPr>
          <p:cNvSpPr txBox="1"/>
          <p:nvPr/>
        </p:nvSpPr>
        <p:spPr>
          <a:xfrm>
            <a:off x="10833005" y="551644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90922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89789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89624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979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4" name="Straight Connector 123">
            <a:extLst>
              <a:ext uri="{FF2B5EF4-FFF2-40B4-BE49-F238E27FC236}">
                <a16:creationId xmlns:a16="http://schemas.microsoft.com/office/drawing/2014/main" id="{E8E2C687-8F55-4AA9-87AF-313368FB2932}"/>
              </a:ext>
            </a:extLst>
          </p:cNvPr>
          <p:cNvCxnSpPr/>
          <p:nvPr/>
        </p:nvCxnSpPr>
        <p:spPr>
          <a:xfrm>
            <a:off x="1098487" y="55513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1093493" y="5559731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0" name="Straight Connector 129">
            <a:extLst>
              <a:ext uri="{FF2B5EF4-FFF2-40B4-BE49-F238E27FC236}">
                <a16:creationId xmlns:a16="http://schemas.microsoft.com/office/drawing/2014/main" id="{5954BBA4-D4DF-4BB1-AF39-FA119786AB0D}"/>
              </a:ext>
            </a:extLst>
          </p:cNvPr>
          <p:cNvCxnSpPr/>
          <p:nvPr/>
        </p:nvCxnSpPr>
        <p:spPr>
          <a:xfrm>
            <a:off x="11095461" y="55575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3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230533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7" name="Straight Connector 3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90199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8" name="TextBox 37"/>
          <p:cNvSpPr txBox="1"/>
          <p:nvPr/>
        </p:nvSpPr>
        <p:spPr>
          <a:xfrm>
            <a:off x="156562" y="4204219"/>
            <a:ext cx="66556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BMP-2</a:t>
            </a:r>
          </a:p>
        </p:txBody>
      </p:sp>
      <p:sp>
        <p:nvSpPr>
          <p:cNvPr id="39" name="TextBox 38"/>
          <p:cNvSpPr txBox="1"/>
          <p:nvPr/>
        </p:nvSpPr>
        <p:spPr>
          <a:xfrm>
            <a:off x="1973688" y="4204219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10366" y="600514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65829" y="553852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</p:spTree>
    <p:extLst>
      <p:ext uri="{BB962C8B-B14F-4D97-AF65-F5344CB8AC3E}">
        <p14:creationId xmlns:p14="http://schemas.microsoft.com/office/powerpoint/2010/main" val="3438398797"/>
      </p:ext>
    </p:extLst>
  </p:cSld>
  <p:clrMapOvr>
    <a:masterClrMapping/>
  </p:clrMapOvr>
</p:sld>
</file>

<file path=ppt/slides/slide7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Unmanned Aerial Vehicle Company, 660 Unmanned Aerial Vehicle Battalion, 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 RISTA Command,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Unmanned Aerial Vehicle 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 &amp; Launch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8332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884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Ground Control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3614" y="225143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223679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88729" y="3252051"/>
            <a:ext cx="0" cy="218507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575" y="576002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78263" y="5428697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0289" y="542595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66642" y="542594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024230" y="542594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35427" y="57625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72280" y="57669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92265" y="6308661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351161" y="6308661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310057" y="6308661"/>
            <a:ext cx="109036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87963" y="6263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29940A25-3FA0-4509-A3AF-4341CA1FAD1A}"/>
              </a:ext>
            </a:extLst>
          </p:cNvPr>
          <p:cNvSpPr/>
          <p:nvPr/>
        </p:nvSpPr>
        <p:spPr>
          <a:xfrm>
            <a:off x="8703378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Fixed Wing Transport &amp; Launch 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E3B53256-FEF7-4449-97DB-B6B609172DA3}"/>
              </a:ext>
            </a:extLst>
          </p:cNvPr>
          <p:cNvSpPr/>
          <p:nvPr/>
        </p:nvSpPr>
        <p:spPr>
          <a:xfrm>
            <a:off x="10504433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Rotary Wing Transport &amp; Launch Section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8CB439ED-72DF-4071-A2C9-C995DA38A1FA}"/>
              </a:ext>
            </a:extLst>
          </p:cNvPr>
          <p:cNvSpPr txBox="1"/>
          <p:nvPr/>
        </p:nvSpPr>
        <p:spPr>
          <a:xfrm>
            <a:off x="9109350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9" name="TextBox 68">
            <a:extLst>
              <a:ext uri="{FF2B5EF4-FFF2-40B4-BE49-F238E27FC236}">
                <a16:creationId xmlns:a16="http://schemas.microsoft.com/office/drawing/2014/main" id="{FC930F1D-C861-4185-A253-563920E65B32}"/>
              </a:ext>
            </a:extLst>
          </p:cNvPr>
          <p:cNvSpPr txBox="1"/>
          <p:nvPr/>
        </p:nvSpPr>
        <p:spPr>
          <a:xfrm>
            <a:off x="10912828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0" name="Straight Connector 69">
            <a:extLst>
              <a:ext uri="{FF2B5EF4-FFF2-40B4-BE49-F238E27FC236}">
                <a16:creationId xmlns:a16="http://schemas.microsoft.com/office/drawing/2014/main" id="{9F2B6DEA-567D-4A7F-A263-93C0830ABF6A}"/>
              </a:ext>
            </a:extLst>
          </p:cNvPr>
          <p:cNvCxnSpPr/>
          <p:nvPr/>
        </p:nvCxnSpPr>
        <p:spPr>
          <a:xfrm>
            <a:off x="9305746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2" name="Straight Connector 71">
            <a:extLst>
              <a:ext uri="{FF2B5EF4-FFF2-40B4-BE49-F238E27FC236}">
                <a16:creationId xmlns:a16="http://schemas.microsoft.com/office/drawing/2014/main" id="{E74DD357-CE13-462D-97C4-B252F149EF68}"/>
              </a:ext>
            </a:extLst>
          </p:cNvPr>
          <p:cNvCxnSpPr/>
          <p:nvPr/>
        </p:nvCxnSpPr>
        <p:spPr>
          <a:xfrm>
            <a:off x="11098793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3" name="Straight Connector 72">
            <a:extLst>
              <a:ext uri="{FF2B5EF4-FFF2-40B4-BE49-F238E27FC236}">
                <a16:creationId xmlns:a16="http://schemas.microsoft.com/office/drawing/2014/main" id="{BD6349AB-3ACB-473B-867E-BCED1DA2C81F}"/>
              </a:ext>
            </a:extLst>
          </p:cNvPr>
          <p:cNvCxnSpPr/>
          <p:nvPr/>
        </p:nvCxnSpPr>
        <p:spPr>
          <a:xfrm flipV="1">
            <a:off x="9297738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74" name="Straight Connector 73">
            <a:extLst>
              <a:ext uri="{FF2B5EF4-FFF2-40B4-BE49-F238E27FC236}">
                <a16:creationId xmlns:a16="http://schemas.microsoft.com/office/drawing/2014/main" id="{CD4A3C1F-81D3-4335-BBA1-14751F2D3951}"/>
              </a:ext>
            </a:extLst>
          </p:cNvPr>
          <p:cNvCxnSpPr/>
          <p:nvPr/>
        </p:nvCxnSpPr>
        <p:spPr>
          <a:xfrm flipH="1">
            <a:off x="11095712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5" name="TextBox 74">
            <a:extLst>
              <a:ext uri="{FF2B5EF4-FFF2-40B4-BE49-F238E27FC236}">
                <a16:creationId xmlns:a16="http://schemas.microsoft.com/office/drawing/2014/main" id="{1576E542-1AD0-40C1-BEF4-C03E6B83C3BC}"/>
              </a:ext>
            </a:extLst>
          </p:cNvPr>
          <p:cNvSpPr txBox="1"/>
          <p:nvPr/>
        </p:nvSpPr>
        <p:spPr>
          <a:xfrm>
            <a:off x="8616100" y="4588736"/>
            <a:ext cx="1332416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UAV Launch Vehicle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GRANAT-2 UAV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8753E18F-4E0A-418A-B4EF-38D492FED044}"/>
              </a:ext>
            </a:extLst>
          </p:cNvPr>
          <p:cNvSpPr txBox="1"/>
          <p:nvPr/>
        </p:nvSpPr>
        <p:spPr>
          <a:xfrm>
            <a:off x="10433226" y="4588736"/>
            <a:ext cx="1332416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UAV Launch Vehicle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S100 UAV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959205450"/>
      </p:ext>
    </p:extLst>
  </p:cSld>
  <p:clrMapOvr>
    <a:masterClrMapping/>
  </p:clrMapOvr>
</p:sld>
</file>

<file path=ppt/slides/slide7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59797" y="104775"/>
            <a:ext cx="11904955" cy="510774"/>
          </a:xfrm>
        </p:spPr>
        <p:txBody>
          <a:bodyPr>
            <a:noAutofit/>
          </a:bodyPr>
          <a:lstStyle/>
          <a:p>
            <a:pPr algn="ctr"/>
            <a:r>
              <a:rPr lang="en-GB" sz="2000" b="1" dirty="0">
                <a:latin typeface="Arial" panose="020B0604020202020204" pitchFamily="34" charset="0"/>
                <a:cs typeface="Arial" panose="020B0604020202020204" pitchFamily="34" charset="0"/>
              </a:rPr>
              <a:t>Ground Control Platoon, Unmanned Aerial Vehicle Company</a:t>
            </a:r>
            <a:br>
              <a:rPr lang="en-GB" sz="20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000" b="1" dirty="0">
                <a:latin typeface="Arial" panose="020B0604020202020204" pitchFamily="34" charset="0"/>
                <a:cs typeface="Arial" panose="020B0604020202020204" pitchFamily="34" charset="0"/>
              </a:rPr>
              <a:t>660 Unmanned Aerial Vehicle Battalion, 6 RISTA Command, Western Army</a:t>
            </a:r>
            <a:endParaRPr lang="en-GB" sz="20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Ground Control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666652" y="2267803"/>
            <a:ext cx="8980160" cy="11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86094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Ground Control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490301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055073" y="271220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677814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0651465" y="225646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455093" y="223128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994699" y="3282852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GCS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9714" y="27256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Ground Control 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4479" y="22736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07929" y="225899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5432756" y="3286988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GCS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2" name="TextBox 31"/>
          <p:cNvSpPr txBox="1"/>
          <p:nvPr/>
        </p:nvSpPr>
        <p:spPr>
          <a:xfrm>
            <a:off x="9989384" y="3288635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 Radio Relay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 Sat Com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607287087"/>
      </p:ext>
    </p:extLst>
  </p:cSld>
  <p:clrMapOvr>
    <a:masterClrMapping/>
  </p:clrMapOvr>
</p:sld>
</file>

<file path=ppt/slides/slide7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47875" y="104775"/>
            <a:ext cx="11503813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Unmanned Combat Aerial Vehicle Company, 660 Unmanned Aerial Vehicle Battalion, 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 RISTA Command,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Unmanned Combat Aerial Vehicle 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 &amp; Launch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8332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884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Ground Control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3614" y="225143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223679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88729" y="3252051"/>
            <a:ext cx="0" cy="218507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575" y="576002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78263" y="5428697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0289" y="542595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66642" y="542594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024230" y="542594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35427" y="57625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72280" y="57669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92265" y="6308661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351161" y="6308661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310057" y="6308661"/>
            <a:ext cx="109036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87963" y="6263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29940A25-3FA0-4509-A3AF-4341CA1FAD1A}"/>
              </a:ext>
            </a:extLst>
          </p:cNvPr>
          <p:cNvSpPr/>
          <p:nvPr/>
        </p:nvSpPr>
        <p:spPr>
          <a:xfrm>
            <a:off x="8703378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Fixed Wing Transport &amp; Launch 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E3B53256-FEF7-4449-97DB-B6B609172DA3}"/>
              </a:ext>
            </a:extLst>
          </p:cNvPr>
          <p:cNvSpPr/>
          <p:nvPr/>
        </p:nvSpPr>
        <p:spPr>
          <a:xfrm>
            <a:off x="10504433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Rotary Wing Transport &amp; Launch Section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8CB439ED-72DF-4071-A2C9-C995DA38A1FA}"/>
              </a:ext>
            </a:extLst>
          </p:cNvPr>
          <p:cNvSpPr txBox="1"/>
          <p:nvPr/>
        </p:nvSpPr>
        <p:spPr>
          <a:xfrm>
            <a:off x="9109350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9" name="TextBox 68">
            <a:extLst>
              <a:ext uri="{FF2B5EF4-FFF2-40B4-BE49-F238E27FC236}">
                <a16:creationId xmlns:a16="http://schemas.microsoft.com/office/drawing/2014/main" id="{FC930F1D-C861-4185-A253-563920E65B32}"/>
              </a:ext>
            </a:extLst>
          </p:cNvPr>
          <p:cNvSpPr txBox="1"/>
          <p:nvPr/>
        </p:nvSpPr>
        <p:spPr>
          <a:xfrm>
            <a:off x="10912828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0" name="Straight Connector 69">
            <a:extLst>
              <a:ext uri="{FF2B5EF4-FFF2-40B4-BE49-F238E27FC236}">
                <a16:creationId xmlns:a16="http://schemas.microsoft.com/office/drawing/2014/main" id="{9F2B6DEA-567D-4A7F-A263-93C0830ABF6A}"/>
              </a:ext>
            </a:extLst>
          </p:cNvPr>
          <p:cNvCxnSpPr/>
          <p:nvPr/>
        </p:nvCxnSpPr>
        <p:spPr>
          <a:xfrm>
            <a:off x="9305746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2" name="Straight Connector 71">
            <a:extLst>
              <a:ext uri="{FF2B5EF4-FFF2-40B4-BE49-F238E27FC236}">
                <a16:creationId xmlns:a16="http://schemas.microsoft.com/office/drawing/2014/main" id="{E74DD357-CE13-462D-97C4-B252F149EF68}"/>
              </a:ext>
            </a:extLst>
          </p:cNvPr>
          <p:cNvCxnSpPr/>
          <p:nvPr/>
        </p:nvCxnSpPr>
        <p:spPr>
          <a:xfrm>
            <a:off x="11098793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3" name="Straight Connector 72">
            <a:extLst>
              <a:ext uri="{FF2B5EF4-FFF2-40B4-BE49-F238E27FC236}">
                <a16:creationId xmlns:a16="http://schemas.microsoft.com/office/drawing/2014/main" id="{BD6349AB-3ACB-473B-867E-BCED1DA2C81F}"/>
              </a:ext>
            </a:extLst>
          </p:cNvPr>
          <p:cNvCxnSpPr/>
          <p:nvPr/>
        </p:nvCxnSpPr>
        <p:spPr>
          <a:xfrm flipV="1">
            <a:off x="9297738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74" name="Straight Connector 73">
            <a:extLst>
              <a:ext uri="{FF2B5EF4-FFF2-40B4-BE49-F238E27FC236}">
                <a16:creationId xmlns:a16="http://schemas.microsoft.com/office/drawing/2014/main" id="{CD4A3C1F-81D3-4335-BBA1-14751F2D3951}"/>
              </a:ext>
            </a:extLst>
          </p:cNvPr>
          <p:cNvCxnSpPr/>
          <p:nvPr/>
        </p:nvCxnSpPr>
        <p:spPr>
          <a:xfrm flipH="1">
            <a:off x="11095712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5" name="TextBox 74">
            <a:extLst>
              <a:ext uri="{FF2B5EF4-FFF2-40B4-BE49-F238E27FC236}">
                <a16:creationId xmlns:a16="http://schemas.microsoft.com/office/drawing/2014/main" id="{1576E542-1AD0-40C1-BEF4-C03E6B83C3BC}"/>
              </a:ext>
            </a:extLst>
          </p:cNvPr>
          <p:cNvSpPr txBox="1"/>
          <p:nvPr/>
        </p:nvSpPr>
        <p:spPr>
          <a:xfrm>
            <a:off x="8616100" y="4588736"/>
            <a:ext cx="1399742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UAV Transport Vehicle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ORION-2 UCAV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8753E18F-4E0A-418A-B4EF-38D492FED044}"/>
              </a:ext>
            </a:extLst>
          </p:cNvPr>
          <p:cNvSpPr txBox="1"/>
          <p:nvPr/>
        </p:nvSpPr>
        <p:spPr>
          <a:xfrm>
            <a:off x="10433226" y="4588736"/>
            <a:ext cx="1399742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UAV Transport Vehicle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ORION-2 UCAV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043122571"/>
      </p:ext>
    </p:extLst>
  </p:cSld>
  <p:clrMapOvr>
    <a:masterClrMapping/>
  </p:clrMapOvr>
</p:sld>
</file>

<file path=ppt/slides/slide7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59797" y="104775"/>
            <a:ext cx="11904955" cy="510774"/>
          </a:xfrm>
        </p:spPr>
        <p:txBody>
          <a:bodyPr>
            <a:noAutofit/>
          </a:bodyPr>
          <a:lstStyle/>
          <a:p>
            <a:pPr algn="ctr"/>
            <a:r>
              <a:rPr lang="en-GB" sz="2000" b="1" dirty="0">
                <a:latin typeface="Arial" panose="020B0604020202020204" pitchFamily="34" charset="0"/>
                <a:cs typeface="Arial" panose="020B0604020202020204" pitchFamily="34" charset="0"/>
              </a:rPr>
              <a:t>Ground Control Platoon, Unmanned Combat Aerial Vehicle Company, </a:t>
            </a:r>
            <a:br>
              <a:rPr lang="en-GB" sz="20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000" b="1" dirty="0">
                <a:latin typeface="Arial" panose="020B0604020202020204" pitchFamily="34" charset="0"/>
                <a:cs typeface="Arial" panose="020B0604020202020204" pitchFamily="34" charset="0"/>
              </a:rPr>
              <a:t>660 Unmanned Aerial Vehicle Battalion 6 RISTA Command, Western Army</a:t>
            </a:r>
            <a:endParaRPr lang="en-GB" sz="20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Ground Control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666652" y="2267803"/>
            <a:ext cx="8980160" cy="11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86094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Ground Control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490301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055073" y="271220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677814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0651465" y="225646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455093" y="223128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994699" y="3282852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GCS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9714" y="27256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Ground Control 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4479" y="22736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07929" y="225899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5432756" y="3286988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GCS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2" name="TextBox 31"/>
          <p:cNvSpPr txBox="1"/>
          <p:nvPr/>
        </p:nvSpPr>
        <p:spPr>
          <a:xfrm>
            <a:off x="9989384" y="3288635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 Radio Relay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 Sat Com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964379507"/>
      </p:ext>
    </p:extLst>
  </p:cSld>
  <p:clrMapOvr>
    <a:masterClrMapping/>
  </p:clrMapOvr>
</p:sld>
</file>

<file path=ppt/slides/slide7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660 Unmanned Aerial Vehicle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 RISTA Command,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17493963"/>
      </p:ext>
    </p:extLst>
  </p:cSld>
  <p:clrMapOvr>
    <a:masterClrMapping/>
  </p:clrMapOvr>
</p:sld>
</file>

<file path=ppt/slides/slide7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59797" y="104775"/>
            <a:ext cx="11904955" cy="510774"/>
          </a:xfrm>
        </p:spPr>
        <p:txBody>
          <a:bodyPr>
            <a:noAutofit/>
          </a:bodyPr>
          <a:lstStyle/>
          <a:p>
            <a:pPr algn="ctr"/>
            <a:r>
              <a:rPr lang="en-GB" sz="2000" b="1" dirty="0">
                <a:latin typeface="Arial" panose="020B0604020202020204" pitchFamily="34" charset="0"/>
                <a:cs typeface="Arial" panose="020B0604020202020204" pitchFamily="34" charset="0"/>
              </a:rPr>
              <a:t>Ordnance Maintenance Platoon, Unmanned Combat Aerial Vehicle Company</a:t>
            </a:r>
            <a:br>
              <a:rPr lang="en-GB" sz="20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000" b="1" dirty="0">
                <a:latin typeface="Arial" panose="020B0604020202020204" pitchFamily="34" charset="0"/>
                <a:cs typeface="Arial" panose="020B0604020202020204" pitchFamily="34" charset="0"/>
              </a:rPr>
              <a:t>660 Unmanned Aerial Vehicle Battalion, 6 RISTA Command, Western Army</a:t>
            </a:r>
            <a:endParaRPr lang="en-GB" sz="20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666652" y="2267803"/>
            <a:ext cx="8980160" cy="11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86094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490301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055073" y="271220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 Support 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677814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0651465" y="225646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455093" y="223128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994699" y="3282852"/>
            <a:ext cx="1181734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9714" y="27256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 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4479" y="22736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07929" y="225899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5432756" y="3286988"/>
            <a:ext cx="1181734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2" name="TextBox 31"/>
          <p:cNvSpPr txBox="1"/>
          <p:nvPr/>
        </p:nvSpPr>
        <p:spPr>
          <a:xfrm>
            <a:off x="9989384" y="3288635"/>
            <a:ext cx="118173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243886949"/>
      </p:ext>
    </p:extLst>
  </p:cSld>
  <p:clrMapOvr>
    <a:masterClrMapping/>
  </p:clrMapOvr>
</p:sld>
</file>

<file path=ppt/slides/slide7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8572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631 Signals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 RISTA Command,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381150"/>
            <a:ext cx="186" cy="39017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25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631 Signals</a:t>
            </a:r>
          </a:p>
          <a:p>
            <a:pPr algn="ctr"/>
            <a:r>
              <a:rPr lang="en-US" sz="1200" dirty="0"/>
              <a:t>Battalion 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271" y="62504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278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72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Signals Battalion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4533" y="182316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387517" y="227181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 </a:t>
            </a:r>
          </a:p>
          <a:p>
            <a:pPr algn="ctr"/>
            <a:r>
              <a:rPr lang="en-US" sz="1200" dirty="0"/>
              <a:t> Company</a:t>
            </a:r>
            <a:endParaRPr sz="1200" dirty="0"/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2879633" y="2063975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9A89BBAF-B244-4635-BB3A-EE4E6C4C7EC1}"/>
              </a:ext>
            </a:extLst>
          </p:cNvPr>
          <p:cNvSpPr/>
          <p:nvPr/>
        </p:nvSpPr>
        <p:spPr>
          <a:xfrm>
            <a:off x="4148915" y="22640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 </a:t>
            </a:r>
          </a:p>
          <a:p>
            <a:pPr algn="ctr"/>
            <a:r>
              <a:rPr lang="en-US" sz="1200" dirty="0"/>
              <a:t> Company</a:t>
            </a: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4BD9400B-F589-4279-AD5E-60332F5DE2A8}"/>
              </a:ext>
            </a:extLst>
          </p:cNvPr>
          <p:cNvSpPr txBox="1"/>
          <p:nvPr/>
        </p:nvSpPr>
        <p:spPr>
          <a:xfrm>
            <a:off x="4630363" y="205616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6782604" y="229082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 </a:t>
            </a:r>
          </a:p>
          <a:p>
            <a:pPr algn="ctr"/>
            <a:r>
              <a:rPr lang="en-US" sz="1200" dirty="0"/>
              <a:t> Company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7265147" y="205572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652108" y="227181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 </a:t>
            </a:r>
          </a:p>
          <a:p>
            <a:pPr algn="ctr"/>
            <a:r>
              <a:rPr lang="en-US" sz="1200" dirty="0"/>
              <a:t> Company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130000" y="2063975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7" name="object 60">
            <a:extLst>
              <a:ext uri="{FF2B5EF4-FFF2-40B4-BE49-F238E27FC236}">
                <a16:creationId xmlns:a16="http://schemas.microsoft.com/office/drawing/2014/main" id="{D576C08F-F0D8-4233-93FB-C028CB9730F7}"/>
              </a:ext>
            </a:extLst>
          </p:cNvPr>
          <p:cNvSpPr/>
          <p:nvPr/>
        </p:nvSpPr>
        <p:spPr>
          <a:xfrm>
            <a:off x="10523288" y="224475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 </a:t>
            </a:r>
          </a:p>
          <a:p>
            <a:pPr algn="ctr"/>
            <a:r>
              <a:rPr lang="en-US" sz="1200" dirty="0"/>
              <a:t> Company</a:t>
            </a:r>
          </a:p>
        </p:txBody>
      </p:sp>
      <p:sp>
        <p:nvSpPr>
          <p:cNvPr id="73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500144" y="572508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3" name="object 60">
            <a:extLst>
              <a:ext uri="{FF2B5EF4-FFF2-40B4-BE49-F238E27FC236}">
                <a16:creationId xmlns:a16="http://schemas.microsoft.com/office/drawing/2014/main" id="{7801212E-E563-45A8-BE47-E51BC0001469}"/>
              </a:ext>
            </a:extLst>
          </p:cNvPr>
          <p:cNvSpPr/>
          <p:nvPr/>
        </p:nvSpPr>
        <p:spPr>
          <a:xfrm>
            <a:off x="10508186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278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2993345" y="181961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7" name="Straight Connector 11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4750488" y="182532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7383293" y="18385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1" name="Straight Connector 120">
            <a:extLst>
              <a:ext uri="{FF2B5EF4-FFF2-40B4-BE49-F238E27FC236}">
                <a16:creationId xmlns:a16="http://schemas.microsoft.com/office/drawing/2014/main" id="{C25D53DF-DB09-4C20-9566-1A8035555AC8}"/>
              </a:ext>
            </a:extLst>
          </p:cNvPr>
          <p:cNvCxnSpPr/>
          <p:nvPr/>
        </p:nvCxnSpPr>
        <p:spPr>
          <a:xfrm>
            <a:off x="9241506" y="18343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16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4" name="Straight Connector 123">
            <a:extLst>
              <a:ext uri="{FF2B5EF4-FFF2-40B4-BE49-F238E27FC236}">
                <a16:creationId xmlns:a16="http://schemas.microsoft.com/office/drawing/2014/main" id="{E8E2C687-8F55-4AA9-87AF-313368FB2932}"/>
              </a:ext>
            </a:extLst>
          </p:cNvPr>
          <p:cNvCxnSpPr/>
          <p:nvPr/>
        </p:nvCxnSpPr>
        <p:spPr>
          <a:xfrm>
            <a:off x="1098487" y="527660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1093493" y="5285035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0" name="Straight Connector 129">
            <a:extLst>
              <a:ext uri="{FF2B5EF4-FFF2-40B4-BE49-F238E27FC236}">
                <a16:creationId xmlns:a16="http://schemas.microsoft.com/office/drawing/2014/main" id="{5954BBA4-D4DF-4BB1-AF39-FA119786AB0D}"/>
              </a:ext>
            </a:extLst>
          </p:cNvPr>
          <p:cNvCxnSpPr/>
          <p:nvPr/>
        </p:nvCxnSpPr>
        <p:spPr>
          <a:xfrm>
            <a:off x="11095461" y="528285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6" name="TextBox 4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2129" y="527453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830676" y="527453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160197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86" name="Straight Connector 8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19863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TextBox 86"/>
          <p:cNvSpPr txBox="1"/>
          <p:nvPr/>
        </p:nvSpPr>
        <p:spPr>
          <a:xfrm>
            <a:off x="156562" y="4133883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8" name="TextBox 87"/>
          <p:cNvSpPr txBox="1"/>
          <p:nvPr/>
        </p:nvSpPr>
        <p:spPr>
          <a:xfrm>
            <a:off x="1973688" y="4133883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72A48288-E27A-42CA-B4FC-5ABEA38A1667}"/>
              </a:ext>
            </a:extLst>
          </p:cNvPr>
          <p:cNvSpPr txBox="1"/>
          <p:nvPr/>
        </p:nvSpPr>
        <p:spPr>
          <a:xfrm>
            <a:off x="10987830" y="20305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</p:spTree>
    <p:extLst>
      <p:ext uri="{BB962C8B-B14F-4D97-AF65-F5344CB8AC3E}">
        <p14:creationId xmlns:p14="http://schemas.microsoft.com/office/powerpoint/2010/main" val="2410276498"/>
      </p:ext>
    </p:extLst>
  </p:cSld>
  <p:clrMapOvr>
    <a:masterClrMapping/>
  </p:clrMapOvr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8636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Motorized Infantry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89240" y="1449344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9007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91959" y="69323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669757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03267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72379" y="206510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3383667" y="162187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03267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 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533" y="20507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 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66975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5842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5677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584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object 60">
            <a:extLst>
              <a:ext uri="{FF2B5EF4-FFF2-40B4-BE49-F238E27FC236}">
                <a16:creationId xmlns:a16="http://schemas.microsoft.com/office/drawing/2014/main" id="{DD8AF79A-6A15-4294-8618-D792E6C1658B}"/>
              </a:ext>
            </a:extLst>
          </p:cNvPr>
          <p:cNvSpPr/>
          <p:nvPr/>
        </p:nvSpPr>
        <p:spPr>
          <a:xfrm>
            <a:off x="5493335" y="203506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8CD90A9A-2C86-4FFE-8C97-78A95DDD3056}"/>
              </a:ext>
            </a:extLst>
          </p:cNvPr>
          <p:cNvCxnSpPr/>
          <p:nvPr/>
        </p:nvCxnSpPr>
        <p:spPr>
          <a:xfrm>
            <a:off x="6089255" y="16591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97010" y="160125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67821" y="1598860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26324" y="1609122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853629" y="1631733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85389" y="5310479"/>
            <a:ext cx="668" cy="38491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91131" y="5714622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640" y="610997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Recovery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505018" y="60775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Specialist Maintenance Platoon</a:t>
            </a:r>
          </a:p>
        </p:txBody>
      </p:sp>
      <p:sp>
        <p:nvSpPr>
          <p:cNvPr id="37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4935" y="609564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1131" y="57146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6085389" y="57188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102274" y="570329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0" name="TextBox 4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6659" y="567249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58934" y="5641527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864824" y="567659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67" name="Straight Connector 66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86058" y="5312742"/>
            <a:ext cx="1138607" cy="798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8" name="Straight Connector 6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7224665" y="1659017"/>
            <a:ext cx="0" cy="365292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62400" y="2588167"/>
            <a:ext cx="17537" cy="118227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49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73354" y="41045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52" name="Straight Connector 51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62567" y="3773194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58" name="Straight Connector 5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68243" y="377044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47769" y="37704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" name="Straight Connector 6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99009" y="37704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10206" y="41070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7059" y="411147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3" name="TextBox 72"/>
          <p:cNvSpPr txBox="1"/>
          <p:nvPr/>
        </p:nvSpPr>
        <p:spPr>
          <a:xfrm>
            <a:off x="367044" y="4653158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4" name="TextBox 73"/>
          <p:cNvSpPr txBox="1"/>
          <p:nvPr/>
        </p:nvSpPr>
        <p:spPr>
          <a:xfrm>
            <a:off x="2325940" y="4653158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5" name="TextBox 74"/>
          <p:cNvSpPr txBox="1"/>
          <p:nvPr/>
        </p:nvSpPr>
        <p:spPr>
          <a:xfrm>
            <a:off x="4284836" y="4653158"/>
            <a:ext cx="109036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53115284"/>
      </p:ext>
    </p:extLst>
  </p:cSld>
  <p:clrMapOvr>
    <a:masterClrMapping/>
  </p:clrMapOvr>
</p:sld>
</file>

<file path=ppt/slides/slide7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631 Signals Battalion, 6 RISTA Command,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 Signals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90532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 Squad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58364" y="1664706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374096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60706" y="168823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0" name="TextBox 39"/>
          <p:cNvSpPr txBox="1"/>
          <p:nvPr/>
        </p:nvSpPr>
        <p:spPr>
          <a:xfrm>
            <a:off x="10422506" y="2703491"/>
            <a:ext cx="139172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 8 Motorcycle PKM</a:t>
            </a:r>
          </a:p>
        </p:txBody>
      </p:sp>
    </p:spTree>
    <p:extLst>
      <p:ext uri="{BB962C8B-B14F-4D97-AF65-F5344CB8AC3E}">
        <p14:creationId xmlns:p14="http://schemas.microsoft.com/office/powerpoint/2010/main" val="2097659452"/>
      </p:ext>
    </p:extLst>
  </p:cSld>
  <p:clrMapOvr>
    <a:masterClrMapping/>
  </p:clrMapOvr>
</p:sld>
</file>

<file path=ppt/slides/slide7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Digital Platoon, Signals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631 Signals Battalion, 6 RISTA Command,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Team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24751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601892" y="270966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Light 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Light 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2919516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9197812" y="22522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253543" y="3248278"/>
            <a:ext cx="77457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78766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Communications Truck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77457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15249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4742591" y="226740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6783209" y="272939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Light 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7379129" y="227200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3" name="TextBox 32"/>
          <p:cNvSpPr txBox="1"/>
          <p:nvPr/>
        </p:nvSpPr>
        <p:spPr>
          <a:xfrm>
            <a:off x="4052752" y="3248278"/>
            <a:ext cx="77457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6683468" y="3257434"/>
            <a:ext cx="178766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Communications Truck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8505886" y="3248278"/>
            <a:ext cx="178766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Communications Truck</a:t>
            </a:r>
          </a:p>
        </p:txBody>
      </p:sp>
    </p:spTree>
    <p:extLst>
      <p:ext uri="{BB962C8B-B14F-4D97-AF65-F5344CB8AC3E}">
        <p14:creationId xmlns:p14="http://schemas.microsoft.com/office/powerpoint/2010/main" val="2257372858"/>
      </p:ext>
    </p:extLst>
  </p:cSld>
  <p:clrMapOvr>
    <a:masterClrMapping/>
  </p:clrMapOvr>
</p:sld>
</file>

<file path=ppt/slides/slide7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Radio Platoon, Signals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631 Signals Battalion, 6 RISTA Command,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32213" y="270430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1420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523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5680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61005" y="3252945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884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6094769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4" name="TextBox 33"/>
          <p:cNvSpPr txBox="1"/>
          <p:nvPr/>
        </p:nvSpPr>
        <p:spPr>
          <a:xfrm>
            <a:off x="5392758" y="3237796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7979073" y="3252814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34854" y="223617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80393" y="223066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06121" y="222569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08284" y="222921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716586351"/>
      </p:ext>
    </p:extLst>
  </p:cSld>
  <p:clrMapOvr>
    <a:masterClrMapping/>
  </p:clrMapOvr>
</p:sld>
</file>

<file path=ppt/slides/slide7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Long Range Signals Platoon, Signals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631 Signals Battalion, 6 RISTA Command,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</a:t>
            </a:r>
          </a:p>
          <a:p>
            <a:pPr algn="ctr"/>
            <a:r>
              <a:rPr lang="en-US" sz="1200" dirty="0"/>
              <a:t>Signals 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</a:t>
            </a:r>
          </a:p>
          <a:p>
            <a:pPr algn="ctr"/>
            <a:r>
              <a:rPr lang="en-US" sz="1200" dirty="0"/>
              <a:t>Signals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IBACS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GAZ 66 Signals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GAZ 66 Signals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171941903"/>
      </p:ext>
    </p:extLst>
  </p:cSld>
  <p:clrMapOvr>
    <a:masterClrMapping/>
  </p:clrMapOvr>
</p:sld>
</file>

<file path=ppt/slides/slide7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Courier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631 Signals Battalion, 6 RISTA Command,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</a:p>
          <a:p>
            <a:pPr algn="ctr"/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35506" y="223301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</a:p>
          <a:p>
            <a:pPr algn="ctr"/>
            <a:r>
              <a:rPr lang="en-US" sz="1200" dirty="0"/>
              <a:t>Squad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49220" y="2222490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9172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 8 Motorcycle PKM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9172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 8 Motorcycle PKM</a:t>
            </a:r>
          </a:p>
        </p:txBody>
      </p:sp>
      <p:sp>
        <p:nvSpPr>
          <p:cNvPr id="15" name="object 60">
            <a:extLst>
              <a:ext uri="{FF2B5EF4-FFF2-40B4-BE49-F238E27FC236}">
                <a16:creationId xmlns:a16="http://schemas.microsoft.com/office/drawing/2014/main" id="{6CE0B420-4542-41BE-9E91-052AB2D50DE1}"/>
              </a:ext>
            </a:extLst>
          </p:cNvPr>
          <p:cNvSpPr/>
          <p:nvPr/>
        </p:nvSpPr>
        <p:spPr>
          <a:xfrm>
            <a:off x="5497794" y="271806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</a:p>
          <a:p>
            <a:pPr algn="ctr"/>
            <a:r>
              <a:rPr lang="en-US" sz="1200" dirty="0"/>
              <a:t>Squad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8B7838E5-F80E-45F5-9967-73E04DEEB3D2}"/>
              </a:ext>
            </a:extLst>
          </p:cNvPr>
          <p:cNvSpPr txBox="1"/>
          <p:nvPr/>
        </p:nvSpPr>
        <p:spPr>
          <a:xfrm>
            <a:off x="5947721" y="2247672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223538E2-3A53-4677-9E89-5252FED2B293}"/>
              </a:ext>
            </a:extLst>
          </p:cNvPr>
          <p:cNvCxnSpPr/>
          <p:nvPr/>
        </p:nvCxnSpPr>
        <p:spPr>
          <a:xfrm>
            <a:off x="6089514" y="227365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TextBox 17">
            <a:extLst>
              <a:ext uri="{FF2B5EF4-FFF2-40B4-BE49-F238E27FC236}">
                <a16:creationId xmlns:a16="http://schemas.microsoft.com/office/drawing/2014/main" id="{742BB14E-8DF1-4DBC-9501-E172ED6F3ABA}"/>
              </a:ext>
            </a:extLst>
          </p:cNvPr>
          <p:cNvSpPr txBox="1"/>
          <p:nvPr/>
        </p:nvSpPr>
        <p:spPr>
          <a:xfrm>
            <a:off x="5423947" y="3262932"/>
            <a:ext cx="139172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 8 Motorcycle PKM</a:t>
            </a:r>
          </a:p>
        </p:txBody>
      </p:sp>
    </p:spTree>
    <p:extLst>
      <p:ext uri="{BB962C8B-B14F-4D97-AF65-F5344CB8AC3E}">
        <p14:creationId xmlns:p14="http://schemas.microsoft.com/office/powerpoint/2010/main" val="56438398"/>
      </p:ext>
    </p:extLst>
  </p:cSld>
  <p:clrMapOvr>
    <a:masterClrMapping/>
  </p:clrMapOvr>
</p:sld>
</file>

<file path=ppt/slides/slide7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631 Signals Battalion, 6 RISTA Command,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4844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63588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230652" y="225143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7564679" y="3252051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044102" y="22367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2BB3E62C-381D-4C38-94E5-257A03C06D12}"/>
              </a:ext>
            </a:extLst>
          </p:cNvPr>
          <p:cNvSpPr/>
          <p:nvPr/>
        </p:nvSpPr>
        <p:spPr>
          <a:xfrm>
            <a:off x="3379274" y="27135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FAF4B31F-14F0-4983-AB80-2D4A37D83D53}"/>
              </a:ext>
            </a:extLst>
          </p:cNvPr>
          <p:cNvCxnSpPr/>
          <p:nvPr/>
        </p:nvCxnSpPr>
        <p:spPr>
          <a:xfrm>
            <a:off x="3974039" y="226158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CD4A4D19-5351-4742-9B49-A8C7B5921F53}"/>
              </a:ext>
            </a:extLst>
          </p:cNvPr>
          <p:cNvSpPr txBox="1"/>
          <p:nvPr/>
        </p:nvSpPr>
        <p:spPr>
          <a:xfrm>
            <a:off x="3308066" y="3262196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9A44DBEC-6908-4362-B7CA-21E16AA945B6}"/>
              </a:ext>
            </a:extLst>
          </p:cNvPr>
          <p:cNvSpPr txBox="1"/>
          <p:nvPr/>
        </p:nvSpPr>
        <p:spPr>
          <a:xfrm>
            <a:off x="3787489" y="224693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3621086516"/>
      </p:ext>
    </p:extLst>
  </p:cSld>
  <p:clrMapOvr>
    <a:masterClrMapping/>
  </p:clrMapOvr>
</p:sld>
</file>

<file path=ppt/slides/slide7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679 Information Warfare Brigade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 RISTA Command,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389" cy="380145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679 Information Warfare Brigade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190" y="644092"/>
            <a:ext cx="27443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X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4694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679 Information Warfare Brigade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82521" y="208351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632760" y="230069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679 Deception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3097952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663116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679 Information Attack Battalion</a:t>
            </a:r>
            <a:endParaRPr sz="1200" dirty="0"/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5146970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641202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679 Perception Management Battalion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6886544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69" name="object 60">
            <a:extLst>
              <a:ext uri="{FF2B5EF4-FFF2-40B4-BE49-F238E27FC236}">
                <a16:creationId xmlns:a16="http://schemas.microsoft.com/office/drawing/2014/main" id="{6CB944C2-9388-41D9-967D-D1C47186E2B5}"/>
              </a:ext>
            </a:extLst>
          </p:cNvPr>
          <p:cNvSpPr/>
          <p:nvPr/>
        </p:nvSpPr>
        <p:spPr>
          <a:xfrm>
            <a:off x="8413684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679 Electronic Warfare</a:t>
            </a:r>
          </a:p>
          <a:p>
            <a:pPr algn="ctr"/>
            <a:r>
              <a:rPr lang="en-US" sz="1200" dirty="0"/>
              <a:t>Battalion</a:t>
            </a: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8636FCD9-5D82-4416-99AE-35DAE638FB74}"/>
              </a:ext>
            </a:extLst>
          </p:cNvPr>
          <p:cNvSpPr txBox="1"/>
          <p:nvPr/>
        </p:nvSpPr>
        <p:spPr>
          <a:xfrm>
            <a:off x="8878655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81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679 Intelligence Management Company</a:t>
            </a:r>
            <a:endParaRPr sz="1200" dirty="0"/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980603" y="208351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73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500144" y="39534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679 Information Protection Company</a:t>
            </a:r>
            <a:endParaRPr sz="1200" dirty="0"/>
          </a:p>
        </p:txBody>
      </p:sp>
      <p:sp>
        <p:nvSpPr>
          <p:cNvPr id="74" name="TextBox 73">
            <a:extLst>
              <a:ext uri="{FF2B5EF4-FFF2-40B4-BE49-F238E27FC236}">
                <a16:creationId xmlns:a16="http://schemas.microsoft.com/office/drawing/2014/main" id="{61D16797-20A4-43C5-A45C-BD62C451772D}"/>
              </a:ext>
            </a:extLst>
          </p:cNvPr>
          <p:cNvSpPr txBox="1"/>
          <p:nvPr/>
        </p:nvSpPr>
        <p:spPr>
          <a:xfrm>
            <a:off x="974214" y="3745590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83" name="object 60">
            <a:extLst>
              <a:ext uri="{FF2B5EF4-FFF2-40B4-BE49-F238E27FC236}">
                <a16:creationId xmlns:a16="http://schemas.microsoft.com/office/drawing/2014/main" id="{7801212E-E563-45A8-BE47-E51BC0001469}"/>
              </a:ext>
            </a:extLst>
          </p:cNvPr>
          <p:cNvSpPr/>
          <p:nvPr/>
        </p:nvSpPr>
        <p:spPr>
          <a:xfrm>
            <a:off x="10510949" y="39534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679 Technical Maintenance Platoon</a:t>
            </a:r>
            <a:endParaRPr sz="1200" dirty="0"/>
          </a:p>
        </p:txBody>
      </p:sp>
      <p:sp>
        <p:nvSpPr>
          <p:cNvPr id="85" name="object 60">
            <a:extLst>
              <a:ext uri="{FF2B5EF4-FFF2-40B4-BE49-F238E27FC236}">
                <a16:creationId xmlns:a16="http://schemas.microsoft.com/office/drawing/2014/main" id="{285CFD51-242C-414A-972C-E19FC4FF4C2C}"/>
              </a:ext>
            </a:extLst>
          </p:cNvPr>
          <p:cNvSpPr/>
          <p:nvPr/>
        </p:nvSpPr>
        <p:spPr>
          <a:xfrm>
            <a:off x="4658478" y="394996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Company</a:t>
            </a:r>
          </a:p>
        </p:txBody>
      </p:sp>
      <p:sp>
        <p:nvSpPr>
          <p:cNvPr id="93" name="object 60">
            <a:extLst>
              <a:ext uri="{FF2B5EF4-FFF2-40B4-BE49-F238E27FC236}">
                <a16:creationId xmlns:a16="http://schemas.microsoft.com/office/drawing/2014/main" id="{66F1F12B-68E3-441E-A4D8-30E9A2393C4A}"/>
              </a:ext>
            </a:extLst>
          </p:cNvPr>
          <p:cNvSpPr/>
          <p:nvPr/>
        </p:nvSpPr>
        <p:spPr>
          <a:xfrm>
            <a:off x="485276" y="559949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679 Chemical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4" name="TextBox 93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808545" y="5163722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2AC091A-8990-4C1B-A48B-D3EE9C25DE2A}"/>
              </a:ext>
            </a:extLst>
          </p:cNvPr>
          <p:cNvSpPr/>
          <p:nvPr/>
        </p:nvSpPr>
        <p:spPr>
          <a:xfrm>
            <a:off x="10503480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679 Medical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5149BB2E-240D-4B14-B16F-0516662D06A9}"/>
              </a:ext>
            </a:extLst>
          </p:cNvPr>
          <p:cNvSpPr txBox="1"/>
          <p:nvPr/>
        </p:nvSpPr>
        <p:spPr>
          <a:xfrm>
            <a:off x="10824533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469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228509" y="18391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5272201" y="18390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7016284" y="18363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" name="Straight Connector 121">
            <a:extLst>
              <a:ext uri="{FF2B5EF4-FFF2-40B4-BE49-F238E27FC236}">
                <a16:creationId xmlns:a16="http://schemas.microsoft.com/office/drawing/2014/main" id="{CE5B60CE-A550-477F-8408-109AE267E6C9}"/>
              </a:ext>
            </a:extLst>
          </p:cNvPr>
          <p:cNvCxnSpPr/>
          <p:nvPr/>
        </p:nvCxnSpPr>
        <p:spPr>
          <a:xfrm>
            <a:off x="9003856" y="184255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356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4" name="Straight Connector 123">
            <a:extLst>
              <a:ext uri="{FF2B5EF4-FFF2-40B4-BE49-F238E27FC236}">
                <a16:creationId xmlns:a16="http://schemas.microsoft.com/office/drawing/2014/main" id="{E8E2C687-8F55-4AA9-87AF-313368FB2932}"/>
              </a:ext>
            </a:extLst>
          </p:cNvPr>
          <p:cNvCxnSpPr/>
          <p:nvPr/>
        </p:nvCxnSpPr>
        <p:spPr>
          <a:xfrm>
            <a:off x="1098487" y="354305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1093493" y="3551485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0" name="Straight Connector 129">
            <a:extLst>
              <a:ext uri="{FF2B5EF4-FFF2-40B4-BE49-F238E27FC236}">
                <a16:creationId xmlns:a16="http://schemas.microsoft.com/office/drawing/2014/main" id="{5954BBA4-D4DF-4BB1-AF39-FA119786AB0D}"/>
              </a:ext>
            </a:extLst>
          </p:cNvPr>
          <p:cNvCxnSpPr/>
          <p:nvPr/>
        </p:nvCxnSpPr>
        <p:spPr>
          <a:xfrm>
            <a:off x="11095461" y="354930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1" name="Straight Connector 130">
            <a:extLst>
              <a:ext uri="{FF2B5EF4-FFF2-40B4-BE49-F238E27FC236}">
                <a16:creationId xmlns:a16="http://schemas.microsoft.com/office/drawing/2014/main" id="{553762B7-D256-4E75-A67C-D8A7519362A3}"/>
              </a:ext>
            </a:extLst>
          </p:cNvPr>
          <p:cNvCxnSpPr/>
          <p:nvPr/>
        </p:nvCxnSpPr>
        <p:spPr>
          <a:xfrm>
            <a:off x="1092156" y="520165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2" name="Straight Connector 131">
            <a:extLst>
              <a:ext uri="{FF2B5EF4-FFF2-40B4-BE49-F238E27FC236}">
                <a16:creationId xmlns:a16="http://schemas.microsoft.com/office/drawing/2014/main" id="{358526AA-416E-4593-8B14-1668F1F64820}"/>
              </a:ext>
            </a:extLst>
          </p:cNvPr>
          <p:cNvCxnSpPr/>
          <p:nvPr/>
        </p:nvCxnSpPr>
        <p:spPr>
          <a:xfrm>
            <a:off x="1087162" y="5210090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7" name="Straight Connector 136">
            <a:extLst>
              <a:ext uri="{FF2B5EF4-FFF2-40B4-BE49-F238E27FC236}">
                <a16:creationId xmlns:a16="http://schemas.microsoft.com/office/drawing/2014/main" id="{27EDB0D3-5FF7-4634-A7A7-C37AA246980D}"/>
              </a:ext>
            </a:extLst>
          </p:cNvPr>
          <p:cNvCxnSpPr/>
          <p:nvPr/>
        </p:nvCxnSpPr>
        <p:spPr>
          <a:xfrm>
            <a:off x="11089130" y="52079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6" name="TextBox 85">
            <a:extLst>
              <a:ext uri="{FF2B5EF4-FFF2-40B4-BE49-F238E27FC236}">
                <a16:creationId xmlns:a16="http://schemas.microsoft.com/office/drawing/2014/main" id="{797FBB6A-B5BF-4669-AAF9-3FB030696A93}"/>
              </a:ext>
            </a:extLst>
          </p:cNvPr>
          <p:cNvSpPr txBox="1"/>
          <p:nvPr/>
        </p:nvSpPr>
        <p:spPr>
          <a:xfrm>
            <a:off x="5147043" y="3741715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75" name="Straight Connector 74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5256139" y="355863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6" name="object 60">
            <a:extLst>
              <a:ext uri="{FF2B5EF4-FFF2-40B4-BE49-F238E27FC236}">
                <a16:creationId xmlns:a16="http://schemas.microsoft.com/office/drawing/2014/main" id="{285CFD51-242C-414A-972C-E19FC4FF4C2C}"/>
              </a:ext>
            </a:extLst>
          </p:cNvPr>
          <p:cNvSpPr/>
          <p:nvPr/>
        </p:nvSpPr>
        <p:spPr>
          <a:xfrm>
            <a:off x="6406740" y="394996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679 Support Battalion</a:t>
            </a:r>
            <a:endParaRPr sz="1200" dirty="0"/>
          </a:p>
        </p:txBody>
      </p:sp>
      <p:cxnSp>
        <p:nvCxnSpPr>
          <p:cNvPr id="80" name="Straight Connector 79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7004401" y="355863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1" name="TextBox 60">
            <a:extLst>
              <a:ext uri="{FF2B5EF4-FFF2-40B4-BE49-F238E27FC236}">
                <a16:creationId xmlns:a16="http://schemas.microsoft.com/office/drawing/2014/main" id="{258034DD-7368-43FD-A297-98E9693975E2}"/>
              </a:ext>
            </a:extLst>
          </p:cNvPr>
          <p:cNvSpPr txBox="1"/>
          <p:nvPr/>
        </p:nvSpPr>
        <p:spPr>
          <a:xfrm>
            <a:off x="6869864" y="3740005"/>
            <a:ext cx="291763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6E541A78-84BA-4F99-B058-7BECD1CA7FD5}"/>
              </a:ext>
            </a:extLst>
          </p:cNvPr>
          <p:cNvSpPr txBox="1"/>
          <p:nvPr/>
        </p:nvSpPr>
        <p:spPr>
          <a:xfrm>
            <a:off x="10824533" y="3518013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</p:spTree>
    <p:extLst>
      <p:ext uri="{BB962C8B-B14F-4D97-AF65-F5344CB8AC3E}">
        <p14:creationId xmlns:p14="http://schemas.microsoft.com/office/powerpoint/2010/main" val="3919671453"/>
      </p:ext>
    </p:extLst>
  </p:cSld>
  <p:clrMapOvr>
    <a:masterClrMapping/>
  </p:clrMapOvr>
</p:sld>
</file>

<file path=ppt/slides/slide7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96712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Headquarters Company, 679 Information Warfare Brigade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 RISTA Command,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4002" y="1378965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032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sv-SE" sz="1200" dirty="0"/>
              <a:t>HQ 679 Information Warfare Brigade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59937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19622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72379" y="199473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 Company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30639" y="198039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825922" y="154004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59937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5880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58805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40970" y="153087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383087" y="2549498"/>
            <a:ext cx="70564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BTR-90</a:t>
            </a:r>
          </a:p>
        </p:txBody>
      </p: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2085409" y="2758480"/>
            <a:ext cx="3077141" cy="54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491049" y="312929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38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4564923" y="31270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41" name="Straight Connector 4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086831" y="275848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3647671" y="276140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8" name="TextBox 4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845419" y="270062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55952" y="270062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0" name="TextBox 49"/>
          <p:cNvSpPr txBox="1"/>
          <p:nvPr/>
        </p:nvSpPr>
        <p:spPr>
          <a:xfrm>
            <a:off x="10403626" y="5957905"/>
            <a:ext cx="171874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1" name="TextBox 50"/>
          <p:cNvSpPr txBox="1"/>
          <p:nvPr/>
        </p:nvSpPr>
        <p:spPr>
          <a:xfrm>
            <a:off x="2949756" y="3705487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2" name="TextBox 51"/>
          <p:cNvSpPr txBox="1"/>
          <p:nvPr/>
        </p:nvSpPr>
        <p:spPr>
          <a:xfrm>
            <a:off x="4468556" y="3705487"/>
            <a:ext cx="1735810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967099" y="2700621"/>
            <a:ext cx="38436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3647671" y="2543370"/>
            <a:ext cx="0" cy="22157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48654" y="4896630"/>
            <a:ext cx="433075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6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54294" y="53126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68" name="Straight Connector 6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58385" y="489887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5" name="TextBox 74"/>
          <p:cNvSpPr txBox="1"/>
          <p:nvPr/>
        </p:nvSpPr>
        <p:spPr>
          <a:xfrm>
            <a:off x="378551" y="5880819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0" name="TextBox 7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83953" y="1553870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82830" y="589774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9" name="Straight Connector 58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5152699" y="276855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4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3053311" y="313219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Military Intelligence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66" name="Straight Connector 65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082735" y="3675680"/>
            <a:ext cx="2674" cy="122095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9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897880" y="531646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Future</a:t>
            </a:r>
          </a:p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341466" y="53158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 Operations Team</a:t>
            </a:r>
          </a:p>
        </p:txBody>
      </p:sp>
      <p:sp>
        <p:nvSpPr>
          <p:cNvPr id="7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785052" y="53158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Functional Staff Section</a:t>
            </a:r>
          </a:p>
        </p:txBody>
      </p:sp>
      <p:cxnSp>
        <p:nvCxnSpPr>
          <p:cNvPr id="81" name="Straight Connector 8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492240" y="489663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" name="Straight Connector 8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935826" y="48922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3" name="Straight Connector 8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5386469" y="488476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4" name="TextBox 8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66666" y="485864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85" name="TextBox 8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350820" y="485754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6" name="TextBox 8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787349" y="485754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7" name="TextBox 8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194750" y="485754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88" name="TextBox 87"/>
          <p:cNvSpPr txBox="1"/>
          <p:nvPr/>
        </p:nvSpPr>
        <p:spPr>
          <a:xfrm>
            <a:off x="1812406" y="5880819"/>
            <a:ext cx="134844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9" name="TextBox 88"/>
          <p:cNvSpPr txBox="1"/>
          <p:nvPr/>
        </p:nvSpPr>
        <p:spPr>
          <a:xfrm>
            <a:off x="3263502" y="5878291"/>
            <a:ext cx="134844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0" name="TextBox 89"/>
          <p:cNvSpPr txBox="1"/>
          <p:nvPr/>
        </p:nvSpPr>
        <p:spPr>
          <a:xfrm>
            <a:off x="4697357" y="5878291"/>
            <a:ext cx="106150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375D C3</a:t>
            </a:r>
          </a:p>
        </p:txBody>
      </p:sp>
      <p:cxnSp>
        <p:nvCxnSpPr>
          <p:cNvPr id="91" name="Straight Connector 9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1095793" y="2529037"/>
            <a:ext cx="2674" cy="24740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" name="Straight Connector 91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8025405" y="2887446"/>
            <a:ext cx="3077141" cy="54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93" name="Straight Connector 92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8025405" y="5002461"/>
            <a:ext cx="3077141" cy="54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65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7439741" y="330140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67" name="Straight Connector 66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034101" y="288444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Straight Connector 6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9753827" y="289570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020616" y="499908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9581583" y="49955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11098857" y="500087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5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9165276" y="330140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Tactical Security Section</a:t>
            </a:r>
          </a:p>
        </p:txBody>
      </p:sp>
      <p:sp>
        <p:nvSpPr>
          <p:cNvPr id="96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7439741" y="54109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8987223" y="54109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Squad</a:t>
            </a:r>
          </a:p>
        </p:txBody>
      </p:sp>
      <p:sp>
        <p:nvSpPr>
          <p:cNvPr id="98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0054" y="54109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99" name="TextBox 9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559598" y="286768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7832629" y="49704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01" name="TextBox 10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12695" y="49704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02" name="TextBox 101"/>
          <p:cNvSpPr txBox="1"/>
          <p:nvPr/>
        </p:nvSpPr>
        <p:spPr>
          <a:xfrm>
            <a:off x="7340821" y="3883453"/>
            <a:ext cx="135005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3" name="TextBox 102"/>
          <p:cNvSpPr txBox="1"/>
          <p:nvPr/>
        </p:nvSpPr>
        <p:spPr>
          <a:xfrm>
            <a:off x="9073587" y="3888591"/>
            <a:ext cx="13500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AGS-17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4" name="TextBox 103"/>
          <p:cNvSpPr txBox="1"/>
          <p:nvPr/>
        </p:nvSpPr>
        <p:spPr>
          <a:xfrm>
            <a:off x="7345451" y="5950298"/>
            <a:ext cx="137730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5" name="TextBox 104"/>
          <p:cNvSpPr txBox="1"/>
          <p:nvPr/>
        </p:nvSpPr>
        <p:spPr>
          <a:xfrm>
            <a:off x="8890837" y="5957905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815751471"/>
      </p:ext>
    </p:extLst>
  </p:cSld>
  <p:clrMapOvr>
    <a:masterClrMapping/>
  </p:clrMapOvr>
</p:sld>
</file>

<file path=ppt/slides/slide7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8572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Deception Battalion, 679 Information Warfare Brigade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 RISTA Command,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381150"/>
            <a:ext cx="186" cy="39017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25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Deception 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271" y="62504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278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72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Deception Battalion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4533" y="182316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3098304" y="227142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Influence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3590420" y="206357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9A89BBAF-B244-4635-BB3A-EE4E6C4C7EC1}"/>
              </a:ext>
            </a:extLst>
          </p:cNvPr>
          <p:cNvSpPr/>
          <p:nvPr/>
        </p:nvSpPr>
        <p:spPr>
          <a:xfrm>
            <a:off x="5497655" y="22754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Information Support Company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876182" y="2266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Electronic Warfare Deception Company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8358725" y="2031010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10515198" y="227181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Physical Deception</a:t>
            </a:r>
          </a:p>
          <a:p>
            <a:pPr algn="ctr"/>
            <a:r>
              <a:rPr lang="en-US" sz="1200" dirty="0"/>
              <a:t>Company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93090" y="2063975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278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704132" y="181921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7" name="Straight Connector 11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6087798" y="183675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465441" y="181382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16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>
            <a:cxnSpLocks/>
          </p:cNvCxnSpPr>
          <p:nvPr/>
        </p:nvCxnSpPr>
        <p:spPr>
          <a:xfrm flipV="1">
            <a:off x="4741231" y="5270491"/>
            <a:ext cx="2621257" cy="127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47" name="TextBox 4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478861" y="5246720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160197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86" name="Straight Connector 8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19863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TextBox 86"/>
          <p:cNvSpPr txBox="1"/>
          <p:nvPr/>
        </p:nvSpPr>
        <p:spPr>
          <a:xfrm>
            <a:off x="156562" y="4133883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8" name="TextBox 87"/>
          <p:cNvSpPr txBox="1"/>
          <p:nvPr/>
        </p:nvSpPr>
        <p:spPr>
          <a:xfrm>
            <a:off x="1973688" y="4133883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2" name="object 60">
            <a:extLst>
              <a:ext uri="{FF2B5EF4-FFF2-40B4-BE49-F238E27FC236}">
                <a16:creationId xmlns:a16="http://schemas.microsoft.com/office/drawing/2014/main" id="{919D76AF-BF73-4E55-994A-744951AC8593}"/>
              </a:ext>
            </a:extLst>
          </p:cNvPr>
          <p:cNvSpPr/>
          <p:nvPr/>
        </p:nvSpPr>
        <p:spPr>
          <a:xfrm>
            <a:off x="4146871" y="571747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69" name="Straight Connector 68">
            <a:extLst>
              <a:ext uri="{FF2B5EF4-FFF2-40B4-BE49-F238E27FC236}">
                <a16:creationId xmlns:a16="http://schemas.microsoft.com/office/drawing/2014/main" id="{78A10162-9465-4E42-84F8-B32A7E106EBD}"/>
              </a:ext>
            </a:extLst>
          </p:cNvPr>
          <p:cNvCxnSpPr/>
          <p:nvPr/>
        </p:nvCxnSpPr>
        <p:spPr>
          <a:xfrm>
            <a:off x="4741231" y="527176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8" name="object 60">
            <a:extLst>
              <a:ext uri="{FF2B5EF4-FFF2-40B4-BE49-F238E27FC236}">
                <a16:creationId xmlns:a16="http://schemas.microsoft.com/office/drawing/2014/main" id="{98C1F046-BAA7-4694-8999-A40B00398AF9}"/>
              </a:ext>
            </a:extLst>
          </p:cNvPr>
          <p:cNvSpPr/>
          <p:nvPr/>
        </p:nvSpPr>
        <p:spPr>
          <a:xfrm>
            <a:off x="6768128" y="571747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82" name="Straight Connector 81">
            <a:extLst>
              <a:ext uri="{FF2B5EF4-FFF2-40B4-BE49-F238E27FC236}">
                <a16:creationId xmlns:a16="http://schemas.microsoft.com/office/drawing/2014/main" id="{6BDD3570-356A-4C44-BBAA-9D83201E1626}"/>
              </a:ext>
            </a:extLst>
          </p:cNvPr>
          <p:cNvCxnSpPr/>
          <p:nvPr/>
        </p:nvCxnSpPr>
        <p:spPr>
          <a:xfrm>
            <a:off x="7362488" y="527176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0" name="TextBox 69">
            <a:extLst>
              <a:ext uri="{FF2B5EF4-FFF2-40B4-BE49-F238E27FC236}">
                <a16:creationId xmlns:a16="http://schemas.microsoft.com/office/drawing/2014/main" id="{7E99FFB3-3F5F-4B07-9573-2E24E6338F19}"/>
              </a:ext>
            </a:extLst>
          </p:cNvPr>
          <p:cNvSpPr txBox="1"/>
          <p:nvPr/>
        </p:nvSpPr>
        <p:spPr>
          <a:xfrm>
            <a:off x="7102187" y="524189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</p:spTree>
    <p:extLst>
      <p:ext uri="{BB962C8B-B14F-4D97-AF65-F5344CB8AC3E}">
        <p14:creationId xmlns:p14="http://schemas.microsoft.com/office/powerpoint/2010/main" val="2434195502"/>
      </p:ext>
    </p:extLst>
  </p:cSld>
  <p:clrMapOvr>
    <a:masterClrMapping/>
  </p:clrMapOvr>
</p:sld>
</file>

<file path=ppt/slides/slide7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Influence Company, Deception Battalion, 679 Information Warfare Brigade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 RISTA Command,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Influence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 Production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Print Production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90532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Internet Production 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6924" y="1664706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374096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TV/Video Production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60706" y="168823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34844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4844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79142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</p:spTree>
    <p:extLst>
      <p:ext uri="{BB962C8B-B14F-4D97-AF65-F5344CB8AC3E}">
        <p14:creationId xmlns:p14="http://schemas.microsoft.com/office/powerpoint/2010/main" val="3787743599"/>
      </p:ext>
    </p:extLst>
  </p:cSld>
  <p:clrMapOvr>
    <a:masterClrMapping/>
  </p:clrMapOvr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Maintenance Platoon, 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Motorized Infantry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07914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2157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9714" y="27080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4479" y="225606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28506" y="3256674"/>
            <a:ext cx="152157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07929" y="224141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1612789508"/>
      </p:ext>
    </p:extLst>
  </p:cSld>
  <p:clrMapOvr>
    <a:masterClrMapping/>
  </p:clrMapOvr>
</p:sld>
</file>

<file path=ppt/slides/slide7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Radio Production Platoon, Influence Company, Deception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679 Information Warfare Brigade, 6 RISTA Command,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 Production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 Production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89786" y="225587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 Production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26360" y="223392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Computer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Computer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5" name="object 60">
            <a:extLst>
              <a:ext uri="{FF2B5EF4-FFF2-40B4-BE49-F238E27FC236}">
                <a16:creationId xmlns:a16="http://schemas.microsoft.com/office/drawing/2014/main" id="{6CE0B420-4542-41BE-9E91-052AB2D50DE1}"/>
              </a:ext>
            </a:extLst>
          </p:cNvPr>
          <p:cNvSpPr/>
          <p:nvPr/>
        </p:nvSpPr>
        <p:spPr>
          <a:xfrm>
            <a:off x="5497794" y="271806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 Production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8B7838E5-F80E-45F5-9967-73E04DEEB3D2}"/>
              </a:ext>
            </a:extLst>
          </p:cNvPr>
          <p:cNvSpPr txBox="1"/>
          <p:nvPr/>
        </p:nvSpPr>
        <p:spPr>
          <a:xfrm>
            <a:off x="5902001" y="225910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223538E2-3A53-4677-9E89-5252FED2B293}"/>
              </a:ext>
            </a:extLst>
          </p:cNvPr>
          <p:cNvCxnSpPr/>
          <p:nvPr/>
        </p:nvCxnSpPr>
        <p:spPr>
          <a:xfrm>
            <a:off x="6089514" y="227365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TextBox 17">
            <a:extLst>
              <a:ext uri="{FF2B5EF4-FFF2-40B4-BE49-F238E27FC236}">
                <a16:creationId xmlns:a16="http://schemas.microsoft.com/office/drawing/2014/main" id="{742BB14E-8DF1-4DBC-9501-E172ED6F3ABA}"/>
              </a:ext>
            </a:extLst>
          </p:cNvPr>
          <p:cNvSpPr txBox="1"/>
          <p:nvPr/>
        </p:nvSpPr>
        <p:spPr>
          <a:xfrm>
            <a:off x="5423947" y="3262932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Computer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615394583"/>
      </p:ext>
    </p:extLst>
  </p:cSld>
  <p:clrMapOvr>
    <a:masterClrMapping/>
  </p:clrMapOvr>
</p:sld>
</file>

<file path=ppt/slides/slide7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TV/Video Production Platoon, Influence Company, Deception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679 Information Warfare Brigade, 6 RISTA Command,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 Production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TV/Video Production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89786" y="225587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TV/Video Production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26360" y="223392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Computer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Computer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5" name="object 60">
            <a:extLst>
              <a:ext uri="{FF2B5EF4-FFF2-40B4-BE49-F238E27FC236}">
                <a16:creationId xmlns:a16="http://schemas.microsoft.com/office/drawing/2014/main" id="{6CE0B420-4542-41BE-9E91-052AB2D50DE1}"/>
              </a:ext>
            </a:extLst>
          </p:cNvPr>
          <p:cNvSpPr/>
          <p:nvPr/>
        </p:nvSpPr>
        <p:spPr>
          <a:xfrm>
            <a:off x="5497794" y="271806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TV/Video Production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8B7838E5-F80E-45F5-9967-73E04DEEB3D2}"/>
              </a:ext>
            </a:extLst>
          </p:cNvPr>
          <p:cNvSpPr txBox="1"/>
          <p:nvPr/>
        </p:nvSpPr>
        <p:spPr>
          <a:xfrm>
            <a:off x="5902001" y="225910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223538E2-3A53-4677-9E89-5252FED2B293}"/>
              </a:ext>
            </a:extLst>
          </p:cNvPr>
          <p:cNvCxnSpPr/>
          <p:nvPr/>
        </p:nvCxnSpPr>
        <p:spPr>
          <a:xfrm>
            <a:off x="6089514" y="227365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TextBox 17">
            <a:extLst>
              <a:ext uri="{FF2B5EF4-FFF2-40B4-BE49-F238E27FC236}">
                <a16:creationId xmlns:a16="http://schemas.microsoft.com/office/drawing/2014/main" id="{742BB14E-8DF1-4DBC-9501-E172ED6F3ABA}"/>
              </a:ext>
            </a:extLst>
          </p:cNvPr>
          <p:cNvSpPr txBox="1"/>
          <p:nvPr/>
        </p:nvSpPr>
        <p:spPr>
          <a:xfrm>
            <a:off x="5423947" y="3262932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Computer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220907607"/>
      </p:ext>
    </p:extLst>
  </p:cSld>
  <p:clrMapOvr>
    <a:masterClrMapping/>
  </p:clrMapOvr>
</p:sld>
</file>

<file path=ppt/slides/slide7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Print Production Platoon, Influence Company, Deception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679 Information Warfare Brigade, 6 RISTA Command,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Print Production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Print Production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89786" y="225587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Print Production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26360" y="223392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Computer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Computer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5" name="object 60">
            <a:extLst>
              <a:ext uri="{FF2B5EF4-FFF2-40B4-BE49-F238E27FC236}">
                <a16:creationId xmlns:a16="http://schemas.microsoft.com/office/drawing/2014/main" id="{6CE0B420-4542-41BE-9E91-052AB2D50DE1}"/>
              </a:ext>
            </a:extLst>
          </p:cNvPr>
          <p:cNvSpPr/>
          <p:nvPr/>
        </p:nvSpPr>
        <p:spPr>
          <a:xfrm>
            <a:off x="5497794" y="271806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Print Production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8B7838E5-F80E-45F5-9967-73E04DEEB3D2}"/>
              </a:ext>
            </a:extLst>
          </p:cNvPr>
          <p:cNvSpPr txBox="1"/>
          <p:nvPr/>
        </p:nvSpPr>
        <p:spPr>
          <a:xfrm>
            <a:off x="5902001" y="225910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223538E2-3A53-4677-9E89-5252FED2B293}"/>
              </a:ext>
            </a:extLst>
          </p:cNvPr>
          <p:cNvCxnSpPr/>
          <p:nvPr/>
        </p:nvCxnSpPr>
        <p:spPr>
          <a:xfrm>
            <a:off x="6089514" y="227365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TextBox 17">
            <a:extLst>
              <a:ext uri="{FF2B5EF4-FFF2-40B4-BE49-F238E27FC236}">
                <a16:creationId xmlns:a16="http://schemas.microsoft.com/office/drawing/2014/main" id="{742BB14E-8DF1-4DBC-9501-E172ED6F3ABA}"/>
              </a:ext>
            </a:extLst>
          </p:cNvPr>
          <p:cNvSpPr txBox="1"/>
          <p:nvPr/>
        </p:nvSpPr>
        <p:spPr>
          <a:xfrm>
            <a:off x="5423947" y="3262932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Computer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601656576"/>
      </p:ext>
    </p:extLst>
  </p:cSld>
  <p:clrMapOvr>
    <a:masterClrMapping/>
  </p:clrMapOvr>
</p:sld>
</file>

<file path=ppt/slides/slide7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Internet Production Platoon, Influence Company, Deception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679 Information Warfare Brigade, 6 RISTA Command,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Internet Production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Internet Production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89786" y="225587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Internet Production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26360" y="223392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Computer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Computer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5" name="object 60">
            <a:extLst>
              <a:ext uri="{FF2B5EF4-FFF2-40B4-BE49-F238E27FC236}">
                <a16:creationId xmlns:a16="http://schemas.microsoft.com/office/drawing/2014/main" id="{6CE0B420-4542-41BE-9E91-052AB2D50DE1}"/>
              </a:ext>
            </a:extLst>
          </p:cNvPr>
          <p:cNvSpPr/>
          <p:nvPr/>
        </p:nvSpPr>
        <p:spPr>
          <a:xfrm>
            <a:off x="5497794" y="271806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Internet Production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8B7838E5-F80E-45F5-9967-73E04DEEB3D2}"/>
              </a:ext>
            </a:extLst>
          </p:cNvPr>
          <p:cNvSpPr txBox="1"/>
          <p:nvPr/>
        </p:nvSpPr>
        <p:spPr>
          <a:xfrm>
            <a:off x="5902001" y="225910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223538E2-3A53-4677-9E89-5252FED2B293}"/>
              </a:ext>
            </a:extLst>
          </p:cNvPr>
          <p:cNvCxnSpPr/>
          <p:nvPr/>
        </p:nvCxnSpPr>
        <p:spPr>
          <a:xfrm>
            <a:off x="6089514" y="227365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TextBox 17">
            <a:extLst>
              <a:ext uri="{FF2B5EF4-FFF2-40B4-BE49-F238E27FC236}">
                <a16:creationId xmlns:a16="http://schemas.microsoft.com/office/drawing/2014/main" id="{742BB14E-8DF1-4DBC-9501-E172ED6F3ABA}"/>
              </a:ext>
            </a:extLst>
          </p:cNvPr>
          <p:cNvSpPr txBox="1"/>
          <p:nvPr/>
        </p:nvSpPr>
        <p:spPr>
          <a:xfrm>
            <a:off x="5423947" y="3262932"/>
            <a:ext cx="1550424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Computer Van 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519686213"/>
      </p:ext>
    </p:extLst>
  </p:cSld>
  <p:clrMapOvr>
    <a:masterClrMapping/>
  </p:clrMapOvr>
</p:sld>
</file>

<file path=ppt/slides/slide7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Information Support Company, Deception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679 Information Warfare Brigade, 6 RISTA Command, Western Army</a:t>
            </a:r>
            <a:endParaRPr lang="en-GB" sz="2400" dirty="0"/>
          </a:p>
        </p:txBody>
      </p: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Information Support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Monitor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TV/Video Monitor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90532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 Monitor 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6924" y="1664706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374096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3572" y="540162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34844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71874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79142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8E5F5600-7309-4D7C-BD2B-68FF38C7C06E}"/>
              </a:ext>
            </a:extLst>
          </p:cNvPr>
          <p:cNvCxnSpPr>
            <a:cxnSpLocks/>
          </p:cNvCxnSpPr>
          <p:nvPr/>
        </p:nvCxnSpPr>
        <p:spPr>
          <a:xfrm>
            <a:off x="6098780" y="1423971"/>
            <a:ext cx="2474" cy="216215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E7A9106F-98D5-4BFB-8B50-C9761B41872D}"/>
              </a:ext>
            </a:extLst>
          </p:cNvPr>
          <p:cNvCxnSpPr>
            <a:cxnSpLocks/>
          </p:cNvCxnSpPr>
          <p:nvPr/>
        </p:nvCxnSpPr>
        <p:spPr>
          <a:xfrm flipV="1">
            <a:off x="4785371" y="3609929"/>
            <a:ext cx="2621257" cy="127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43" name="TextBox 42">
            <a:extLst>
              <a:ext uri="{FF2B5EF4-FFF2-40B4-BE49-F238E27FC236}">
                <a16:creationId xmlns:a16="http://schemas.microsoft.com/office/drawing/2014/main" id="{DA1BE253-0F9D-4929-84A2-0D78E92201AD}"/>
              </a:ext>
            </a:extLst>
          </p:cNvPr>
          <p:cNvSpPr txBox="1"/>
          <p:nvPr/>
        </p:nvSpPr>
        <p:spPr>
          <a:xfrm>
            <a:off x="4523001" y="3586158"/>
            <a:ext cx="54373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4" name="object 60">
            <a:extLst>
              <a:ext uri="{FF2B5EF4-FFF2-40B4-BE49-F238E27FC236}">
                <a16:creationId xmlns:a16="http://schemas.microsoft.com/office/drawing/2014/main" id="{7F54E3B8-76F4-4E19-AAAF-20F3040CD5A2}"/>
              </a:ext>
            </a:extLst>
          </p:cNvPr>
          <p:cNvSpPr/>
          <p:nvPr/>
        </p:nvSpPr>
        <p:spPr>
          <a:xfrm>
            <a:off x="4191011" y="40569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Internet Monitor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BB82502D-4C44-4E82-A778-B3716EB5CF1C}"/>
              </a:ext>
            </a:extLst>
          </p:cNvPr>
          <p:cNvCxnSpPr>
            <a:cxnSpLocks/>
          </p:cNvCxnSpPr>
          <p:nvPr/>
        </p:nvCxnSpPr>
        <p:spPr>
          <a:xfrm>
            <a:off x="4785371" y="361119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6" name="object 60">
            <a:extLst>
              <a:ext uri="{FF2B5EF4-FFF2-40B4-BE49-F238E27FC236}">
                <a16:creationId xmlns:a16="http://schemas.microsoft.com/office/drawing/2014/main" id="{86ED6A16-0577-420E-A281-39C1CB679215}"/>
              </a:ext>
            </a:extLst>
          </p:cNvPr>
          <p:cNvSpPr/>
          <p:nvPr/>
        </p:nvSpPr>
        <p:spPr>
          <a:xfrm>
            <a:off x="6812268" y="40569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Intelligence Management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4A50D37D-A584-4B26-B97D-7D74DC0B96EC}"/>
              </a:ext>
            </a:extLst>
          </p:cNvPr>
          <p:cNvCxnSpPr>
            <a:cxnSpLocks/>
          </p:cNvCxnSpPr>
          <p:nvPr/>
        </p:nvCxnSpPr>
        <p:spPr>
          <a:xfrm>
            <a:off x="7406628" y="361119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8" name="TextBox 47">
            <a:extLst>
              <a:ext uri="{FF2B5EF4-FFF2-40B4-BE49-F238E27FC236}">
                <a16:creationId xmlns:a16="http://schemas.microsoft.com/office/drawing/2014/main" id="{3CD9E556-1B43-4940-A2F3-72CB3A07EFD1}"/>
              </a:ext>
            </a:extLst>
          </p:cNvPr>
          <p:cNvSpPr txBox="1"/>
          <p:nvPr/>
        </p:nvSpPr>
        <p:spPr>
          <a:xfrm>
            <a:off x="7146327" y="3581332"/>
            <a:ext cx="54373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</p:spTree>
    <p:extLst>
      <p:ext uri="{BB962C8B-B14F-4D97-AF65-F5344CB8AC3E}">
        <p14:creationId xmlns:p14="http://schemas.microsoft.com/office/powerpoint/2010/main" val="684680499"/>
      </p:ext>
    </p:extLst>
  </p:cSld>
  <p:clrMapOvr>
    <a:masterClrMapping/>
  </p:clrMapOvr>
</p:sld>
</file>

<file path=ppt/slides/slide7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Monitor Platoon, Information Support Company, Deception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679 Information Warfare Brigade, 6 RISTA Command,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Monitor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Monitor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89786" y="225587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Monitor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26360" y="223392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Computer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Computer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5" name="object 60">
            <a:extLst>
              <a:ext uri="{FF2B5EF4-FFF2-40B4-BE49-F238E27FC236}">
                <a16:creationId xmlns:a16="http://schemas.microsoft.com/office/drawing/2014/main" id="{6CE0B420-4542-41BE-9E91-052AB2D50DE1}"/>
              </a:ext>
            </a:extLst>
          </p:cNvPr>
          <p:cNvSpPr/>
          <p:nvPr/>
        </p:nvSpPr>
        <p:spPr>
          <a:xfrm>
            <a:off x="5497794" y="271806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Monitor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8B7838E5-F80E-45F5-9967-73E04DEEB3D2}"/>
              </a:ext>
            </a:extLst>
          </p:cNvPr>
          <p:cNvSpPr txBox="1"/>
          <p:nvPr/>
        </p:nvSpPr>
        <p:spPr>
          <a:xfrm>
            <a:off x="5902001" y="225910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223538E2-3A53-4677-9E89-5252FED2B293}"/>
              </a:ext>
            </a:extLst>
          </p:cNvPr>
          <p:cNvCxnSpPr/>
          <p:nvPr/>
        </p:nvCxnSpPr>
        <p:spPr>
          <a:xfrm>
            <a:off x="6089514" y="227365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TextBox 17">
            <a:extLst>
              <a:ext uri="{FF2B5EF4-FFF2-40B4-BE49-F238E27FC236}">
                <a16:creationId xmlns:a16="http://schemas.microsoft.com/office/drawing/2014/main" id="{742BB14E-8DF1-4DBC-9501-E172ED6F3ABA}"/>
              </a:ext>
            </a:extLst>
          </p:cNvPr>
          <p:cNvSpPr txBox="1"/>
          <p:nvPr/>
        </p:nvSpPr>
        <p:spPr>
          <a:xfrm>
            <a:off x="5423947" y="3262932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Computer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076694419"/>
      </p:ext>
    </p:extLst>
  </p:cSld>
  <p:clrMapOvr>
    <a:masterClrMapping/>
  </p:clrMapOvr>
</p:sld>
</file>

<file path=ppt/slides/slide7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0486" y="104775"/>
            <a:ext cx="10961914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TV/Video Monitor Platoon, Information Support Company, Deception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679 Information Warfare Brigade, 6 RISTA Command,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TV/Video Monitor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TV/Video Monitor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89786" y="225587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TV/Video Monitor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26360" y="223392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Computer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Computer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5" name="object 60">
            <a:extLst>
              <a:ext uri="{FF2B5EF4-FFF2-40B4-BE49-F238E27FC236}">
                <a16:creationId xmlns:a16="http://schemas.microsoft.com/office/drawing/2014/main" id="{6CE0B420-4542-41BE-9E91-052AB2D50DE1}"/>
              </a:ext>
            </a:extLst>
          </p:cNvPr>
          <p:cNvSpPr/>
          <p:nvPr/>
        </p:nvSpPr>
        <p:spPr>
          <a:xfrm>
            <a:off x="5497794" y="271806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TV/Video Monitor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8B7838E5-F80E-45F5-9967-73E04DEEB3D2}"/>
              </a:ext>
            </a:extLst>
          </p:cNvPr>
          <p:cNvSpPr txBox="1"/>
          <p:nvPr/>
        </p:nvSpPr>
        <p:spPr>
          <a:xfrm>
            <a:off x="5902001" y="225910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223538E2-3A53-4677-9E89-5252FED2B293}"/>
              </a:ext>
            </a:extLst>
          </p:cNvPr>
          <p:cNvCxnSpPr/>
          <p:nvPr/>
        </p:nvCxnSpPr>
        <p:spPr>
          <a:xfrm>
            <a:off x="6089514" y="227365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TextBox 17">
            <a:extLst>
              <a:ext uri="{FF2B5EF4-FFF2-40B4-BE49-F238E27FC236}">
                <a16:creationId xmlns:a16="http://schemas.microsoft.com/office/drawing/2014/main" id="{742BB14E-8DF1-4DBC-9501-E172ED6F3ABA}"/>
              </a:ext>
            </a:extLst>
          </p:cNvPr>
          <p:cNvSpPr txBox="1"/>
          <p:nvPr/>
        </p:nvSpPr>
        <p:spPr>
          <a:xfrm>
            <a:off x="5423947" y="3262932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Computer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963137529"/>
      </p:ext>
    </p:extLst>
  </p:cSld>
  <p:clrMapOvr>
    <a:masterClrMapping/>
  </p:clrMapOvr>
</p:sld>
</file>

<file path=ppt/slides/slide7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0486" y="104775"/>
            <a:ext cx="10961914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Radio Monitor Platoon, Information Support Company, Deception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679 Information Warfare Brigade, 6 RISTA Command,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 Monitor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 Monitor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89786" y="225587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 Monitor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26360" y="223392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Computer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Computer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5" name="object 60">
            <a:extLst>
              <a:ext uri="{FF2B5EF4-FFF2-40B4-BE49-F238E27FC236}">
                <a16:creationId xmlns:a16="http://schemas.microsoft.com/office/drawing/2014/main" id="{6CE0B420-4542-41BE-9E91-052AB2D50DE1}"/>
              </a:ext>
            </a:extLst>
          </p:cNvPr>
          <p:cNvSpPr/>
          <p:nvPr/>
        </p:nvSpPr>
        <p:spPr>
          <a:xfrm>
            <a:off x="5497794" y="271806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 Monitor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8B7838E5-F80E-45F5-9967-73E04DEEB3D2}"/>
              </a:ext>
            </a:extLst>
          </p:cNvPr>
          <p:cNvSpPr txBox="1"/>
          <p:nvPr/>
        </p:nvSpPr>
        <p:spPr>
          <a:xfrm>
            <a:off x="5902001" y="225910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223538E2-3A53-4677-9E89-5252FED2B293}"/>
              </a:ext>
            </a:extLst>
          </p:cNvPr>
          <p:cNvCxnSpPr/>
          <p:nvPr/>
        </p:nvCxnSpPr>
        <p:spPr>
          <a:xfrm>
            <a:off x="6089514" y="227365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TextBox 17">
            <a:extLst>
              <a:ext uri="{FF2B5EF4-FFF2-40B4-BE49-F238E27FC236}">
                <a16:creationId xmlns:a16="http://schemas.microsoft.com/office/drawing/2014/main" id="{742BB14E-8DF1-4DBC-9501-E172ED6F3ABA}"/>
              </a:ext>
            </a:extLst>
          </p:cNvPr>
          <p:cNvSpPr txBox="1"/>
          <p:nvPr/>
        </p:nvSpPr>
        <p:spPr>
          <a:xfrm>
            <a:off x="5423947" y="3262932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Computer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193476534"/>
      </p:ext>
    </p:extLst>
  </p:cSld>
  <p:clrMapOvr>
    <a:masterClrMapping/>
  </p:clrMapOvr>
</p:sld>
</file>

<file path=ppt/slides/slide7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0486" y="104775"/>
            <a:ext cx="10961914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Internet Monitor Platoon, Information Support Company, Deception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679 Information Warfare Brigade, 6 RISTA Command,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Internet Monitor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Internet Monitor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89786" y="225587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Internet Monitor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26360" y="223392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Computer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Computer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5" name="object 60">
            <a:extLst>
              <a:ext uri="{FF2B5EF4-FFF2-40B4-BE49-F238E27FC236}">
                <a16:creationId xmlns:a16="http://schemas.microsoft.com/office/drawing/2014/main" id="{6CE0B420-4542-41BE-9E91-052AB2D50DE1}"/>
              </a:ext>
            </a:extLst>
          </p:cNvPr>
          <p:cNvSpPr/>
          <p:nvPr/>
        </p:nvSpPr>
        <p:spPr>
          <a:xfrm>
            <a:off x="5497794" y="271806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Internet Monitor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8B7838E5-F80E-45F5-9967-73E04DEEB3D2}"/>
              </a:ext>
            </a:extLst>
          </p:cNvPr>
          <p:cNvSpPr txBox="1"/>
          <p:nvPr/>
        </p:nvSpPr>
        <p:spPr>
          <a:xfrm>
            <a:off x="5902001" y="225910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223538E2-3A53-4677-9E89-5252FED2B293}"/>
              </a:ext>
            </a:extLst>
          </p:cNvPr>
          <p:cNvCxnSpPr/>
          <p:nvPr/>
        </p:nvCxnSpPr>
        <p:spPr>
          <a:xfrm>
            <a:off x="6089514" y="227365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TextBox 17">
            <a:extLst>
              <a:ext uri="{FF2B5EF4-FFF2-40B4-BE49-F238E27FC236}">
                <a16:creationId xmlns:a16="http://schemas.microsoft.com/office/drawing/2014/main" id="{742BB14E-8DF1-4DBC-9501-E172ED6F3ABA}"/>
              </a:ext>
            </a:extLst>
          </p:cNvPr>
          <p:cNvSpPr txBox="1"/>
          <p:nvPr/>
        </p:nvSpPr>
        <p:spPr>
          <a:xfrm>
            <a:off x="5423947" y="3262932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Computer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299244597"/>
      </p:ext>
    </p:extLst>
  </p:cSld>
  <p:clrMapOvr>
    <a:masterClrMapping/>
  </p:clrMapOvr>
</p:sld>
</file>

<file path=ppt/slides/slide7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0" y="104775"/>
            <a:ext cx="121920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Intelligence Management Platoon, Information Support Company, Deception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679 Information Warfare Brigade, 6 RISTA Command,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Intelligence Management 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Analysis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89786" y="225587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26360" y="223392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287532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 Signals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 SATCOM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Computer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5" name="object 60">
            <a:extLst>
              <a:ext uri="{FF2B5EF4-FFF2-40B4-BE49-F238E27FC236}">
                <a16:creationId xmlns:a16="http://schemas.microsoft.com/office/drawing/2014/main" id="{6CE0B420-4542-41BE-9E91-052AB2D50DE1}"/>
              </a:ext>
            </a:extLst>
          </p:cNvPr>
          <p:cNvSpPr/>
          <p:nvPr/>
        </p:nvSpPr>
        <p:spPr>
          <a:xfrm>
            <a:off x="5497794" y="271806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Intelligence Planning Section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8B7838E5-F80E-45F5-9967-73E04DEEB3D2}"/>
              </a:ext>
            </a:extLst>
          </p:cNvPr>
          <p:cNvSpPr txBox="1"/>
          <p:nvPr/>
        </p:nvSpPr>
        <p:spPr>
          <a:xfrm>
            <a:off x="5902001" y="225910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223538E2-3A53-4677-9E89-5252FED2B293}"/>
              </a:ext>
            </a:extLst>
          </p:cNvPr>
          <p:cNvCxnSpPr/>
          <p:nvPr/>
        </p:nvCxnSpPr>
        <p:spPr>
          <a:xfrm>
            <a:off x="6089514" y="227365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TextBox 17">
            <a:extLst>
              <a:ext uri="{FF2B5EF4-FFF2-40B4-BE49-F238E27FC236}">
                <a16:creationId xmlns:a16="http://schemas.microsoft.com/office/drawing/2014/main" id="{742BB14E-8DF1-4DBC-9501-E172ED6F3ABA}"/>
              </a:ext>
            </a:extLst>
          </p:cNvPr>
          <p:cNvSpPr txBox="1"/>
          <p:nvPr/>
        </p:nvSpPr>
        <p:spPr>
          <a:xfrm>
            <a:off x="5423947" y="3262932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Computer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58378096"/>
      </p:ext>
    </p:extLst>
  </p:cSld>
  <p:clrMapOvr>
    <a:masterClrMapping/>
  </p:clrMapOvr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Ordnance Maintenance Platoon, 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Motorized Infantry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 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52157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2157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528072406"/>
      </p:ext>
    </p:extLst>
  </p:cSld>
  <p:clrMapOvr>
    <a:masterClrMapping/>
  </p:clrMapOvr>
</p:sld>
</file>

<file path=ppt/slides/slide7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Electronic Warfare Deception Company, Deception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679 Information Warfare Brigade, 6 RISTA Command, Western Army</a:t>
            </a:r>
            <a:endParaRPr lang="en-GB" sz="2400" dirty="0"/>
          </a:p>
        </p:txBody>
      </p: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EW Deception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EW Manipulation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EW Simulation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90532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EW Imitation 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6924" y="1664706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374096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3572" y="540162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34844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71874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79142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8E5F5600-7309-4D7C-BD2B-68FF38C7C06E}"/>
              </a:ext>
            </a:extLst>
          </p:cNvPr>
          <p:cNvCxnSpPr>
            <a:cxnSpLocks/>
          </p:cNvCxnSpPr>
          <p:nvPr/>
        </p:nvCxnSpPr>
        <p:spPr>
          <a:xfrm>
            <a:off x="6109119" y="1400200"/>
            <a:ext cx="0" cy="28803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793602239"/>
      </p:ext>
    </p:extLst>
  </p:cSld>
  <p:clrMapOvr>
    <a:masterClrMapping/>
  </p:clrMapOvr>
</p:sld>
</file>

<file path=ppt/slides/slide7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0" y="104775"/>
            <a:ext cx="121920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EW Manipulation Platoon, Electronic Warfare Deception Company, Deception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679 Information Warfare Brigade, 6 RISTA Command,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EW Manipulation Platoon</a:t>
            </a:r>
            <a:endParaRPr sz="1200" dirty="0"/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9" name="Straight Connector 18">
            <a:extLst>
              <a:ext uri="{FF2B5EF4-FFF2-40B4-BE49-F238E27FC236}">
                <a16:creationId xmlns:a16="http://schemas.microsoft.com/office/drawing/2014/main" id="{C6665E86-20EC-4642-9785-11435E28DB5E}"/>
              </a:ext>
            </a:extLst>
          </p:cNvPr>
          <p:cNvCxnSpPr/>
          <p:nvPr/>
        </p:nvCxnSpPr>
        <p:spPr>
          <a:xfrm>
            <a:off x="1099615" y="2270700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20" name="object 60">
            <a:extLst>
              <a:ext uri="{FF2B5EF4-FFF2-40B4-BE49-F238E27FC236}">
                <a16:creationId xmlns:a16="http://schemas.microsoft.com/office/drawing/2014/main" id="{0DE01AC2-056D-4A3A-86D2-5A805070F22A}"/>
              </a:ext>
            </a:extLst>
          </p:cNvPr>
          <p:cNvSpPr/>
          <p:nvPr/>
        </p:nvSpPr>
        <p:spPr>
          <a:xfrm>
            <a:off x="507895" y="271511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Communications Manipulation Section</a:t>
            </a:r>
            <a:endParaRPr sz="1200" dirty="0"/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D2E78AB8-5B95-4F08-9B6B-2AF7E207BE77}"/>
              </a:ext>
            </a:extLst>
          </p:cNvPr>
          <p:cNvSpPr txBox="1"/>
          <p:nvPr/>
        </p:nvSpPr>
        <p:spPr>
          <a:xfrm>
            <a:off x="900672" y="226758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object 60">
            <a:extLst>
              <a:ext uri="{FF2B5EF4-FFF2-40B4-BE49-F238E27FC236}">
                <a16:creationId xmlns:a16="http://schemas.microsoft.com/office/drawing/2014/main" id="{6C68F73F-912E-449B-A738-3C50F3C6B4A7}"/>
              </a:ext>
            </a:extLst>
          </p:cNvPr>
          <p:cNvSpPr/>
          <p:nvPr/>
        </p:nvSpPr>
        <p:spPr>
          <a:xfrm>
            <a:off x="10514366" y="271511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GPS Manipulation Section</a:t>
            </a:r>
          </a:p>
        </p:txBody>
      </p: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A62BFD02-7FC5-4F83-A76F-0F0E0165E5DB}"/>
              </a:ext>
            </a:extLst>
          </p:cNvPr>
          <p:cNvCxnSpPr/>
          <p:nvPr/>
        </p:nvCxnSpPr>
        <p:spPr>
          <a:xfrm>
            <a:off x="1099615" y="22707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FCDC48D8-002D-4066-BF2C-79614308724A}"/>
              </a:ext>
            </a:extLst>
          </p:cNvPr>
          <p:cNvCxnSpPr/>
          <p:nvPr/>
        </p:nvCxnSpPr>
        <p:spPr>
          <a:xfrm>
            <a:off x="11110758" y="225937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>
            <a:extLst>
              <a:ext uri="{FF2B5EF4-FFF2-40B4-BE49-F238E27FC236}">
                <a16:creationId xmlns:a16="http://schemas.microsoft.com/office/drawing/2014/main" id="{4BA30D98-7592-471C-9CC3-73AA9779AEB8}"/>
              </a:ext>
            </a:extLst>
          </p:cNvPr>
          <p:cNvSpPr txBox="1"/>
          <p:nvPr/>
        </p:nvSpPr>
        <p:spPr>
          <a:xfrm>
            <a:off x="10937246" y="224562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CCD4E4A3-54EB-4ED0-9320-062BB4F4703E}"/>
              </a:ext>
            </a:extLst>
          </p:cNvPr>
          <p:cNvSpPr txBox="1"/>
          <p:nvPr/>
        </p:nvSpPr>
        <p:spPr>
          <a:xfrm>
            <a:off x="10443159" y="3269136"/>
            <a:ext cx="73289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83EBA22F-1704-458B-A814-2DB2C5664EF1}"/>
              </a:ext>
            </a:extLst>
          </p:cNvPr>
          <p:cNvSpPr txBox="1"/>
          <p:nvPr/>
        </p:nvSpPr>
        <p:spPr>
          <a:xfrm>
            <a:off x="434048" y="3259980"/>
            <a:ext cx="87235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BMP-1Ksh</a:t>
            </a:r>
          </a:p>
        </p:txBody>
      </p:sp>
      <p:sp>
        <p:nvSpPr>
          <p:cNvPr id="30" name="object 60">
            <a:extLst>
              <a:ext uri="{FF2B5EF4-FFF2-40B4-BE49-F238E27FC236}">
                <a16:creationId xmlns:a16="http://schemas.microsoft.com/office/drawing/2014/main" id="{00D1371F-13F7-4B15-9BF3-FDD94FC4E159}"/>
              </a:ext>
            </a:extLst>
          </p:cNvPr>
          <p:cNvSpPr/>
          <p:nvPr/>
        </p:nvSpPr>
        <p:spPr>
          <a:xfrm>
            <a:off x="5508680" y="272976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 Manipulation Section</a:t>
            </a: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90955BAF-E702-4E1A-AD25-0D6B1C21C08C}"/>
              </a:ext>
            </a:extLst>
          </p:cNvPr>
          <p:cNvSpPr txBox="1"/>
          <p:nvPr/>
        </p:nvSpPr>
        <p:spPr>
          <a:xfrm>
            <a:off x="5912887" y="227080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9E99F1C6-6399-4A3D-A195-7654830BF76D}"/>
              </a:ext>
            </a:extLst>
          </p:cNvPr>
          <p:cNvCxnSpPr/>
          <p:nvPr/>
        </p:nvCxnSpPr>
        <p:spPr>
          <a:xfrm>
            <a:off x="6100400" y="228535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3" name="TextBox 32">
            <a:extLst>
              <a:ext uri="{FF2B5EF4-FFF2-40B4-BE49-F238E27FC236}">
                <a16:creationId xmlns:a16="http://schemas.microsoft.com/office/drawing/2014/main" id="{988B8523-BBC0-4A61-8DA7-9705AD50E119}"/>
              </a:ext>
            </a:extLst>
          </p:cNvPr>
          <p:cNvSpPr txBox="1"/>
          <p:nvPr/>
        </p:nvSpPr>
        <p:spPr>
          <a:xfrm>
            <a:off x="5434833" y="3274634"/>
            <a:ext cx="73289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</p:txBody>
      </p:sp>
    </p:spTree>
    <p:extLst>
      <p:ext uri="{BB962C8B-B14F-4D97-AF65-F5344CB8AC3E}">
        <p14:creationId xmlns:p14="http://schemas.microsoft.com/office/powerpoint/2010/main" val="3769917381"/>
      </p:ext>
    </p:extLst>
  </p:cSld>
  <p:clrMapOvr>
    <a:masterClrMapping/>
  </p:clrMapOvr>
</p:sld>
</file>

<file path=ppt/slides/slide7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0" y="104775"/>
            <a:ext cx="121920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EW Simulation Platoon, Electronic Warfare Deception Company, Deception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679 Information Warfare Brigade, 6 RISTA Command,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EW Simulation Platoon</a:t>
            </a:r>
            <a:endParaRPr sz="1200" dirty="0"/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9" name="Straight Connector 18">
            <a:extLst>
              <a:ext uri="{FF2B5EF4-FFF2-40B4-BE49-F238E27FC236}">
                <a16:creationId xmlns:a16="http://schemas.microsoft.com/office/drawing/2014/main" id="{C6665E86-20EC-4642-9785-11435E28DB5E}"/>
              </a:ext>
            </a:extLst>
          </p:cNvPr>
          <p:cNvCxnSpPr/>
          <p:nvPr/>
        </p:nvCxnSpPr>
        <p:spPr>
          <a:xfrm>
            <a:off x="1099615" y="2270700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20" name="object 60">
            <a:extLst>
              <a:ext uri="{FF2B5EF4-FFF2-40B4-BE49-F238E27FC236}">
                <a16:creationId xmlns:a16="http://schemas.microsoft.com/office/drawing/2014/main" id="{0DE01AC2-056D-4A3A-86D2-5A805070F22A}"/>
              </a:ext>
            </a:extLst>
          </p:cNvPr>
          <p:cNvSpPr/>
          <p:nvPr/>
        </p:nvSpPr>
        <p:spPr>
          <a:xfrm>
            <a:off x="507895" y="271511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Communications Simulation Section</a:t>
            </a:r>
            <a:endParaRPr sz="1200" dirty="0"/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D2E78AB8-5B95-4F08-9B6B-2AF7E207BE77}"/>
              </a:ext>
            </a:extLst>
          </p:cNvPr>
          <p:cNvSpPr txBox="1"/>
          <p:nvPr/>
        </p:nvSpPr>
        <p:spPr>
          <a:xfrm>
            <a:off x="900672" y="226758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object 60">
            <a:extLst>
              <a:ext uri="{FF2B5EF4-FFF2-40B4-BE49-F238E27FC236}">
                <a16:creationId xmlns:a16="http://schemas.microsoft.com/office/drawing/2014/main" id="{6C68F73F-912E-449B-A738-3C50F3C6B4A7}"/>
              </a:ext>
            </a:extLst>
          </p:cNvPr>
          <p:cNvSpPr/>
          <p:nvPr/>
        </p:nvSpPr>
        <p:spPr>
          <a:xfrm>
            <a:off x="10514366" y="271511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GPS Simulation Section</a:t>
            </a:r>
          </a:p>
        </p:txBody>
      </p: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A62BFD02-7FC5-4F83-A76F-0F0E0165E5DB}"/>
              </a:ext>
            </a:extLst>
          </p:cNvPr>
          <p:cNvCxnSpPr/>
          <p:nvPr/>
        </p:nvCxnSpPr>
        <p:spPr>
          <a:xfrm>
            <a:off x="1099615" y="22707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FCDC48D8-002D-4066-BF2C-79614308724A}"/>
              </a:ext>
            </a:extLst>
          </p:cNvPr>
          <p:cNvCxnSpPr/>
          <p:nvPr/>
        </p:nvCxnSpPr>
        <p:spPr>
          <a:xfrm>
            <a:off x="11110758" y="225937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>
            <a:extLst>
              <a:ext uri="{FF2B5EF4-FFF2-40B4-BE49-F238E27FC236}">
                <a16:creationId xmlns:a16="http://schemas.microsoft.com/office/drawing/2014/main" id="{4BA30D98-7592-471C-9CC3-73AA9779AEB8}"/>
              </a:ext>
            </a:extLst>
          </p:cNvPr>
          <p:cNvSpPr txBox="1"/>
          <p:nvPr/>
        </p:nvSpPr>
        <p:spPr>
          <a:xfrm>
            <a:off x="10937246" y="224562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CCD4E4A3-54EB-4ED0-9320-062BB4F4703E}"/>
              </a:ext>
            </a:extLst>
          </p:cNvPr>
          <p:cNvSpPr txBox="1"/>
          <p:nvPr/>
        </p:nvSpPr>
        <p:spPr>
          <a:xfrm>
            <a:off x="10443159" y="3269136"/>
            <a:ext cx="73289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83EBA22F-1704-458B-A814-2DB2C5664EF1}"/>
              </a:ext>
            </a:extLst>
          </p:cNvPr>
          <p:cNvSpPr txBox="1"/>
          <p:nvPr/>
        </p:nvSpPr>
        <p:spPr>
          <a:xfrm>
            <a:off x="434048" y="3259980"/>
            <a:ext cx="87235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BMP-1Ksh</a:t>
            </a:r>
          </a:p>
        </p:txBody>
      </p:sp>
      <p:sp>
        <p:nvSpPr>
          <p:cNvPr id="30" name="object 60">
            <a:extLst>
              <a:ext uri="{FF2B5EF4-FFF2-40B4-BE49-F238E27FC236}">
                <a16:creationId xmlns:a16="http://schemas.microsoft.com/office/drawing/2014/main" id="{00D1371F-13F7-4B15-9BF3-FDD94FC4E159}"/>
              </a:ext>
            </a:extLst>
          </p:cNvPr>
          <p:cNvSpPr/>
          <p:nvPr/>
        </p:nvSpPr>
        <p:spPr>
          <a:xfrm>
            <a:off x="5508680" y="272976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 Simulation Section</a:t>
            </a: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90955BAF-E702-4E1A-AD25-0D6B1C21C08C}"/>
              </a:ext>
            </a:extLst>
          </p:cNvPr>
          <p:cNvSpPr txBox="1"/>
          <p:nvPr/>
        </p:nvSpPr>
        <p:spPr>
          <a:xfrm>
            <a:off x="5912887" y="227080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9E99F1C6-6399-4A3D-A195-7654830BF76D}"/>
              </a:ext>
            </a:extLst>
          </p:cNvPr>
          <p:cNvCxnSpPr/>
          <p:nvPr/>
        </p:nvCxnSpPr>
        <p:spPr>
          <a:xfrm>
            <a:off x="6100400" y="228535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3" name="TextBox 32">
            <a:extLst>
              <a:ext uri="{FF2B5EF4-FFF2-40B4-BE49-F238E27FC236}">
                <a16:creationId xmlns:a16="http://schemas.microsoft.com/office/drawing/2014/main" id="{988B8523-BBC0-4A61-8DA7-9705AD50E119}"/>
              </a:ext>
            </a:extLst>
          </p:cNvPr>
          <p:cNvSpPr txBox="1"/>
          <p:nvPr/>
        </p:nvSpPr>
        <p:spPr>
          <a:xfrm>
            <a:off x="5434833" y="3274634"/>
            <a:ext cx="73289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</p:txBody>
      </p:sp>
    </p:spTree>
    <p:extLst>
      <p:ext uri="{BB962C8B-B14F-4D97-AF65-F5344CB8AC3E}">
        <p14:creationId xmlns:p14="http://schemas.microsoft.com/office/powerpoint/2010/main" val="613861223"/>
      </p:ext>
    </p:extLst>
  </p:cSld>
  <p:clrMapOvr>
    <a:masterClrMapping/>
  </p:clrMapOvr>
</p:sld>
</file>

<file path=ppt/slides/slide7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0" y="104775"/>
            <a:ext cx="121920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EW Imitation Platoon, Electronic Warfare Deception Company, Deception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679 Information Warfare Brigade, 6 RISTA Command,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EW Imitation Platoon</a:t>
            </a:r>
            <a:endParaRPr sz="1200" dirty="0"/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9" name="Straight Connector 18">
            <a:extLst>
              <a:ext uri="{FF2B5EF4-FFF2-40B4-BE49-F238E27FC236}">
                <a16:creationId xmlns:a16="http://schemas.microsoft.com/office/drawing/2014/main" id="{C6665E86-20EC-4642-9785-11435E28DB5E}"/>
              </a:ext>
            </a:extLst>
          </p:cNvPr>
          <p:cNvCxnSpPr/>
          <p:nvPr/>
        </p:nvCxnSpPr>
        <p:spPr>
          <a:xfrm>
            <a:off x="1099615" y="2270700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20" name="object 60">
            <a:extLst>
              <a:ext uri="{FF2B5EF4-FFF2-40B4-BE49-F238E27FC236}">
                <a16:creationId xmlns:a16="http://schemas.microsoft.com/office/drawing/2014/main" id="{0DE01AC2-056D-4A3A-86D2-5A805070F22A}"/>
              </a:ext>
            </a:extLst>
          </p:cNvPr>
          <p:cNvSpPr/>
          <p:nvPr/>
        </p:nvSpPr>
        <p:spPr>
          <a:xfrm>
            <a:off x="507895" y="271511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Communications Imitation Section</a:t>
            </a:r>
            <a:endParaRPr sz="1200" dirty="0"/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D2E78AB8-5B95-4F08-9B6B-2AF7E207BE77}"/>
              </a:ext>
            </a:extLst>
          </p:cNvPr>
          <p:cNvSpPr txBox="1"/>
          <p:nvPr/>
        </p:nvSpPr>
        <p:spPr>
          <a:xfrm>
            <a:off x="900672" y="226758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object 60">
            <a:extLst>
              <a:ext uri="{FF2B5EF4-FFF2-40B4-BE49-F238E27FC236}">
                <a16:creationId xmlns:a16="http://schemas.microsoft.com/office/drawing/2014/main" id="{6C68F73F-912E-449B-A738-3C50F3C6B4A7}"/>
              </a:ext>
            </a:extLst>
          </p:cNvPr>
          <p:cNvSpPr/>
          <p:nvPr/>
        </p:nvSpPr>
        <p:spPr>
          <a:xfrm>
            <a:off x="10514366" y="271511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GPS Imitation Section</a:t>
            </a:r>
          </a:p>
        </p:txBody>
      </p: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A62BFD02-7FC5-4F83-A76F-0F0E0165E5DB}"/>
              </a:ext>
            </a:extLst>
          </p:cNvPr>
          <p:cNvCxnSpPr/>
          <p:nvPr/>
        </p:nvCxnSpPr>
        <p:spPr>
          <a:xfrm>
            <a:off x="1099615" y="22707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FCDC48D8-002D-4066-BF2C-79614308724A}"/>
              </a:ext>
            </a:extLst>
          </p:cNvPr>
          <p:cNvCxnSpPr/>
          <p:nvPr/>
        </p:nvCxnSpPr>
        <p:spPr>
          <a:xfrm>
            <a:off x="11110758" y="225937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>
            <a:extLst>
              <a:ext uri="{FF2B5EF4-FFF2-40B4-BE49-F238E27FC236}">
                <a16:creationId xmlns:a16="http://schemas.microsoft.com/office/drawing/2014/main" id="{4BA30D98-7592-471C-9CC3-73AA9779AEB8}"/>
              </a:ext>
            </a:extLst>
          </p:cNvPr>
          <p:cNvSpPr txBox="1"/>
          <p:nvPr/>
        </p:nvSpPr>
        <p:spPr>
          <a:xfrm>
            <a:off x="10937246" y="224562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CCD4E4A3-54EB-4ED0-9320-062BB4F4703E}"/>
              </a:ext>
            </a:extLst>
          </p:cNvPr>
          <p:cNvSpPr txBox="1"/>
          <p:nvPr/>
        </p:nvSpPr>
        <p:spPr>
          <a:xfrm>
            <a:off x="10443159" y="3269136"/>
            <a:ext cx="73289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83EBA22F-1704-458B-A814-2DB2C5664EF1}"/>
              </a:ext>
            </a:extLst>
          </p:cNvPr>
          <p:cNvSpPr txBox="1"/>
          <p:nvPr/>
        </p:nvSpPr>
        <p:spPr>
          <a:xfrm>
            <a:off x="434048" y="3259980"/>
            <a:ext cx="87235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BMP-1Ksh</a:t>
            </a:r>
          </a:p>
        </p:txBody>
      </p:sp>
      <p:sp>
        <p:nvSpPr>
          <p:cNvPr id="30" name="object 60">
            <a:extLst>
              <a:ext uri="{FF2B5EF4-FFF2-40B4-BE49-F238E27FC236}">
                <a16:creationId xmlns:a16="http://schemas.microsoft.com/office/drawing/2014/main" id="{00D1371F-13F7-4B15-9BF3-FDD94FC4E159}"/>
              </a:ext>
            </a:extLst>
          </p:cNvPr>
          <p:cNvSpPr/>
          <p:nvPr/>
        </p:nvSpPr>
        <p:spPr>
          <a:xfrm>
            <a:off x="5508680" y="272976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 Imitation Section</a:t>
            </a: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90955BAF-E702-4E1A-AD25-0D6B1C21C08C}"/>
              </a:ext>
            </a:extLst>
          </p:cNvPr>
          <p:cNvSpPr txBox="1"/>
          <p:nvPr/>
        </p:nvSpPr>
        <p:spPr>
          <a:xfrm>
            <a:off x="5912887" y="227080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9E99F1C6-6399-4A3D-A195-7654830BF76D}"/>
              </a:ext>
            </a:extLst>
          </p:cNvPr>
          <p:cNvCxnSpPr/>
          <p:nvPr/>
        </p:nvCxnSpPr>
        <p:spPr>
          <a:xfrm>
            <a:off x="6100400" y="228535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3" name="TextBox 32">
            <a:extLst>
              <a:ext uri="{FF2B5EF4-FFF2-40B4-BE49-F238E27FC236}">
                <a16:creationId xmlns:a16="http://schemas.microsoft.com/office/drawing/2014/main" id="{988B8523-BBC0-4A61-8DA7-9705AD50E119}"/>
              </a:ext>
            </a:extLst>
          </p:cNvPr>
          <p:cNvSpPr txBox="1"/>
          <p:nvPr/>
        </p:nvSpPr>
        <p:spPr>
          <a:xfrm>
            <a:off x="5434833" y="3274634"/>
            <a:ext cx="73289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</p:txBody>
      </p:sp>
    </p:spTree>
    <p:extLst>
      <p:ext uri="{BB962C8B-B14F-4D97-AF65-F5344CB8AC3E}">
        <p14:creationId xmlns:p14="http://schemas.microsoft.com/office/powerpoint/2010/main" val="1661487914"/>
      </p:ext>
    </p:extLst>
  </p:cSld>
  <p:clrMapOvr>
    <a:masterClrMapping/>
  </p:clrMapOvr>
</p:sld>
</file>

<file path=ppt/slides/slide7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Physical Deception Company, Deception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679 Information Warfare Brigade, 6 RISTA Command, Western Army</a:t>
            </a:r>
            <a:endParaRPr lang="en-GB" sz="2400" dirty="0"/>
          </a:p>
        </p:txBody>
      </p: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Physical Deception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Material Signal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Acoustic Signal Section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36252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Electronic Signal 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2644" y="166470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4267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3572" y="540162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34844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71874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79142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8E5F5600-7309-4D7C-BD2B-68FF38C7C06E}"/>
              </a:ext>
            </a:extLst>
          </p:cNvPr>
          <p:cNvCxnSpPr>
            <a:cxnSpLocks/>
          </p:cNvCxnSpPr>
          <p:nvPr/>
        </p:nvCxnSpPr>
        <p:spPr>
          <a:xfrm>
            <a:off x="6109119" y="1400200"/>
            <a:ext cx="0" cy="28803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42" name="object 60">
            <a:extLst>
              <a:ext uri="{FF2B5EF4-FFF2-40B4-BE49-F238E27FC236}">
                <a16:creationId xmlns:a16="http://schemas.microsoft.com/office/drawing/2014/main" id="{4A10A931-97AF-4BE2-BDD2-0CF13716C53C}"/>
              </a:ext>
            </a:extLst>
          </p:cNvPr>
          <p:cNvSpPr/>
          <p:nvPr/>
        </p:nvSpPr>
        <p:spPr>
          <a:xfrm>
            <a:off x="550164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Thermal Signal Section</a:t>
            </a: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B849BFA5-76C3-42A3-B70C-79CC2E5F3681}"/>
              </a:ext>
            </a:extLst>
          </p:cNvPr>
          <p:cNvSpPr txBox="1"/>
          <p:nvPr/>
        </p:nvSpPr>
        <p:spPr>
          <a:xfrm>
            <a:off x="5903715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B2787652-AF35-4351-B450-11CFD3A88CBF}"/>
              </a:ext>
            </a:extLst>
          </p:cNvPr>
          <p:cNvCxnSpPr/>
          <p:nvPr/>
        </p:nvCxnSpPr>
        <p:spPr>
          <a:xfrm>
            <a:off x="6108990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5" name="TextBox 44">
            <a:extLst>
              <a:ext uri="{FF2B5EF4-FFF2-40B4-BE49-F238E27FC236}">
                <a16:creationId xmlns:a16="http://schemas.microsoft.com/office/drawing/2014/main" id="{041BE8EC-C359-47BA-9C19-4FA92AB087CB}"/>
              </a:ext>
            </a:extLst>
          </p:cNvPr>
          <p:cNvSpPr txBox="1"/>
          <p:nvPr/>
        </p:nvSpPr>
        <p:spPr>
          <a:xfrm>
            <a:off x="2951550" y="2707854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Computer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8546F2BD-C44D-4B4E-B11F-A1833F46FD7E}"/>
              </a:ext>
            </a:extLst>
          </p:cNvPr>
          <p:cNvSpPr txBox="1"/>
          <p:nvPr/>
        </p:nvSpPr>
        <p:spPr>
          <a:xfrm>
            <a:off x="5423568" y="2699344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Computer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D19D67C0-164B-4DA8-890B-8771B143FB3B}"/>
              </a:ext>
            </a:extLst>
          </p:cNvPr>
          <p:cNvSpPr txBox="1"/>
          <p:nvPr/>
        </p:nvSpPr>
        <p:spPr>
          <a:xfrm>
            <a:off x="7844983" y="2699344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Computer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3198117F-6DA4-455D-9AE5-6264372AFDBE}"/>
              </a:ext>
            </a:extLst>
          </p:cNvPr>
          <p:cNvSpPr txBox="1"/>
          <p:nvPr/>
        </p:nvSpPr>
        <p:spPr>
          <a:xfrm>
            <a:off x="10408441" y="2690834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Computer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813273197"/>
      </p:ext>
    </p:extLst>
  </p:cSld>
  <p:clrMapOvr>
    <a:masterClrMapping/>
  </p:clrMapOvr>
</p:sld>
</file>

<file path=ppt/slides/slide7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Deception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679 Information Warfare Brigade, 6 RISTA Command,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1445978123"/>
      </p:ext>
    </p:extLst>
  </p:cSld>
  <p:clrMapOvr>
    <a:masterClrMapping/>
  </p:clrMapOvr>
</p:sld>
</file>

<file path=ppt/slides/slide7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Deception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679 Information Warfare Brigade, 6 RISTA Command,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4844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63588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230652" y="225143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7564679" y="3252051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044102" y="22367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2BB3E62C-381D-4C38-94E5-257A03C06D12}"/>
              </a:ext>
            </a:extLst>
          </p:cNvPr>
          <p:cNvSpPr/>
          <p:nvPr/>
        </p:nvSpPr>
        <p:spPr>
          <a:xfrm>
            <a:off x="3379274" y="27135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FAF4B31F-14F0-4983-AB80-2D4A37D83D53}"/>
              </a:ext>
            </a:extLst>
          </p:cNvPr>
          <p:cNvCxnSpPr/>
          <p:nvPr/>
        </p:nvCxnSpPr>
        <p:spPr>
          <a:xfrm>
            <a:off x="3974039" y="226158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CD4A4D19-5351-4742-9B49-A8C7B5921F53}"/>
              </a:ext>
            </a:extLst>
          </p:cNvPr>
          <p:cNvSpPr txBox="1"/>
          <p:nvPr/>
        </p:nvSpPr>
        <p:spPr>
          <a:xfrm>
            <a:off x="3308066" y="3262196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9A44DBEC-6908-4362-B7CA-21E16AA945B6}"/>
              </a:ext>
            </a:extLst>
          </p:cNvPr>
          <p:cNvSpPr txBox="1"/>
          <p:nvPr/>
        </p:nvSpPr>
        <p:spPr>
          <a:xfrm>
            <a:off x="3787489" y="224693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1276444645"/>
      </p:ext>
    </p:extLst>
  </p:cSld>
  <p:clrMapOvr>
    <a:masterClrMapping/>
  </p:clrMapOvr>
</p:sld>
</file>

<file path=ppt/slides/slide7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8572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Information Attack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679 Information Warfare Brigade, 6 RISTA Command,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381150"/>
            <a:ext cx="186" cy="39017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25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Information Attack 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271" y="62504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278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72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Information Attack Battalion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4533" y="182316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3098304" y="227142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Information Attack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3590420" y="206357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9A89BBAF-B244-4635-BB3A-EE4E6C4C7EC1}"/>
              </a:ext>
            </a:extLst>
          </p:cNvPr>
          <p:cNvSpPr/>
          <p:nvPr/>
        </p:nvSpPr>
        <p:spPr>
          <a:xfrm>
            <a:off x="5497655" y="22754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Information Attack Company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876182" y="2266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Information Attack Company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8358725" y="2031010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10515198" y="227181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Information Attack Company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93090" y="2063975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278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704132" y="181921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7" name="Straight Connector 11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6087798" y="183675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465441" y="181382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16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>
            <a:cxnSpLocks/>
          </p:cNvCxnSpPr>
          <p:nvPr/>
        </p:nvCxnSpPr>
        <p:spPr>
          <a:xfrm flipV="1">
            <a:off x="4741231" y="5270491"/>
            <a:ext cx="2621257" cy="127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47" name="TextBox 4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478861" y="5246720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160197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86" name="Straight Connector 8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19863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TextBox 86"/>
          <p:cNvSpPr txBox="1"/>
          <p:nvPr/>
        </p:nvSpPr>
        <p:spPr>
          <a:xfrm>
            <a:off x="156562" y="4133883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8" name="TextBox 87"/>
          <p:cNvSpPr txBox="1"/>
          <p:nvPr/>
        </p:nvSpPr>
        <p:spPr>
          <a:xfrm>
            <a:off x="1973688" y="4133883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2" name="object 60">
            <a:extLst>
              <a:ext uri="{FF2B5EF4-FFF2-40B4-BE49-F238E27FC236}">
                <a16:creationId xmlns:a16="http://schemas.microsoft.com/office/drawing/2014/main" id="{919D76AF-BF73-4E55-994A-744951AC8593}"/>
              </a:ext>
            </a:extLst>
          </p:cNvPr>
          <p:cNvSpPr/>
          <p:nvPr/>
        </p:nvSpPr>
        <p:spPr>
          <a:xfrm>
            <a:off x="4146871" y="571747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69" name="Straight Connector 68">
            <a:extLst>
              <a:ext uri="{FF2B5EF4-FFF2-40B4-BE49-F238E27FC236}">
                <a16:creationId xmlns:a16="http://schemas.microsoft.com/office/drawing/2014/main" id="{78A10162-9465-4E42-84F8-B32A7E106EBD}"/>
              </a:ext>
            </a:extLst>
          </p:cNvPr>
          <p:cNvCxnSpPr/>
          <p:nvPr/>
        </p:nvCxnSpPr>
        <p:spPr>
          <a:xfrm>
            <a:off x="4741231" y="527176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8" name="object 60">
            <a:extLst>
              <a:ext uri="{FF2B5EF4-FFF2-40B4-BE49-F238E27FC236}">
                <a16:creationId xmlns:a16="http://schemas.microsoft.com/office/drawing/2014/main" id="{98C1F046-BAA7-4694-8999-A40B00398AF9}"/>
              </a:ext>
            </a:extLst>
          </p:cNvPr>
          <p:cNvSpPr/>
          <p:nvPr/>
        </p:nvSpPr>
        <p:spPr>
          <a:xfrm>
            <a:off x="6768128" y="571747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82" name="Straight Connector 81">
            <a:extLst>
              <a:ext uri="{FF2B5EF4-FFF2-40B4-BE49-F238E27FC236}">
                <a16:creationId xmlns:a16="http://schemas.microsoft.com/office/drawing/2014/main" id="{6BDD3570-356A-4C44-BBAA-9D83201E1626}"/>
              </a:ext>
            </a:extLst>
          </p:cNvPr>
          <p:cNvCxnSpPr/>
          <p:nvPr/>
        </p:nvCxnSpPr>
        <p:spPr>
          <a:xfrm>
            <a:off x="7362488" y="527176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0" name="TextBox 69">
            <a:extLst>
              <a:ext uri="{FF2B5EF4-FFF2-40B4-BE49-F238E27FC236}">
                <a16:creationId xmlns:a16="http://schemas.microsoft.com/office/drawing/2014/main" id="{7E99FFB3-3F5F-4B07-9573-2E24E6338F19}"/>
              </a:ext>
            </a:extLst>
          </p:cNvPr>
          <p:cNvSpPr txBox="1"/>
          <p:nvPr/>
        </p:nvSpPr>
        <p:spPr>
          <a:xfrm>
            <a:off x="7102187" y="524189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</p:spTree>
    <p:extLst>
      <p:ext uri="{BB962C8B-B14F-4D97-AF65-F5344CB8AC3E}">
        <p14:creationId xmlns:p14="http://schemas.microsoft.com/office/powerpoint/2010/main" val="405227722"/>
      </p:ext>
    </p:extLst>
  </p:cSld>
  <p:clrMapOvr>
    <a:masterClrMapping/>
  </p:clrMapOvr>
</p:sld>
</file>

<file path=ppt/slides/slide7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Information Attack Company, Information Attack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679 Information Warfare Brigade, 6 RISTA Command, Western Army</a:t>
            </a:r>
            <a:endParaRPr lang="en-GB" sz="2400" dirty="0"/>
          </a:p>
        </p:txBody>
      </p: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Information Attack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Information Attack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6924" y="1664706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3572" y="540162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34844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71874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79142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8E5F5600-7309-4D7C-BD2B-68FF38C7C06E}"/>
              </a:ext>
            </a:extLst>
          </p:cNvPr>
          <p:cNvCxnSpPr>
            <a:cxnSpLocks/>
          </p:cNvCxnSpPr>
          <p:nvPr/>
        </p:nvCxnSpPr>
        <p:spPr>
          <a:xfrm>
            <a:off x="6109119" y="1400200"/>
            <a:ext cx="0" cy="28803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42" name="object 60">
            <a:extLst>
              <a:ext uri="{FF2B5EF4-FFF2-40B4-BE49-F238E27FC236}">
                <a16:creationId xmlns:a16="http://schemas.microsoft.com/office/drawing/2014/main" id="{4A10A931-97AF-4BE2-BDD2-0CF13716C53C}"/>
              </a:ext>
            </a:extLst>
          </p:cNvPr>
          <p:cNvSpPr/>
          <p:nvPr/>
        </p:nvSpPr>
        <p:spPr>
          <a:xfrm>
            <a:off x="550164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Information Attack Platoon</a:t>
            </a: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B849BFA5-76C3-42A3-B70C-79CC2E5F3681}"/>
              </a:ext>
            </a:extLst>
          </p:cNvPr>
          <p:cNvSpPr txBox="1"/>
          <p:nvPr/>
        </p:nvSpPr>
        <p:spPr>
          <a:xfrm>
            <a:off x="5857995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B2787652-AF35-4351-B450-11CFD3A88CBF}"/>
              </a:ext>
            </a:extLst>
          </p:cNvPr>
          <p:cNvCxnSpPr/>
          <p:nvPr/>
        </p:nvCxnSpPr>
        <p:spPr>
          <a:xfrm>
            <a:off x="6108990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300003723"/>
      </p:ext>
    </p:extLst>
  </p:cSld>
  <p:clrMapOvr>
    <a:masterClrMapping/>
  </p:clrMapOvr>
</p:sld>
</file>

<file path=ppt/slides/slide7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0" y="104775"/>
            <a:ext cx="121920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Information Attack Platoon, Information Attack Company, Information Attack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679 Information Warfare Brigade, 6 RISTA Command,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Information Attack Platoon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9" name="Straight Connector 18">
            <a:extLst>
              <a:ext uri="{FF2B5EF4-FFF2-40B4-BE49-F238E27FC236}">
                <a16:creationId xmlns:a16="http://schemas.microsoft.com/office/drawing/2014/main" id="{C6665E86-20EC-4642-9785-11435E28DB5E}"/>
              </a:ext>
            </a:extLst>
          </p:cNvPr>
          <p:cNvCxnSpPr/>
          <p:nvPr/>
        </p:nvCxnSpPr>
        <p:spPr>
          <a:xfrm>
            <a:off x="1099615" y="2270700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20" name="object 60">
            <a:extLst>
              <a:ext uri="{FF2B5EF4-FFF2-40B4-BE49-F238E27FC236}">
                <a16:creationId xmlns:a16="http://schemas.microsoft.com/office/drawing/2014/main" id="{0DE01AC2-056D-4A3A-86D2-5A805070F22A}"/>
              </a:ext>
            </a:extLst>
          </p:cNvPr>
          <p:cNvSpPr/>
          <p:nvPr/>
        </p:nvSpPr>
        <p:spPr>
          <a:xfrm>
            <a:off x="507895" y="271511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Information Attack Section</a:t>
            </a:r>
            <a:endParaRPr sz="1200" dirty="0"/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D2E78AB8-5B95-4F08-9B6B-2AF7E207BE77}"/>
              </a:ext>
            </a:extLst>
          </p:cNvPr>
          <p:cNvSpPr txBox="1"/>
          <p:nvPr/>
        </p:nvSpPr>
        <p:spPr>
          <a:xfrm>
            <a:off x="900672" y="226758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object 60">
            <a:extLst>
              <a:ext uri="{FF2B5EF4-FFF2-40B4-BE49-F238E27FC236}">
                <a16:creationId xmlns:a16="http://schemas.microsoft.com/office/drawing/2014/main" id="{6C68F73F-912E-449B-A738-3C50F3C6B4A7}"/>
              </a:ext>
            </a:extLst>
          </p:cNvPr>
          <p:cNvSpPr/>
          <p:nvPr/>
        </p:nvSpPr>
        <p:spPr>
          <a:xfrm>
            <a:off x="10514366" y="271511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Information Attack Section</a:t>
            </a:r>
          </a:p>
        </p:txBody>
      </p: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A62BFD02-7FC5-4F83-A76F-0F0E0165E5DB}"/>
              </a:ext>
            </a:extLst>
          </p:cNvPr>
          <p:cNvCxnSpPr/>
          <p:nvPr/>
        </p:nvCxnSpPr>
        <p:spPr>
          <a:xfrm>
            <a:off x="1099615" y="22707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FCDC48D8-002D-4066-BF2C-79614308724A}"/>
              </a:ext>
            </a:extLst>
          </p:cNvPr>
          <p:cNvCxnSpPr/>
          <p:nvPr/>
        </p:nvCxnSpPr>
        <p:spPr>
          <a:xfrm>
            <a:off x="11110758" y="225937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>
            <a:extLst>
              <a:ext uri="{FF2B5EF4-FFF2-40B4-BE49-F238E27FC236}">
                <a16:creationId xmlns:a16="http://schemas.microsoft.com/office/drawing/2014/main" id="{4BA30D98-7592-471C-9CC3-73AA9779AEB8}"/>
              </a:ext>
            </a:extLst>
          </p:cNvPr>
          <p:cNvSpPr txBox="1"/>
          <p:nvPr/>
        </p:nvSpPr>
        <p:spPr>
          <a:xfrm>
            <a:off x="10937246" y="224562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CCD4E4A3-54EB-4ED0-9320-062BB4F4703E}"/>
              </a:ext>
            </a:extLst>
          </p:cNvPr>
          <p:cNvSpPr txBox="1"/>
          <p:nvPr/>
        </p:nvSpPr>
        <p:spPr>
          <a:xfrm>
            <a:off x="10443159" y="3269136"/>
            <a:ext cx="84350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BMP-1Ksh</a:t>
            </a: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83EBA22F-1704-458B-A814-2DB2C5664EF1}"/>
              </a:ext>
            </a:extLst>
          </p:cNvPr>
          <p:cNvSpPr txBox="1"/>
          <p:nvPr/>
        </p:nvSpPr>
        <p:spPr>
          <a:xfrm>
            <a:off x="434048" y="3259980"/>
            <a:ext cx="87235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BMP-1Ksh</a:t>
            </a:r>
          </a:p>
        </p:txBody>
      </p:sp>
      <p:sp>
        <p:nvSpPr>
          <p:cNvPr id="30" name="object 60">
            <a:extLst>
              <a:ext uri="{FF2B5EF4-FFF2-40B4-BE49-F238E27FC236}">
                <a16:creationId xmlns:a16="http://schemas.microsoft.com/office/drawing/2014/main" id="{00D1371F-13F7-4B15-9BF3-FDD94FC4E159}"/>
              </a:ext>
            </a:extLst>
          </p:cNvPr>
          <p:cNvSpPr/>
          <p:nvPr/>
        </p:nvSpPr>
        <p:spPr>
          <a:xfrm>
            <a:off x="5508680" y="272976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Information Attack Section</a:t>
            </a: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90955BAF-E702-4E1A-AD25-0D6B1C21C08C}"/>
              </a:ext>
            </a:extLst>
          </p:cNvPr>
          <p:cNvSpPr txBox="1"/>
          <p:nvPr/>
        </p:nvSpPr>
        <p:spPr>
          <a:xfrm>
            <a:off x="5912887" y="227080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9E99F1C6-6399-4A3D-A195-7654830BF76D}"/>
              </a:ext>
            </a:extLst>
          </p:cNvPr>
          <p:cNvCxnSpPr/>
          <p:nvPr/>
        </p:nvCxnSpPr>
        <p:spPr>
          <a:xfrm>
            <a:off x="6100400" y="228535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3" name="TextBox 32">
            <a:extLst>
              <a:ext uri="{FF2B5EF4-FFF2-40B4-BE49-F238E27FC236}">
                <a16:creationId xmlns:a16="http://schemas.microsoft.com/office/drawing/2014/main" id="{988B8523-BBC0-4A61-8DA7-9705AD50E119}"/>
              </a:ext>
            </a:extLst>
          </p:cNvPr>
          <p:cNvSpPr txBox="1"/>
          <p:nvPr/>
        </p:nvSpPr>
        <p:spPr>
          <a:xfrm>
            <a:off x="5434833" y="3274634"/>
            <a:ext cx="84350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BMP-1Ksh</a:t>
            </a:r>
          </a:p>
        </p:txBody>
      </p:sp>
    </p:spTree>
    <p:extLst>
      <p:ext uri="{BB962C8B-B14F-4D97-AF65-F5344CB8AC3E}">
        <p14:creationId xmlns:p14="http://schemas.microsoft.com/office/powerpoint/2010/main" val="3439381573"/>
      </p:ext>
    </p:extLst>
  </p:cSld>
  <p:clrMapOvr>
    <a:masterClrMapping/>
  </p:clrMapOvr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Recovery Platoon, 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Motorized Infantry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Recovery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Recovery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Recovery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507144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07144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167955456"/>
      </p:ext>
    </p:extLst>
  </p:cSld>
  <p:clrMapOvr>
    <a:masterClrMapping/>
  </p:clrMapOvr>
</p:sld>
</file>

<file path=ppt/slides/slide7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Information Attack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679 Information Warfare Brigade, 6 RISTA Command,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63265728"/>
      </p:ext>
    </p:extLst>
  </p:cSld>
  <p:clrMapOvr>
    <a:masterClrMapping/>
  </p:clrMapOvr>
</p:sld>
</file>

<file path=ppt/slides/slide7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Information Attack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679 Information Warfare Brigade, 6 RISTA Command,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4844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63588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230652" y="225143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7564679" y="3252051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044102" y="22367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2BB3E62C-381D-4C38-94E5-257A03C06D12}"/>
              </a:ext>
            </a:extLst>
          </p:cNvPr>
          <p:cNvSpPr/>
          <p:nvPr/>
        </p:nvSpPr>
        <p:spPr>
          <a:xfrm>
            <a:off x="3379274" y="27135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FAF4B31F-14F0-4983-AB80-2D4A37D83D53}"/>
              </a:ext>
            </a:extLst>
          </p:cNvPr>
          <p:cNvCxnSpPr/>
          <p:nvPr/>
        </p:nvCxnSpPr>
        <p:spPr>
          <a:xfrm>
            <a:off x="3974039" y="226158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CD4A4D19-5351-4742-9B49-A8C7B5921F53}"/>
              </a:ext>
            </a:extLst>
          </p:cNvPr>
          <p:cNvSpPr txBox="1"/>
          <p:nvPr/>
        </p:nvSpPr>
        <p:spPr>
          <a:xfrm>
            <a:off x="3308066" y="3262196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9A44DBEC-6908-4362-B7CA-21E16AA945B6}"/>
              </a:ext>
            </a:extLst>
          </p:cNvPr>
          <p:cNvSpPr txBox="1"/>
          <p:nvPr/>
        </p:nvSpPr>
        <p:spPr>
          <a:xfrm>
            <a:off x="3787489" y="224693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1525321658"/>
      </p:ext>
    </p:extLst>
  </p:cSld>
  <p:clrMapOvr>
    <a:masterClrMapping/>
  </p:clrMapOvr>
</p:sld>
</file>

<file path=ppt/slides/slide7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8572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Perception Management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679 Information Warfare Brigade, 6 RISTA Command,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381150"/>
            <a:ext cx="186" cy="39017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25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Perception Management 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271" y="62504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278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72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Perception Management Battalion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4533" y="182316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3098304" y="227142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Perception Management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3590420" y="206357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876182" y="2266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Perception Management Company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8358725" y="2031010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10515198" y="227181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Research &amp; Planning</a:t>
            </a:r>
          </a:p>
          <a:p>
            <a:pPr algn="ctr"/>
            <a:r>
              <a:rPr lang="en-US" sz="1200" dirty="0"/>
              <a:t>Company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93090" y="2063975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278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704132" y="181921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7" name="Straight Connector 11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6087798" y="183675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465441" y="181382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16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>
            <a:cxnSpLocks/>
          </p:cNvCxnSpPr>
          <p:nvPr/>
        </p:nvCxnSpPr>
        <p:spPr>
          <a:xfrm flipV="1">
            <a:off x="4741231" y="5270491"/>
            <a:ext cx="2621257" cy="127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47" name="TextBox 4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478861" y="5246720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160197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86" name="Straight Connector 8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19863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TextBox 86"/>
          <p:cNvSpPr txBox="1"/>
          <p:nvPr/>
        </p:nvSpPr>
        <p:spPr>
          <a:xfrm>
            <a:off x="156562" y="4133883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8" name="TextBox 87"/>
          <p:cNvSpPr txBox="1"/>
          <p:nvPr/>
        </p:nvSpPr>
        <p:spPr>
          <a:xfrm>
            <a:off x="1973688" y="4133883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2" name="object 60">
            <a:extLst>
              <a:ext uri="{FF2B5EF4-FFF2-40B4-BE49-F238E27FC236}">
                <a16:creationId xmlns:a16="http://schemas.microsoft.com/office/drawing/2014/main" id="{919D76AF-BF73-4E55-994A-744951AC8593}"/>
              </a:ext>
            </a:extLst>
          </p:cNvPr>
          <p:cNvSpPr/>
          <p:nvPr/>
        </p:nvSpPr>
        <p:spPr>
          <a:xfrm>
            <a:off x="4146871" y="571747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69" name="Straight Connector 68">
            <a:extLst>
              <a:ext uri="{FF2B5EF4-FFF2-40B4-BE49-F238E27FC236}">
                <a16:creationId xmlns:a16="http://schemas.microsoft.com/office/drawing/2014/main" id="{78A10162-9465-4E42-84F8-B32A7E106EBD}"/>
              </a:ext>
            </a:extLst>
          </p:cNvPr>
          <p:cNvCxnSpPr/>
          <p:nvPr/>
        </p:nvCxnSpPr>
        <p:spPr>
          <a:xfrm>
            <a:off x="4741231" y="527176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8" name="object 60">
            <a:extLst>
              <a:ext uri="{FF2B5EF4-FFF2-40B4-BE49-F238E27FC236}">
                <a16:creationId xmlns:a16="http://schemas.microsoft.com/office/drawing/2014/main" id="{98C1F046-BAA7-4694-8999-A40B00398AF9}"/>
              </a:ext>
            </a:extLst>
          </p:cNvPr>
          <p:cNvSpPr/>
          <p:nvPr/>
        </p:nvSpPr>
        <p:spPr>
          <a:xfrm>
            <a:off x="6768128" y="571747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82" name="Straight Connector 81">
            <a:extLst>
              <a:ext uri="{FF2B5EF4-FFF2-40B4-BE49-F238E27FC236}">
                <a16:creationId xmlns:a16="http://schemas.microsoft.com/office/drawing/2014/main" id="{6BDD3570-356A-4C44-BBAA-9D83201E1626}"/>
              </a:ext>
            </a:extLst>
          </p:cNvPr>
          <p:cNvCxnSpPr/>
          <p:nvPr/>
        </p:nvCxnSpPr>
        <p:spPr>
          <a:xfrm>
            <a:off x="7362488" y="527176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0" name="TextBox 69">
            <a:extLst>
              <a:ext uri="{FF2B5EF4-FFF2-40B4-BE49-F238E27FC236}">
                <a16:creationId xmlns:a16="http://schemas.microsoft.com/office/drawing/2014/main" id="{7E99FFB3-3F5F-4B07-9573-2E24E6338F19}"/>
              </a:ext>
            </a:extLst>
          </p:cNvPr>
          <p:cNvSpPr txBox="1"/>
          <p:nvPr/>
        </p:nvSpPr>
        <p:spPr>
          <a:xfrm>
            <a:off x="7102187" y="524189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</p:spTree>
    <p:extLst>
      <p:ext uri="{BB962C8B-B14F-4D97-AF65-F5344CB8AC3E}">
        <p14:creationId xmlns:p14="http://schemas.microsoft.com/office/powerpoint/2010/main" val="846905510"/>
      </p:ext>
    </p:extLst>
  </p:cSld>
  <p:clrMapOvr>
    <a:masterClrMapping/>
  </p:clrMapOvr>
</p:sld>
</file>

<file path=ppt/slides/slide7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Perception Management Company, Perception Management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679 Information Warfare Brigade, 6 RISTA Command, Western Army</a:t>
            </a:r>
            <a:endParaRPr lang="en-GB" sz="2400" dirty="0"/>
          </a:p>
        </p:txBody>
      </p: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Perception Management 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Perception Management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Perception Management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90532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Direct Action 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6924" y="1664706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374096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3572" y="540162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34844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71874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79142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8E5F5600-7309-4D7C-BD2B-68FF38C7C06E}"/>
              </a:ext>
            </a:extLst>
          </p:cNvPr>
          <p:cNvCxnSpPr>
            <a:cxnSpLocks/>
          </p:cNvCxnSpPr>
          <p:nvPr/>
        </p:nvCxnSpPr>
        <p:spPr>
          <a:xfrm>
            <a:off x="6098780" y="1423971"/>
            <a:ext cx="2474" cy="216215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E7A9106F-98D5-4BFB-8B50-C9761B41872D}"/>
              </a:ext>
            </a:extLst>
          </p:cNvPr>
          <p:cNvCxnSpPr>
            <a:cxnSpLocks/>
          </p:cNvCxnSpPr>
          <p:nvPr/>
        </p:nvCxnSpPr>
        <p:spPr>
          <a:xfrm flipV="1">
            <a:off x="4785371" y="3609929"/>
            <a:ext cx="2621257" cy="127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43" name="TextBox 42">
            <a:extLst>
              <a:ext uri="{FF2B5EF4-FFF2-40B4-BE49-F238E27FC236}">
                <a16:creationId xmlns:a16="http://schemas.microsoft.com/office/drawing/2014/main" id="{DA1BE253-0F9D-4929-84A2-0D78E92201AD}"/>
              </a:ext>
            </a:extLst>
          </p:cNvPr>
          <p:cNvSpPr txBox="1"/>
          <p:nvPr/>
        </p:nvSpPr>
        <p:spPr>
          <a:xfrm>
            <a:off x="4523001" y="3586158"/>
            <a:ext cx="54373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4" name="object 60">
            <a:extLst>
              <a:ext uri="{FF2B5EF4-FFF2-40B4-BE49-F238E27FC236}">
                <a16:creationId xmlns:a16="http://schemas.microsoft.com/office/drawing/2014/main" id="{7F54E3B8-76F4-4E19-AAAF-20F3040CD5A2}"/>
              </a:ext>
            </a:extLst>
          </p:cNvPr>
          <p:cNvSpPr/>
          <p:nvPr/>
        </p:nvSpPr>
        <p:spPr>
          <a:xfrm>
            <a:off x="4191011" y="40569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Operational Planning C2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BB82502D-4C44-4E82-A778-B3716EB5CF1C}"/>
              </a:ext>
            </a:extLst>
          </p:cNvPr>
          <p:cNvCxnSpPr>
            <a:cxnSpLocks/>
          </p:cNvCxnSpPr>
          <p:nvPr/>
        </p:nvCxnSpPr>
        <p:spPr>
          <a:xfrm>
            <a:off x="4785371" y="361119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6" name="object 60">
            <a:extLst>
              <a:ext uri="{FF2B5EF4-FFF2-40B4-BE49-F238E27FC236}">
                <a16:creationId xmlns:a16="http://schemas.microsoft.com/office/drawing/2014/main" id="{86ED6A16-0577-420E-A281-39C1CB679215}"/>
              </a:ext>
            </a:extLst>
          </p:cNvPr>
          <p:cNvSpPr/>
          <p:nvPr/>
        </p:nvSpPr>
        <p:spPr>
          <a:xfrm>
            <a:off x="6812268" y="40569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Dissemination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4A50D37D-A584-4B26-B97D-7D74DC0B96EC}"/>
              </a:ext>
            </a:extLst>
          </p:cNvPr>
          <p:cNvCxnSpPr>
            <a:cxnSpLocks/>
          </p:cNvCxnSpPr>
          <p:nvPr/>
        </p:nvCxnSpPr>
        <p:spPr>
          <a:xfrm>
            <a:off x="7406628" y="361119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8" name="TextBox 47">
            <a:extLst>
              <a:ext uri="{FF2B5EF4-FFF2-40B4-BE49-F238E27FC236}">
                <a16:creationId xmlns:a16="http://schemas.microsoft.com/office/drawing/2014/main" id="{3CD9E556-1B43-4940-A2F3-72CB3A07EFD1}"/>
              </a:ext>
            </a:extLst>
          </p:cNvPr>
          <p:cNvSpPr txBox="1"/>
          <p:nvPr/>
        </p:nvSpPr>
        <p:spPr>
          <a:xfrm>
            <a:off x="7146327" y="3581332"/>
            <a:ext cx="54373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</p:spTree>
    <p:extLst>
      <p:ext uri="{BB962C8B-B14F-4D97-AF65-F5344CB8AC3E}">
        <p14:creationId xmlns:p14="http://schemas.microsoft.com/office/powerpoint/2010/main" val="2646586018"/>
      </p:ext>
    </p:extLst>
  </p:cSld>
  <p:clrMapOvr>
    <a:masterClrMapping/>
  </p:clrMapOvr>
</p:sld>
</file>

<file path=ppt/slides/slide7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0" y="310515"/>
            <a:ext cx="121920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Perception Management Platoon, Perception Management Company, Perception Management Battalion, 679 Information Warfare Brigade, 6 RISTA Command,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96027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141163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Perception Management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81906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326348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Intelligence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32597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Public Address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326348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Printing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326348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Media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81906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80773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80608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80774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808348"/>
            <a:ext cx="1175322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SATCOM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308" y="279308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79308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817504"/>
            <a:ext cx="1175322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SATCOM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817504"/>
            <a:ext cx="1175322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SATCOM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95051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94805" y="280608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817504"/>
            <a:ext cx="1175322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SATCOM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2C6ADB65-25C6-4DE6-A4D1-57CB6034FD95}"/>
              </a:ext>
            </a:extLst>
          </p:cNvPr>
          <p:cNvSpPr txBox="1"/>
          <p:nvPr/>
        </p:nvSpPr>
        <p:spPr>
          <a:xfrm>
            <a:off x="8343283" y="278104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2100742558"/>
      </p:ext>
    </p:extLst>
  </p:cSld>
  <p:clrMapOvr>
    <a:masterClrMapping/>
  </p:clrMapOvr>
</p:sld>
</file>

<file path=ppt/slides/slide7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0" y="104775"/>
            <a:ext cx="121920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Direct Action Platoon, Perception Management Company, Perception Management Battalion, 679 Information Warfare Brigade, 6 RISTA Command,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65166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110302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Direct Action Platoon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64190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9" name="Straight Connector 18">
            <a:extLst>
              <a:ext uri="{FF2B5EF4-FFF2-40B4-BE49-F238E27FC236}">
                <a16:creationId xmlns:a16="http://schemas.microsoft.com/office/drawing/2014/main" id="{C6665E86-20EC-4642-9785-11435E28DB5E}"/>
              </a:ext>
            </a:extLst>
          </p:cNvPr>
          <p:cNvCxnSpPr/>
          <p:nvPr/>
        </p:nvCxnSpPr>
        <p:spPr>
          <a:xfrm>
            <a:off x="1099615" y="2522160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20" name="object 60">
            <a:extLst>
              <a:ext uri="{FF2B5EF4-FFF2-40B4-BE49-F238E27FC236}">
                <a16:creationId xmlns:a16="http://schemas.microsoft.com/office/drawing/2014/main" id="{0DE01AC2-056D-4A3A-86D2-5A805070F22A}"/>
              </a:ext>
            </a:extLst>
          </p:cNvPr>
          <p:cNvSpPr/>
          <p:nvPr/>
        </p:nvSpPr>
        <p:spPr>
          <a:xfrm>
            <a:off x="507895" y="296657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Direct Action</a:t>
            </a:r>
          </a:p>
          <a:p>
            <a:pPr algn="ctr"/>
            <a:r>
              <a:rPr lang="en-US" sz="1200" dirty="0"/>
              <a:t>Cell</a:t>
            </a:r>
            <a:endParaRPr sz="1200" dirty="0"/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D2E78AB8-5B95-4F08-9B6B-2AF7E207BE77}"/>
              </a:ext>
            </a:extLst>
          </p:cNvPr>
          <p:cNvSpPr txBox="1"/>
          <p:nvPr/>
        </p:nvSpPr>
        <p:spPr>
          <a:xfrm>
            <a:off x="957822" y="2519040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23" name="object 60">
            <a:extLst>
              <a:ext uri="{FF2B5EF4-FFF2-40B4-BE49-F238E27FC236}">
                <a16:creationId xmlns:a16="http://schemas.microsoft.com/office/drawing/2014/main" id="{6C68F73F-912E-449B-A738-3C50F3C6B4A7}"/>
              </a:ext>
            </a:extLst>
          </p:cNvPr>
          <p:cNvSpPr/>
          <p:nvPr/>
        </p:nvSpPr>
        <p:spPr>
          <a:xfrm>
            <a:off x="10514366" y="296657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Direct Action</a:t>
            </a:r>
          </a:p>
          <a:p>
            <a:pPr algn="ctr"/>
            <a:r>
              <a:rPr lang="en-US" sz="1200" dirty="0"/>
              <a:t>Cell</a:t>
            </a:r>
          </a:p>
        </p:txBody>
      </p: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A62BFD02-7FC5-4F83-A76F-0F0E0165E5DB}"/>
              </a:ext>
            </a:extLst>
          </p:cNvPr>
          <p:cNvCxnSpPr/>
          <p:nvPr/>
        </p:nvCxnSpPr>
        <p:spPr>
          <a:xfrm>
            <a:off x="1099615" y="252216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FCDC48D8-002D-4066-BF2C-79614308724A}"/>
              </a:ext>
            </a:extLst>
          </p:cNvPr>
          <p:cNvCxnSpPr/>
          <p:nvPr/>
        </p:nvCxnSpPr>
        <p:spPr>
          <a:xfrm>
            <a:off x="11110758" y="251083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>
            <a:extLst>
              <a:ext uri="{FF2B5EF4-FFF2-40B4-BE49-F238E27FC236}">
                <a16:creationId xmlns:a16="http://schemas.microsoft.com/office/drawing/2014/main" id="{4BA30D98-7592-471C-9CC3-73AA9779AEB8}"/>
              </a:ext>
            </a:extLst>
          </p:cNvPr>
          <p:cNvSpPr txBox="1"/>
          <p:nvPr/>
        </p:nvSpPr>
        <p:spPr>
          <a:xfrm>
            <a:off x="10971536" y="2497082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CCD4E4A3-54EB-4ED0-9320-062BB4F4703E}"/>
              </a:ext>
            </a:extLst>
          </p:cNvPr>
          <p:cNvSpPr txBox="1"/>
          <p:nvPr/>
        </p:nvSpPr>
        <p:spPr>
          <a:xfrm>
            <a:off x="10443159" y="3520596"/>
            <a:ext cx="153760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AGL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Hvy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83EBA22F-1704-458B-A814-2DB2C5664EF1}"/>
              </a:ext>
            </a:extLst>
          </p:cNvPr>
          <p:cNvSpPr txBox="1"/>
          <p:nvPr/>
        </p:nvSpPr>
        <p:spPr>
          <a:xfrm>
            <a:off x="434048" y="3511440"/>
            <a:ext cx="153760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AGL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Hvy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0" name="object 60">
            <a:extLst>
              <a:ext uri="{FF2B5EF4-FFF2-40B4-BE49-F238E27FC236}">
                <a16:creationId xmlns:a16="http://schemas.microsoft.com/office/drawing/2014/main" id="{00D1371F-13F7-4B15-9BF3-FDD94FC4E159}"/>
              </a:ext>
            </a:extLst>
          </p:cNvPr>
          <p:cNvSpPr/>
          <p:nvPr/>
        </p:nvSpPr>
        <p:spPr>
          <a:xfrm>
            <a:off x="5508680" y="29812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Direct Action</a:t>
            </a:r>
          </a:p>
          <a:p>
            <a:pPr algn="ctr"/>
            <a:r>
              <a:rPr lang="en-US" sz="1200" dirty="0"/>
              <a:t>Cell</a:t>
            </a: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90955BAF-E702-4E1A-AD25-0D6B1C21C08C}"/>
              </a:ext>
            </a:extLst>
          </p:cNvPr>
          <p:cNvSpPr txBox="1"/>
          <p:nvPr/>
        </p:nvSpPr>
        <p:spPr>
          <a:xfrm>
            <a:off x="5958607" y="2522264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9E99F1C6-6399-4A3D-A195-7654830BF76D}"/>
              </a:ext>
            </a:extLst>
          </p:cNvPr>
          <p:cNvCxnSpPr/>
          <p:nvPr/>
        </p:nvCxnSpPr>
        <p:spPr>
          <a:xfrm>
            <a:off x="6100400" y="25368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3" name="TextBox 32">
            <a:extLst>
              <a:ext uri="{FF2B5EF4-FFF2-40B4-BE49-F238E27FC236}">
                <a16:creationId xmlns:a16="http://schemas.microsoft.com/office/drawing/2014/main" id="{988B8523-BBC0-4A61-8DA7-9705AD50E119}"/>
              </a:ext>
            </a:extLst>
          </p:cNvPr>
          <p:cNvSpPr txBox="1"/>
          <p:nvPr/>
        </p:nvSpPr>
        <p:spPr>
          <a:xfrm>
            <a:off x="5434833" y="3526094"/>
            <a:ext cx="153760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AGL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Hvy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188551856"/>
      </p:ext>
    </p:extLst>
  </p:cSld>
  <p:clrMapOvr>
    <a:masterClrMapping/>
  </p:clrMapOvr>
</p:sld>
</file>

<file path=ppt/slides/slide7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05740" y="310515"/>
            <a:ext cx="1181862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Operational Planning C2 Platoon, Perception Management Company, Perception Management Battalion, 679 Information Warfare Brigade, 6 RISTA Command,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23146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17659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Direct Action Platoon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13048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9" name="Straight Connector 18">
            <a:extLst>
              <a:ext uri="{FF2B5EF4-FFF2-40B4-BE49-F238E27FC236}">
                <a16:creationId xmlns:a16="http://schemas.microsoft.com/office/drawing/2014/main" id="{C6665E86-20EC-4642-9785-11435E28DB5E}"/>
              </a:ext>
            </a:extLst>
          </p:cNvPr>
          <p:cNvCxnSpPr/>
          <p:nvPr/>
        </p:nvCxnSpPr>
        <p:spPr>
          <a:xfrm>
            <a:off x="1099615" y="3185100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20" name="object 60">
            <a:extLst>
              <a:ext uri="{FF2B5EF4-FFF2-40B4-BE49-F238E27FC236}">
                <a16:creationId xmlns:a16="http://schemas.microsoft.com/office/drawing/2014/main" id="{0DE01AC2-056D-4A3A-86D2-5A805070F22A}"/>
              </a:ext>
            </a:extLst>
          </p:cNvPr>
          <p:cNvSpPr/>
          <p:nvPr/>
        </p:nvSpPr>
        <p:spPr>
          <a:xfrm>
            <a:off x="507895" y="362951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Political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D2E78AB8-5B95-4F08-9B6B-2AF7E207BE77}"/>
              </a:ext>
            </a:extLst>
          </p:cNvPr>
          <p:cNvSpPr txBox="1"/>
          <p:nvPr/>
        </p:nvSpPr>
        <p:spPr>
          <a:xfrm>
            <a:off x="900672" y="318198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object 60">
            <a:extLst>
              <a:ext uri="{FF2B5EF4-FFF2-40B4-BE49-F238E27FC236}">
                <a16:creationId xmlns:a16="http://schemas.microsoft.com/office/drawing/2014/main" id="{6C68F73F-912E-449B-A738-3C50F3C6B4A7}"/>
              </a:ext>
            </a:extLst>
          </p:cNvPr>
          <p:cNvSpPr/>
          <p:nvPr/>
        </p:nvSpPr>
        <p:spPr>
          <a:xfrm>
            <a:off x="10514366" y="362951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Direct Action</a:t>
            </a:r>
          </a:p>
          <a:p>
            <a:pPr algn="ctr"/>
            <a:r>
              <a:rPr lang="en-US" sz="1200" dirty="0"/>
              <a:t>Plans Section</a:t>
            </a:r>
          </a:p>
        </p:txBody>
      </p: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A62BFD02-7FC5-4F83-A76F-0F0E0165E5DB}"/>
              </a:ext>
            </a:extLst>
          </p:cNvPr>
          <p:cNvCxnSpPr/>
          <p:nvPr/>
        </p:nvCxnSpPr>
        <p:spPr>
          <a:xfrm>
            <a:off x="1099615" y="31851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FCDC48D8-002D-4066-BF2C-79614308724A}"/>
              </a:ext>
            </a:extLst>
          </p:cNvPr>
          <p:cNvCxnSpPr/>
          <p:nvPr/>
        </p:nvCxnSpPr>
        <p:spPr>
          <a:xfrm>
            <a:off x="11110758" y="317377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>
            <a:extLst>
              <a:ext uri="{FF2B5EF4-FFF2-40B4-BE49-F238E27FC236}">
                <a16:creationId xmlns:a16="http://schemas.microsoft.com/office/drawing/2014/main" id="{4BA30D98-7592-471C-9CC3-73AA9779AEB8}"/>
              </a:ext>
            </a:extLst>
          </p:cNvPr>
          <p:cNvSpPr txBox="1"/>
          <p:nvPr/>
        </p:nvSpPr>
        <p:spPr>
          <a:xfrm>
            <a:off x="10925816" y="316002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CCD4E4A3-54EB-4ED0-9320-062BB4F4703E}"/>
              </a:ext>
            </a:extLst>
          </p:cNvPr>
          <p:cNvSpPr txBox="1"/>
          <p:nvPr/>
        </p:nvSpPr>
        <p:spPr>
          <a:xfrm>
            <a:off x="10443159" y="4183536"/>
            <a:ext cx="1175322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SATCOM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83EBA22F-1704-458B-A814-2DB2C5664EF1}"/>
              </a:ext>
            </a:extLst>
          </p:cNvPr>
          <p:cNvSpPr txBox="1"/>
          <p:nvPr/>
        </p:nvSpPr>
        <p:spPr>
          <a:xfrm>
            <a:off x="434048" y="4174380"/>
            <a:ext cx="1175322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SATCOM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0" name="object 60">
            <a:extLst>
              <a:ext uri="{FF2B5EF4-FFF2-40B4-BE49-F238E27FC236}">
                <a16:creationId xmlns:a16="http://schemas.microsoft.com/office/drawing/2014/main" id="{00D1371F-13F7-4B15-9BF3-FDD94FC4E159}"/>
              </a:ext>
            </a:extLst>
          </p:cNvPr>
          <p:cNvSpPr/>
          <p:nvPr/>
        </p:nvSpPr>
        <p:spPr>
          <a:xfrm>
            <a:off x="5508680" y="364416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Propaganda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90955BAF-E702-4E1A-AD25-0D6B1C21C08C}"/>
              </a:ext>
            </a:extLst>
          </p:cNvPr>
          <p:cNvSpPr txBox="1"/>
          <p:nvPr/>
        </p:nvSpPr>
        <p:spPr>
          <a:xfrm>
            <a:off x="5912887" y="318520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9E99F1C6-6399-4A3D-A195-7654830BF76D}"/>
              </a:ext>
            </a:extLst>
          </p:cNvPr>
          <p:cNvCxnSpPr/>
          <p:nvPr/>
        </p:nvCxnSpPr>
        <p:spPr>
          <a:xfrm>
            <a:off x="6100400" y="319975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3" name="TextBox 32">
            <a:extLst>
              <a:ext uri="{FF2B5EF4-FFF2-40B4-BE49-F238E27FC236}">
                <a16:creationId xmlns:a16="http://schemas.microsoft.com/office/drawing/2014/main" id="{988B8523-BBC0-4A61-8DA7-9705AD50E119}"/>
              </a:ext>
            </a:extLst>
          </p:cNvPr>
          <p:cNvSpPr txBox="1"/>
          <p:nvPr/>
        </p:nvSpPr>
        <p:spPr>
          <a:xfrm>
            <a:off x="5434833" y="4189034"/>
            <a:ext cx="1175322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SATCOM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42879266"/>
      </p:ext>
    </p:extLst>
  </p:cSld>
  <p:clrMapOvr>
    <a:masterClrMapping/>
  </p:clrMapOvr>
</p:sld>
</file>

<file path=ppt/slides/slide7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0" y="310515"/>
            <a:ext cx="1208151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Dissemination Platoon, Perception Management Company, Perception Management Battalion, 679 Information Warfare Brigade, 6 RISTA Command,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96027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141163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Dissemination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81906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326348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Intelligence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32597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326348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Media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326348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Loudspeaker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81906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80773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80608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80774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808348"/>
            <a:ext cx="1175322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SATCOM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308" y="279308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79308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817504"/>
            <a:ext cx="1175322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SATCOM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817504"/>
            <a:ext cx="172354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GAZ 2330 TIGR Loudspeaker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7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95051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94805" y="280608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817504"/>
            <a:ext cx="1175322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SATCOM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2C6ADB65-25C6-4DE6-A4D1-57CB6034FD95}"/>
              </a:ext>
            </a:extLst>
          </p:cNvPr>
          <p:cNvSpPr txBox="1"/>
          <p:nvPr/>
        </p:nvSpPr>
        <p:spPr>
          <a:xfrm>
            <a:off x="8343283" y="278104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3101679004"/>
      </p:ext>
    </p:extLst>
  </p:cSld>
  <p:clrMapOvr>
    <a:masterClrMapping/>
  </p:clrMapOvr>
</p:sld>
</file>

<file path=ppt/slides/slide7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Research &amp; Planning Company, Perception Management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679 Information Warfare Brigade, 6 RISTA Command, Western Army</a:t>
            </a:r>
            <a:endParaRPr lang="en-GB" sz="2400" dirty="0"/>
          </a:p>
        </p:txBody>
      </p: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Research &amp; Planning 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Research &amp; Planning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Research &amp; Planning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90532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Research &amp; Planning 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6924" y="1664706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374096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3572" y="540162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34844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71874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8E5F5600-7309-4D7C-BD2B-68FF38C7C06E}"/>
              </a:ext>
            </a:extLst>
          </p:cNvPr>
          <p:cNvCxnSpPr>
            <a:cxnSpLocks/>
          </p:cNvCxnSpPr>
          <p:nvPr/>
        </p:nvCxnSpPr>
        <p:spPr>
          <a:xfrm>
            <a:off x="6098780" y="1423971"/>
            <a:ext cx="0" cy="277243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9" name="Straight Connector 48">
            <a:extLst>
              <a:ext uri="{FF2B5EF4-FFF2-40B4-BE49-F238E27FC236}">
                <a16:creationId xmlns:a16="http://schemas.microsoft.com/office/drawing/2014/main" id="{5ED666B0-C06F-48B5-BD0B-14335458E3B3}"/>
              </a:ext>
            </a:extLst>
          </p:cNvPr>
          <p:cNvCxnSpPr>
            <a:cxnSpLocks/>
          </p:cNvCxnSpPr>
          <p:nvPr/>
        </p:nvCxnSpPr>
        <p:spPr>
          <a:xfrm>
            <a:off x="8527623" y="2703491"/>
            <a:ext cx="0" cy="7255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50" name="Straight Connector 49">
            <a:extLst>
              <a:ext uri="{FF2B5EF4-FFF2-40B4-BE49-F238E27FC236}">
                <a16:creationId xmlns:a16="http://schemas.microsoft.com/office/drawing/2014/main" id="{647453A4-5707-4B28-8775-0EE6834D778A}"/>
              </a:ext>
            </a:extLst>
          </p:cNvPr>
          <p:cNvCxnSpPr>
            <a:cxnSpLocks/>
          </p:cNvCxnSpPr>
          <p:nvPr/>
        </p:nvCxnSpPr>
        <p:spPr>
          <a:xfrm flipV="1">
            <a:off x="7216994" y="3450259"/>
            <a:ext cx="2621257" cy="127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1" name="TextBox 50">
            <a:extLst>
              <a:ext uri="{FF2B5EF4-FFF2-40B4-BE49-F238E27FC236}">
                <a16:creationId xmlns:a16="http://schemas.microsoft.com/office/drawing/2014/main" id="{D6CF6E4B-F3BE-452D-B987-D29294AD8B88}"/>
              </a:ext>
            </a:extLst>
          </p:cNvPr>
          <p:cNvSpPr txBox="1"/>
          <p:nvPr/>
        </p:nvSpPr>
        <p:spPr>
          <a:xfrm>
            <a:off x="7023204" y="3426488"/>
            <a:ext cx="54373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2" name="object 60">
            <a:extLst>
              <a:ext uri="{FF2B5EF4-FFF2-40B4-BE49-F238E27FC236}">
                <a16:creationId xmlns:a16="http://schemas.microsoft.com/office/drawing/2014/main" id="{03230997-8BC1-4998-8A2E-5FDD2D8DA30D}"/>
              </a:ext>
            </a:extLst>
          </p:cNvPr>
          <p:cNvSpPr/>
          <p:nvPr/>
        </p:nvSpPr>
        <p:spPr>
          <a:xfrm>
            <a:off x="6622634" y="389724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Research &amp; Planning Section</a:t>
            </a:r>
            <a:endParaRPr sz="12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4A0CEDB5-7105-41FB-81AD-421E268C60A4}"/>
              </a:ext>
            </a:extLst>
          </p:cNvPr>
          <p:cNvCxnSpPr>
            <a:cxnSpLocks/>
          </p:cNvCxnSpPr>
          <p:nvPr/>
        </p:nvCxnSpPr>
        <p:spPr>
          <a:xfrm>
            <a:off x="7216994" y="345152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5" name="object 60">
            <a:extLst>
              <a:ext uri="{FF2B5EF4-FFF2-40B4-BE49-F238E27FC236}">
                <a16:creationId xmlns:a16="http://schemas.microsoft.com/office/drawing/2014/main" id="{5CC08EB0-50DD-4209-9A8F-D09E449B15A8}"/>
              </a:ext>
            </a:extLst>
          </p:cNvPr>
          <p:cNvSpPr/>
          <p:nvPr/>
        </p:nvSpPr>
        <p:spPr>
          <a:xfrm>
            <a:off x="9243891" y="389724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Research &amp; Planning Section</a:t>
            </a:r>
          </a:p>
        </p:txBody>
      </p:sp>
      <p:cxnSp>
        <p:nvCxnSpPr>
          <p:cNvPr id="59" name="Straight Connector 58">
            <a:extLst>
              <a:ext uri="{FF2B5EF4-FFF2-40B4-BE49-F238E27FC236}">
                <a16:creationId xmlns:a16="http://schemas.microsoft.com/office/drawing/2014/main" id="{48ADE907-E605-4D81-AFD0-2158FF0149B2}"/>
              </a:ext>
            </a:extLst>
          </p:cNvPr>
          <p:cNvCxnSpPr>
            <a:cxnSpLocks/>
          </p:cNvCxnSpPr>
          <p:nvPr/>
        </p:nvCxnSpPr>
        <p:spPr>
          <a:xfrm>
            <a:off x="9838251" y="345152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0" name="TextBox 59">
            <a:extLst>
              <a:ext uri="{FF2B5EF4-FFF2-40B4-BE49-F238E27FC236}">
                <a16:creationId xmlns:a16="http://schemas.microsoft.com/office/drawing/2014/main" id="{124C00D2-00D6-4FA3-82BD-C15E87FF435F}"/>
              </a:ext>
            </a:extLst>
          </p:cNvPr>
          <p:cNvSpPr txBox="1"/>
          <p:nvPr/>
        </p:nvSpPr>
        <p:spPr>
          <a:xfrm>
            <a:off x="9669390" y="3421662"/>
            <a:ext cx="54373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187B8E16-AAA0-417F-B2F4-A7621D5D3265}"/>
              </a:ext>
            </a:extLst>
          </p:cNvPr>
          <p:cNvSpPr txBox="1"/>
          <p:nvPr/>
        </p:nvSpPr>
        <p:spPr>
          <a:xfrm>
            <a:off x="6561433" y="4484220"/>
            <a:ext cx="152157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 Computer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05788C8B-68B6-4AE8-BE95-B6E4B9055EE4}"/>
              </a:ext>
            </a:extLst>
          </p:cNvPr>
          <p:cNvSpPr txBox="1"/>
          <p:nvPr/>
        </p:nvSpPr>
        <p:spPr>
          <a:xfrm>
            <a:off x="9163881" y="4443311"/>
            <a:ext cx="152157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 Computer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442897630"/>
      </p:ext>
    </p:extLst>
  </p:cSld>
  <p:clrMapOvr>
    <a:masterClrMapping/>
  </p:clrMapOvr>
</p:sld>
</file>

<file path=ppt/slides/slide7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62890" y="104775"/>
            <a:ext cx="11690216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Perception Management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679 Information Warfare Brigade, 6 RISTA Command,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2357178927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8640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Tactical Security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HQ &amp; HQ Company, Headquarters Battalion,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4002" y="1811474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12628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Tactical Security Platoon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829005" y="819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031887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9480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Tactical Security Section</a:t>
            </a:r>
            <a:endParaRPr sz="1200" dirty="0"/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30639" y="241290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High Mobility Reconnaissance Section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918599" y="19877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03188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02056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object 60">
            <a:extLst>
              <a:ext uri="{FF2B5EF4-FFF2-40B4-BE49-F238E27FC236}">
                <a16:creationId xmlns:a16="http://schemas.microsoft.com/office/drawing/2014/main" id="{DD8AF79A-6A15-4294-8618-D792E6C1658B}"/>
              </a:ext>
            </a:extLst>
          </p:cNvPr>
          <p:cNvSpPr/>
          <p:nvPr/>
        </p:nvSpPr>
        <p:spPr>
          <a:xfrm>
            <a:off x="5493335" y="239719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Tactical Security Section</a:t>
            </a:r>
          </a:p>
        </p:txBody>
      </p: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8CD90A9A-2C86-4FFE-8C97-78A95DDD3056}"/>
              </a:ext>
            </a:extLst>
          </p:cNvPr>
          <p:cNvCxnSpPr/>
          <p:nvPr/>
        </p:nvCxnSpPr>
        <p:spPr>
          <a:xfrm>
            <a:off x="6089255" y="20213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97010" y="196338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07801" y="197125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383087" y="2982007"/>
            <a:ext cx="133241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AGS-17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2" name="TextBox 41"/>
          <p:cNvSpPr txBox="1"/>
          <p:nvPr/>
        </p:nvSpPr>
        <p:spPr>
          <a:xfrm>
            <a:off x="5418438" y="2975879"/>
            <a:ext cx="133241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AGS-17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5" name="TextBox 44"/>
          <p:cNvSpPr txBox="1"/>
          <p:nvPr/>
        </p:nvSpPr>
        <p:spPr>
          <a:xfrm>
            <a:off x="10453788" y="2985658"/>
            <a:ext cx="1406252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IMZ-8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Gaz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 66 AGS-17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95023550"/>
      </p:ext>
    </p:extLst>
  </p:cSld>
  <p:clrMapOvr>
    <a:masterClrMapping/>
  </p:clrMapOvr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Specialist Maintenance Platoon, 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Motorized Infantry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Specialist Maintenance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Specialist Maintenance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Specialist 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405845612"/>
      </p:ext>
    </p:extLst>
  </p:cSld>
  <p:clrMapOvr>
    <a:masterClrMapping/>
  </p:clrMapOvr>
</p:sld>
</file>

<file path=ppt/slides/slide8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40030" y="104775"/>
            <a:ext cx="1171575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Perception Management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679 Information Warfare Brigade, 6 RISTA Command,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4844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63588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230652" y="225143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7564679" y="3252051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044102" y="22367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2BB3E62C-381D-4C38-94E5-257A03C06D12}"/>
              </a:ext>
            </a:extLst>
          </p:cNvPr>
          <p:cNvSpPr/>
          <p:nvPr/>
        </p:nvSpPr>
        <p:spPr>
          <a:xfrm>
            <a:off x="3379274" y="27135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FAF4B31F-14F0-4983-AB80-2D4A37D83D53}"/>
              </a:ext>
            </a:extLst>
          </p:cNvPr>
          <p:cNvCxnSpPr/>
          <p:nvPr/>
        </p:nvCxnSpPr>
        <p:spPr>
          <a:xfrm>
            <a:off x="3974039" y="226158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CD4A4D19-5351-4742-9B49-A8C7B5921F53}"/>
              </a:ext>
            </a:extLst>
          </p:cNvPr>
          <p:cNvSpPr txBox="1"/>
          <p:nvPr/>
        </p:nvSpPr>
        <p:spPr>
          <a:xfrm>
            <a:off x="3308066" y="3262196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9A44DBEC-6908-4362-B7CA-21E16AA945B6}"/>
              </a:ext>
            </a:extLst>
          </p:cNvPr>
          <p:cNvSpPr txBox="1"/>
          <p:nvPr/>
        </p:nvSpPr>
        <p:spPr>
          <a:xfrm>
            <a:off x="3787489" y="224693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1730303613"/>
      </p:ext>
    </p:extLst>
  </p:cSld>
  <p:clrMapOvr>
    <a:masterClrMapping/>
  </p:clrMapOvr>
</p:sld>
</file>

<file path=ppt/slides/slide8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8572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Electronic Warfare Battalion, 679 Information Warfare Brigade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 RISTA Command,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381150"/>
            <a:ext cx="186" cy="39017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25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Electronic Warfare 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271" y="62504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278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72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Electronic Warfare Battalion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4533" y="182316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3098304" y="227142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Electronic Warfare Company</a:t>
            </a:r>
            <a:endParaRPr sz="1200" dirty="0"/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3590420" y="206357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876182" y="2266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Electronic Warfare Company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8358725" y="2031010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10515198" y="227181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Target Locating Company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93090" y="2063975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278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704132" y="181921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7" name="Straight Connector 11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6087798" y="183675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465441" y="181382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16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>
            <a:cxnSpLocks/>
          </p:cNvCxnSpPr>
          <p:nvPr/>
        </p:nvCxnSpPr>
        <p:spPr>
          <a:xfrm>
            <a:off x="1033250" y="5270491"/>
            <a:ext cx="10065217" cy="1236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47" name="TextBox 4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00144" y="5252822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160197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86" name="Straight Connector 8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19863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TextBox 86"/>
          <p:cNvSpPr txBox="1"/>
          <p:nvPr/>
        </p:nvSpPr>
        <p:spPr>
          <a:xfrm>
            <a:off x="156562" y="4133883"/>
            <a:ext cx="70564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BTR-90</a:t>
            </a:r>
          </a:p>
        </p:txBody>
      </p:sp>
      <p:sp>
        <p:nvSpPr>
          <p:cNvPr id="88" name="TextBox 87"/>
          <p:cNvSpPr txBox="1"/>
          <p:nvPr/>
        </p:nvSpPr>
        <p:spPr>
          <a:xfrm>
            <a:off x="1973688" y="4133883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BTR-90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2" name="object 60">
            <a:extLst>
              <a:ext uri="{FF2B5EF4-FFF2-40B4-BE49-F238E27FC236}">
                <a16:creationId xmlns:a16="http://schemas.microsoft.com/office/drawing/2014/main" id="{919D76AF-BF73-4E55-994A-744951AC8593}"/>
              </a:ext>
            </a:extLst>
          </p:cNvPr>
          <p:cNvSpPr/>
          <p:nvPr/>
        </p:nvSpPr>
        <p:spPr>
          <a:xfrm>
            <a:off x="7868154" y="572357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69" name="Straight Connector 68">
            <a:extLst>
              <a:ext uri="{FF2B5EF4-FFF2-40B4-BE49-F238E27FC236}">
                <a16:creationId xmlns:a16="http://schemas.microsoft.com/office/drawing/2014/main" id="{78A10162-9465-4E42-84F8-B32A7E106EBD}"/>
              </a:ext>
            </a:extLst>
          </p:cNvPr>
          <p:cNvCxnSpPr/>
          <p:nvPr/>
        </p:nvCxnSpPr>
        <p:spPr>
          <a:xfrm>
            <a:off x="8462514" y="527786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8" name="object 60">
            <a:extLst>
              <a:ext uri="{FF2B5EF4-FFF2-40B4-BE49-F238E27FC236}">
                <a16:creationId xmlns:a16="http://schemas.microsoft.com/office/drawing/2014/main" id="{98C1F046-BAA7-4694-8999-A40B00398AF9}"/>
              </a:ext>
            </a:extLst>
          </p:cNvPr>
          <p:cNvSpPr/>
          <p:nvPr/>
        </p:nvSpPr>
        <p:spPr>
          <a:xfrm>
            <a:off x="10489411" y="572357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82" name="Straight Connector 81">
            <a:extLst>
              <a:ext uri="{FF2B5EF4-FFF2-40B4-BE49-F238E27FC236}">
                <a16:creationId xmlns:a16="http://schemas.microsoft.com/office/drawing/2014/main" id="{6BDD3570-356A-4C44-BBAA-9D83201E1626}"/>
              </a:ext>
            </a:extLst>
          </p:cNvPr>
          <p:cNvCxnSpPr/>
          <p:nvPr/>
        </p:nvCxnSpPr>
        <p:spPr>
          <a:xfrm>
            <a:off x="11083771" y="527786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0" name="TextBox 69">
            <a:extLst>
              <a:ext uri="{FF2B5EF4-FFF2-40B4-BE49-F238E27FC236}">
                <a16:creationId xmlns:a16="http://schemas.microsoft.com/office/drawing/2014/main" id="{7E99FFB3-3F5F-4B07-9573-2E24E6338F19}"/>
              </a:ext>
            </a:extLst>
          </p:cNvPr>
          <p:cNvSpPr txBox="1"/>
          <p:nvPr/>
        </p:nvSpPr>
        <p:spPr>
          <a:xfrm>
            <a:off x="10823470" y="524799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0" name="object 60">
            <a:extLst>
              <a:ext uri="{FF2B5EF4-FFF2-40B4-BE49-F238E27FC236}">
                <a16:creationId xmlns:a16="http://schemas.microsoft.com/office/drawing/2014/main" id="{F23C0617-0026-4142-B983-4591AD66104E}"/>
              </a:ext>
            </a:extLst>
          </p:cNvPr>
          <p:cNvSpPr/>
          <p:nvPr/>
        </p:nvSpPr>
        <p:spPr>
          <a:xfrm>
            <a:off x="442757" y="571753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UAV Jamming Company</a:t>
            </a:r>
            <a:endParaRPr sz="1200" dirty="0"/>
          </a:p>
        </p:txBody>
      </p:sp>
      <p:cxnSp>
        <p:nvCxnSpPr>
          <p:cNvPr id="41" name="Straight Connector 40">
            <a:extLst>
              <a:ext uri="{FF2B5EF4-FFF2-40B4-BE49-F238E27FC236}">
                <a16:creationId xmlns:a16="http://schemas.microsoft.com/office/drawing/2014/main" id="{58A9EDF1-789D-41B0-BDC7-C446435E12D1}"/>
              </a:ext>
            </a:extLst>
          </p:cNvPr>
          <p:cNvCxnSpPr/>
          <p:nvPr/>
        </p:nvCxnSpPr>
        <p:spPr>
          <a:xfrm>
            <a:off x="1037117" y="527182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2" name="object 60">
            <a:extLst>
              <a:ext uri="{FF2B5EF4-FFF2-40B4-BE49-F238E27FC236}">
                <a16:creationId xmlns:a16="http://schemas.microsoft.com/office/drawing/2014/main" id="{638C890B-10B1-4A81-B4BA-B9515355AE0F}"/>
              </a:ext>
            </a:extLst>
          </p:cNvPr>
          <p:cNvSpPr/>
          <p:nvPr/>
        </p:nvSpPr>
        <p:spPr>
          <a:xfrm>
            <a:off x="3064014" y="571753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Technical Jamming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65EB1548-835F-40C1-9756-AFCFCFEE41D7}"/>
              </a:ext>
            </a:extLst>
          </p:cNvPr>
          <p:cNvCxnSpPr/>
          <p:nvPr/>
        </p:nvCxnSpPr>
        <p:spPr>
          <a:xfrm>
            <a:off x="3658374" y="527182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" name="TextBox 43">
            <a:extLst>
              <a:ext uri="{FF2B5EF4-FFF2-40B4-BE49-F238E27FC236}">
                <a16:creationId xmlns:a16="http://schemas.microsoft.com/office/drawing/2014/main" id="{13D6156A-A13D-4FCC-9C9E-A0DDCC43075E}"/>
              </a:ext>
            </a:extLst>
          </p:cNvPr>
          <p:cNvSpPr txBox="1"/>
          <p:nvPr/>
        </p:nvSpPr>
        <p:spPr>
          <a:xfrm>
            <a:off x="3398073" y="524195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7AC1EA57-D3EE-442B-9DB6-701A6013C634}"/>
              </a:ext>
            </a:extLst>
          </p:cNvPr>
          <p:cNvSpPr txBox="1"/>
          <p:nvPr/>
        </p:nvSpPr>
        <p:spPr>
          <a:xfrm>
            <a:off x="912617" y="5500573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98225C47-42FC-4AF7-8AC4-DDEB68791172}"/>
              </a:ext>
            </a:extLst>
          </p:cNvPr>
          <p:cNvSpPr txBox="1"/>
          <p:nvPr/>
        </p:nvSpPr>
        <p:spPr>
          <a:xfrm>
            <a:off x="2978540" y="6272215"/>
            <a:ext cx="133241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776392126"/>
      </p:ext>
    </p:extLst>
  </p:cSld>
  <p:clrMapOvr>
    <a:masterClrMapping/>
  </p:clrMapOvr>
</p:sld>
</file>

<file path=ppt/slides/slide8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Electronic Warfare Company, Electronic Warfare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679 Information Warfare Brigade, 6 RISTA Command, Western Army</a:t>
            </a:r>
            <a:endParaRPr lang="en-GB" sz="2400" dirty="0"/>
          </a:p>
        </p:txBody>
      </p: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Electronic Warfare 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Electronic Warfare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Electronic Warfare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90532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Electronic Warfare 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6924" y="1664706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374096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3572" y="540162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34844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71874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8E5F5600-7309-4D7C-BD2B-68FF38C7C06E}"/>
              </a:ext>
            </a:extLst>
          </p:cNvPr>
          <p:cNvCxnSpPr>
            <a:cxnSpLocks/>
          </p:cNvCxnSpPr>
          <p:nvPr/>
        </p:nvCxnSpPr>
        <p:spPr>
          <a:xfrm>
            <a:off x="6098780" y="1423971"/>
            <a:ext cx="0" cy="277243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737548281"/>
      </p:ext>
    </p:extLst>
  </p:cSld>
  <p:clrMapOvr>
    <a:masterClrMapping/>
  </p:clrMapOvr>
</p:sld>
</file>

<file path=ppt/slides/slide8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05740" y="310515"/>
            <a:ext cx="1181862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Electronic Warfare Platoon, Electronic Warfare Company, Electronic Warfare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679 Information Warfare Brigade, 6 RISTA Command,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23146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17659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Electronic Warfare Platoon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13048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9" name="Straight Connector 18">
            <a:extLst>
              <a:ext uri="{FF2B5EF4-FFF2-40B4-BE49-F238E27FC236}">
                <a16:creationId xmlns:a16="http://schemas.microsoft.com/office/drawing/2014/main" id="{C6665E86-20EC-4642-9785-11435E28DB5E}"/>
              </a:ext>
            </a:extLst>
          </p:cNvPr>
          <p:cNvCxnSpPr/>
          <p:nvPr/>
        </p:nvCxnSpPr>
        <p:spPr>
          <a:xfrm>
            <a:off x="1099615" y="3185100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20" name="object 60">
            <a:extLst>
              <a:ext uri="{FF2B5EF4-FFF2-40B4-BE49-F238E27FC236}">
                <a16:creationId xmlns:a16="http://schemas.microsoft.com/office/drawing/2014/main" id="{0DE01AC2-056D-4A3A-86D2-5A805070F22A}"/>
              </a:ext>
            </a:extLst>
          </p:cNvPr>
          <p:cNvSpPr/>
          <p:nvPr/>
        </p:nvSpPr>
        <p:spPr>
          <a:xfrm>
            <a:off x="507895" y="362951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Communications Jamming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D2E78AB8-5B95-4F08-9B6B-2AF7E207BE77}"/>
              </a:ext>
            </a:extLst>
          </p:cNvPr>
          <p:cNvSpPr txBox="1"/>
          <p:nvPr/>
        </p:nvSpPr>
        <p:spPr>
          <a:xfrm>
            <a:off x="900672" y="318198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object 60">
            <a:extLst>
              <a:ext uri="{FF2B5EF4-FFF2-40B4-BE49-F238E27FC236}">
                <a16:creationId xmlns:a16="http://schemas.microsoft.com/office/drawing/2014/main" id="{6C68F73F-912E-449B-A738-3C50F3C6B4A7}"/>
              </a:ext>
            </a:extLst>
          </p:cNvPr>
          <p:cNvSpPr/>
          <p:nvPr/>
        </p:nvSpPr>
        <p:spPr>
          <a:xfrm>
            <a:off x="10514366" y="362951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GPS Jamming Section</a:t>
            </a:r>
          </a:p>
        </p:txBody>
      </p: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A62BFD02-7FC5-4F83-A76F-0F0E0165E5DB}"/>
              </a:ext>
            </a:extLst>
          </p:cNvPr>
          <p:cNvCxnSpPr/>
          <p:nvPr/>
        </p:nvCxnSpPr>
        <p:spPr>
          <a:xfrm>
            <a:off x="1099615" y="31851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FCDC48D8-002D-4066-BF2C-79614308724A}"/>
              </a:ext>
            </a:extLst>
          </p:cNvPr>
          <p:cNvCxnSpPr/>
          <p:nvPr/>
        </p:nvCxnSpPr>
        <p:spPr>
          <a:xfrm>
            <a:off x="11110758" y="317377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>
            <a:extLst>
              <a:ext uri="{FF2B5EF4-FFF2-40B4-BE49-F238E27FC236}">
                <a16:creationId xmlns:a16="http://schemas.microsoft.com/office/drawing/2014/main" id="{4BA30D98-7592-471C-9CC3-73AA9779AEB8}"/>
              </a:ext>
            </a:extLst>
          </p:cNvPr>
          <p:cNvSpPr txBox="1"/>
          <p:nvPr/>
        </p:nvSpPr>
        <p:spPr>
          <a:xfrm>
            <a:off x="10925816" y="316002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CCD4E4A3-54EB-4ED0-9320-062BB4F4703E}"/>
              </a:ext>
            </a:extLst>
          </p:cNvPr>
          <p:cNvSpPr txBox="1"/>
          <p:nvPr/>
        </p:nvSpPr>
        <p:spPr>
          <a:xfrm>
            <a:off x="10443159" y="4183536"/>
            <a:ext cx="182133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KAMAZ SPN4 Jamming System</a:t>
            </a: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83EBA22F-1704-458B-A814-2DB2C5664EF1}"/>
              </a:ext>
            </a:extLst>
          </p:cNvPr>
          <p:cNvSpPr txBox="1"/>
          <p:nvPr/>
        </p:nvSpPr>
        <p:spPr>
          <a:xfrm>
            <a:off x="434048" y="4174380"/>
            <a:ext cx="207620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KANAZ R330K HF/VHF/UHF Jammer</a:t>
            </a:r>
          </a:p>
        </p:txBody>
      </p:sp>
      <p:sp>
        <p:nvSpPr>
          <p:cNvPr id="30" name="object 60">
            <a:extLst>
              <a:ext uri="{FF2B5EF4-FFF2-40B4-BE49-F238E27FC236}">
                <a16:creationId xmlns:a16="http://schemas.microsoft.com/office/drawing/2014/main" id="{00D1371F-13F7-4B15-9BF3-FDD94FC4E159}"/>
              </a:ext>
            </a:extLst>
          </p:cNvPr>
          <p:cNvSpPr/>
          <p:nvPr/>
        </p:nvSpPr>
        <p:spPr>
          <a:xfrm>
            <a:off x="5508680" y="364416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Radar Jamming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90955BAF-E702-4E1A-AD25-0D6B1C21C08C}"/>
              </a:ext>
            </a:extLst>
          </p:cNvPr>
          <p:cNvSpPr txBox="1"/>
          <p:nvPr/>
        </p:nvSpPr>
        <p:spPr>
          <a:xfrm>
            <a:off x="5912887" y="318520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9E99F1C6-6399-4A3D-A195-7654830BF76D}"/>
              </a:ext>
            </a:extLst>
          </p:cNvPr>
          <p:cNvCxnSpPr/>
          <p:nvPr/>
        </p:nvCxnSpPr>
        <p:spPr>
          <a:xfrm>
            <a:off x="6100400" y="319975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3" name="TextBox 32">
            <a:extLst>
              <a:ext uri="{FF2B5EF4-FFF2-40B4-BE49-F238E27FC236}">
                <a16:creationId xmlns:a16="http://schemas.microsoft.com/office/drawing/2014/main" id="{988B8523-BBC0-4A61-8DA7-9705AD50E119}"/>
              </a:ext>
            </a:extLst>
          </p:cNvPr>
          <p:cNvSpPr txBox="1"/>
          <p:nvPr/>
        </p:nvSpPr>
        <p:spPr>
          <a:xfrm>
            <a:off x="5434833" y="4189034"/>
            <a:ext cx="182133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KAMAZ SPN4 Jamming System</a:t>
            </a:r>
          </a:p>
        </p:txBody>
      </p:sp>
    </p:spTree>
    <p:extLst>
      <p:ext uri="{BB962C8B-B14F-4D97-AF65-F5344CB8AC3E}">
        <p14:creationId xmlns:p14="http://schemas.microsoft.com/office/powerpoint/2010/main" val="2340000338"/>
      </p:ext>
    </p:extLst>
  </p:cSld>
  <p:clrMapOvr>
    <a:masterClrMapping/>
  </p:clrMapOvr>
</p:sld>
</file>

<file path=ppt/slides/slide8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Target Locating Company, Electronic Warfare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679 Information Warfare Brigade, 6 RISTA Command, Western Army</a:t>
            </a:r>
            <a:endParaRPr lang="en-GB" sz="2400" dirty="0"/>
          </a:p>
        </p:txBody>
      </p: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Target Locating 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Target Locating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Target Locating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90532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Target Locating 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6924" y="1664706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374096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3572" y="540162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34844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71874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8E5F5600-7309-4D7C-BD2B-68FF38C7C06E}"/>
              </a:ext>
            </a:extLst>
          </p:cNvPr>
          <p:cNvCxnSpPr>
            <a:cxnSpLocks/>
          </p:cNvCxnSpPr>
          <p:nvPr/>
        </p:nvCxnSpPr>
        <p:spPr>
          <a:xfrm>
            <a:off x="6098780" y="1423971"/>
            <a:ext cx="0" cy="277243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609385467"/>
      </p:ext>
    </p:extLst>
  </p:cSld>
  <p:clrMapOvr>
    <a:masterClrMapping/>
  </p:clrMapOvr>
</p:sld>
</file>

<file path=ppt/slides/slide8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05740" y="310515"/>
            <a:ext cx="1181862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Target Locating Platoon, Target Locating Company, Electronic Warfare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679 Information Warfare Brigade, 6 RISTA Command,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23146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17659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Target Locating Platoon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13048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9" name="Straight Connector 18">
            <a:extLst>
              <a:ext uri="{FF2B5EF4-FFF2-40B4-BE49-F238E27FC236}">
                <a16:creationId xmlns:a16="http://schemas.microsoft.com/office/drawing/2014/main" id="{C6665E86-20EC-4642-9785-11435E28DB5E}"/>
              </a:ext>
            </a:extLst>
          </p:cNvPr>
          <p:cNvCxnSpPr/>
          <p:nvPr/>
        </p:nvCxnSpPr>
        <p:spPr>
          <a:xfrm>
            <a:off x="1099615" y="3185100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20" name="object 60">
            <a:extLst>
              <a:ext uri="{FF2B5EF4-FFF2-40B4-BE49-F238E27FC236}">
                <a16:creationId xmlns:a16="http://schemas.microsoft.com/office/drawing/2014/main" id="{0DE01AC2-056D-4A3A-86D2-5A805070F22A}"/>
              </a:ext>
            </a:extLst>
          </p:cNvPr>
          <p:cNvSpPr/>
          <p:nvPr/>
        </p:nvSpPr>
        <p:spPr>
          <a:xfrm>
            <a:off x="507895" y="362951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Communications Locating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D2E78AB8-5B95-4F08-9B6B-2AF7E207BE77}"/>
              </a:ext>
            </a:extLst>
          </p:cNvPr>
          <p:cNvSpPr txBox="1"/>
          <p:nvPr/>
        </p:nvSpPr>
        <p:spPr>
          <a:xfrm>
            <a:off x="900672" y="318198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object 60">
            <a:extLst>
              <a:ext uri="{FF2B5EF4-FFF2-40B4-BE49-F238E27FC236}">
                <a16:creationId xmlns:a16="http://schemas.microsoft.com/office/drawing/2014/main" id="{6C68F73F-912E-449B-A738-3C50F3C6B4A7}"/>
              </a:ext>
            </a:extLst>
          </p:cNvPr>
          <p:cNvSpPr/>
          <p:nvPr/>
        </p:nvSpPr>
        <p:spPr>
          <a:xfrm>
            <a:off x="10514366" y="362951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GPS Locating Section</a:t>
            </a:r>
          </a:p>
        </p:txBody>
      </p: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A62BFD02-7FC5-4F83-A76F-0F0E0165E5DB}"/>
              </a:ext>
            </a:extLst>
          </p:cNvPr>
          <p:cNvCxnSpPr/>
          <p:nvPr/>
        </p:nvCxnSpPr>
        <p:spPr>
          <a:xfrm>
            <a:off x="1099615" y="31851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FCDC48D8-002D-4066-BF2C-79614308724A}"/>
              </a:ext>
            </a:extLst>
          </p:cNvPr>
          <p:cNvCxnSpPr/>
          <p:nvPr/>
        </p:nvCxnSpPr>
        <p:spPr>
          <a:xfrm>
            <a:off x="11110758" y="317377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>
            <a:extLst>
              <a:ext uri="{FF2B5EF4-FFF2-40B4-BE49-F238E27FC236}">
                <a16:creationId xmlns:a16="http://schemas.microsoft.com/office/drawing/2014/main" id="{4BA30D98-7592-471C-9CC3-73AA9779AEB8}"/>
              </a:ext>
            </a:extLst>
          </p:cNvPr>
          <p:cNvSpPr txBox="1"/>
          <p:nvPr/>
        </p:nvSpPr>
        <p:spPr>
          <a:xfrm>
            <a:off x="10925816" y="316002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CCD4E4A3-54EB-4ED0-9320-062BB4F4703E}"/>
              </a:ext>
            </a:extLst>
          </p:cNvPr>
          <p:cNvSpPr txBox="1"/>
          <p:nvPr/>
        </p:nvSpPr>
        <p:spPr>
          <a:xfrm>
            <a:off x="10443159" y="4183536"/>
            <a:ext cx="189186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Commo TRK 85V6V</a:t>
            </a: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83EBA22F-1704-458B-A814-2DB2C5664EF1}"/>
              </a:ext>
            </a:extLst>
          </p:cNvPr>
          <p:cNvSpPr txBox="1"/>
          <p:nvPr/>
        </p:nvSpPr>
        <p:spPr>
          <a:xfrm>
            <a:off x="434048" y="4174380"/>
            <a:ext cx="189186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Commo TRK 85V6V</a:t>
            </a:r>
          </a:p>
        </p:txBody>
      </p:sp>
      <p:sp>
        <p:nvSpPr>
          <p:cNvPr id="30" name="object 60">
            <a:extLst>
              <a:ext uri="{FF2B5EF4-FFF2-40B4-BE49-F238E27FC236}">
                <a16:creationId xmlns:a16="http://schemas.microsoft.com/office/drawing/2014/main" id="{00D1371F-13F7-4B15-9BF3-FDD94FC4E159}"/>
              </a:ext>
            </a:extLst>
          </p:cNvPr>
          <p:cNvSpPr/>
          <p:nvPr/>
        </p:nvSpPr>
        <p:spPr>
          <a:xfrm>
            <a:off x="5508680" y="364416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Radar Locating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90955BAF-E702-4E1A-AD25-0D6B1C21C08C}"/>
              </a:ext>
            </a:extLst>
          </p:cNvPr>
          <p:cNvSpPr txBox="1"/>
          <p:nvPr/>
        </p:nvSpPr>
        <p:spPr>
          <a:xfrm>
            <a:off x="5912887" y="318520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9E99F1C6-6399-4A3D-A195-7654830BF76D}"/>
              </a:ext>
            </a:extLst>
          </p:cNvPr>
          <p:cNvCxnSpPr/>
          <p:nvPr/>
        </p:nvCxnSpPr>
        <p:spPr>
          <a:xfrm>
            <a:off x="6100400" y="319975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3" name="TextBox 32">
            <a:extLst>
              <a:ext uri="{FF2B5EF4-FFF2-40B4-BE49-F238E27FC236}">
                <a16:creationId xmlns:a16="http://schemas.microsoft.com/office/drawing/2014/main" id="{988B8523-BBC0-4A61-8DA7-9705AD50E119}"/>
              </a:ext>
            </a:extLst>
          </p:cNvPr>
          <p:cNvSpPr txBox="1"/>
          <p:nvPr/>
        </p:nvSpPr>
        <p:spPr>
          <a:xfrm>
            <a:off x="5434833" y="4189034"/>
            <a:ext cx="189186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Commo TRK 85V6V</a:t>
            </a:r>
          </a:p>
        </p:txBody>
      </p:sp>
    </p:spTree>
    <p:extLst>
      <p:ext uri="{BB962C8B-B14F-4D97-AF65-F5344CB8AC3E}">
        <p14:creationId xmlns:p14="http://schemas.microsoft.com/office/powerpoint/2010/main" val="2048188380"/>
      </p:ext>
    </p:extLst>
  </p:cSld>
  <p:clrMapOvr>
    <a:masterClrMapping/>
  </p:clrMapOvr>
</p:sld>
</file>

<file path=ppt/slides/slide8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UAV Jamming Company, Electronic Warfare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679 Information Warfare Brigade, 6 RISTA Command, Western Army</a:t>
            </a:r>
            <a:endParaRPr lang="en-GB" sz="2400" dirty="0"/>
          </a:p>
        </p:txBody>
      </p: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UAV Jamming 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1172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UAV Jamming 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UAV Jamming 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10648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6924" y="1664706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31546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3572" y="540162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34844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71874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8E5F5600-7309-4D7C-BD2B-68FF38C7C06E}"/>
              </a:ext>
            </a:extLst>
          </p:cNvPr>
          <p:cNvCxnSpPr>
            <a:cxnSpLocks/>
          </p:cNvCxnSpPr>
          <p:nvPr/>
        </p:nvCxnSpPr>
        <p:spPr>
          <a:xfrm>
            <a:off x="6098780" y="1423971"/>
            <a:ext cx="0" cy="277243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C63CD55D-1D2E-4560-AD0A-030F55A883E8}"/>
              </a:ext>
            </a:extLst>
          </p:cNvPr>
          <p:cNvCxnSpPr>
            <a:cxnSpLocks/>
          </p:cNvCxnSpPr>
          <p:nvPr/>
        </p:nvCxnSpPr>
        <p:spPr>
          <a:xfrm>
            <a:off x="6093033" y="2697480"/>
            <a:ext cx="0" cy="44577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F91F6D6F-921D-4B57-A7F6-D236FE6CA05D}"/>
              </a:ext>
            </a:extLst>
          </p:cNvPr>
          <p:cNvCxnSpPr>
            <a:cxnSpLocks/>
          </p:cNvCxnSpPr>
          <p:nvPr/>
        </p:nvCxnSpPr>
        <p:spPr>
          <a:xfrm flipV="1">
            <a:off x="4782404" y="3164509"/>
            <a:ext cx="2621257" cy="127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44" name="TextBox 43">
            <a:extLst>
              <a:ext uri="{FF2B5EF4-FFF2-40B4-BE49-F238E27FC236}">
                <a16:creationId xmlns:a16="http://schemas.microsoft.com/office/drawing/2014/main" id="{741C2737-FF43-4E7C-98AF-CB812337B537}"/>
              </a:ext>
            </a:extLst>
          </p:cNvPr>
          <p:cNvSpPr txBox="1"/>
          <p:nvPr/>
        </p:nvSpPr>
        <p:spPr>
          <a:xfrm>
            <a:off x="4588614" y="3140738"/>
            <a:ext cx="54373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5" name="object 60">
            <a:extLst>
              <a:ext uri="{FF2B5EF4-FFF2-40B4-BE49-F238E27FC236}">
                <a16:creationId xmlns:a16="http://schemas.microsoft.com/office/drawing/2014/main" id="{DAD7EC3F-C674-45D9-815F-CE7F8A7C146D}"/>
              </a:ext>
            </a:extLst>
          </p:cNvPr>
          <p:cNvSpPr/>
          <p:nvPr/>
        </p:nvSpPr>
        <p:spPr>
          <a:xfrm>
            <a:off x="4188044" y="36114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Ground Control Section</a:t>
            </a:r>
            <a:endParaRPr sz="1200" dirty="0"/>
          </a:p>
        </p:txBody>
      </p: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B60C27E6-69F7-4B73-BF25-559D15F8F791}"/>
              </a:ext>
            </a:extLst>
          </p:cNvPr>
          <p:cNvCxnSpPr>
            <a:cxnSpLocks/>
          </p:cNvCxnSpPr>
          <p:nvPr/>
        </p:nvCxnSpPr>
        <p:spPr>
          <a:xfrm>
            <a:off x="4782404" y="31657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object 60">
            <a:extLst>
              <a:ext uri="{FF2B5EF4-FFF2-40B4-BE49-F238E27FC236}">
                <a16:creationId xmlns:a16="http://schemas.microsoft.com/office/drawing/2014/main" id="{6BC41BA0-707D-441F-87F1-604E6997D056}"/>
              </a:ext>
            </a:extLst>
          </p:cNvPr>
          <p:cNvSpPr/>
          <p:nvPr/>
        </p:nvSpPr>
        <p:spPr>
          <a:xfrm>
            <a:off x="6809301" y="36114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Transporter &amp; Launcher Section</a:t>
            </a:r>
          </a:p>
        </p:txBody>
      </p: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52C8B328-CFF8-4D16-97C7-C8C39CA8B70C}"/>
              </a:ext>
            </a:extLst>
          </p:cNvPr>
          <p:cNvCxnSpPr>
            <a:cxnSpLocks/>
          </p:cNvCxnSpPr>
          <p:nvPr/>
        </p:nvCxnSpPr>
        <p:spPr>
          <a:xfrm>
            <a:off x="7403661" y="31657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" name="TextBox 48">
            <a:extLst>
              <a:ext uri="{FF2B5EF4-FFF2-40B4-BE49-F238E27FC236}">
                <a16:creationId xmlns:a16="http://schemas.microsoft.com/office/drawing/2014/main" id="{19600D84-D681-4763-B136-447961D45E6C}"/>
              </a:ext>
            </a:extLst>
          </p:cNvPr>
          <p:cNvSpPr txBox="1"/>
          <p:nvPr/>
        </p:nvSpPr>
        <p:spPr>
          <a:xfrm>
            <a:off x="7234800" y="3135912"/>
            <a:ext cx="54373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EE715D27-3C3C-4F5C-A6E5-69A3793967D0}"/>
              </a:ext>
            </a:extLst>
          </p:cNvPr>
          <p:cNvSpPr txBox="1"/>
          <p:nvPr/>
        </p:nvSpPr>
        <p:spPr>
          <a:xfrm>
            <a:off x="4126843" y="4198470"/>
            <a:ext cx="133241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GCS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D9A38945-7512-4C58-BC91-BE1F6CEE7E0B}"/>
              </a:ext>
            </a:extLst>
          </p:cNvPr>
          <p:cNvSpPr txBox="1"/>
          <p:nvPr/>
        </p:nvSpPr>
        <p:spPr>
          <a:xfrm>
            <a:off x="6729291" y="4157561"/>
            <a:ext cx="133241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ORION EW UAV</a:t>
            </a:r>
          </a:p>
        </p:txBody>
      </p:sp>
    </p:spTree>
    <p:extLst>
      <p:ext uri="{BB962C8B-B14F-4D97-AF65-F5344CB8AC3E}">
        <p14:creationId xmlns:p14="http://schemas.microsoft.com/office/powerpoint/2010/main" val="2773946425"/>
      </p:ext>
    </p:extLst>
  </p:cSld>
  <p:clrMapOvr>
    <a:masterClrMapping/>
  </p:clrMapOvr>
</p:sld>
</file>

<file path=ppt/slides/slide8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62890" y="104775"/>
            <a:ext cx="11690216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Electronic Warfare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679 Information Warfare Brigade, 6 RISTA Command,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2296784754"/>
      </p:ext>
    </p:extLst>
  </p:cSld>
  <p:clrMapOvr>
    <a:masterClrMapping/>
  </p:clrMapOvr>
</p:sld>
</file>

<file path=ppt/slides/slide8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40030" y="104775"/>
            <a:ext cx="1171575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Electronic Warfare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679 Information Warfare Brigade, 6 RISTA Command,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4844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63588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230652" y="225143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7564679" y="3252051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044102" y="22367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2BB3E62C-381D-4C38-94E5-257A03C06D12}"/>
              </a:ext>
            </a:extLst>
          </p:cNvPr>
          <p:cNvSpPr/>
          <p:nvPr/>
        </p:nvSpPr>
        <p:spPr>
          <a:xfrm>
            <a:off x="3379274" y="27135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FAF4B31F-14F0-4983-AB80-2D4A37D83D53}"/>
              </a:ext>
            </a:extLst>
          </p:cNvPr>
          <p:cNvCxnSpPr/>
          <p:nvPr/>
        </p:nvCxnSpPr>
        <p:spPr>
          <a:xfrm>
            <a:off x="3974039" y="226158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CD4A4D19-5351-4742-9B49-A8C7B5921F53}"/>
              </a:ext>
            </a:extLst>
          </p:cNvPr>
          <p:cNvSpPr txBox="1"/>
          <p:nvPr/>
        </p:nvSpPr>
        <p:spPr>
          <a:xfrm>
            <a:off x="3308066" y="3262196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9A44DBEC-6908-4362-B7CA-21E16AA945B6}"/>
              </a:ext>
            </a:extLst>
          </p:cNvPr>
          <p:cNvSpPr txBox="1"/>
          <p:nvPr/>
        </p:nvSpPr>
        <p:spPr>
          <a:xfrm>
            <a:off x="3787489" y="224693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395648272"/>
      </p:ext>
    </p:extLst>
  </p:cSld>
  <p:clrMapOvr>
    <a:masterClrMapping/>
  </p:clrMapOvr>
</p:sld>
</file>

<file path=ppt/slides/slide8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679 Intelligence Management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679 Information Warfare Brigade, 6 RISTA Command, Western Army</a:t>
            </a:r>
            <a:endParaRPr lang="en-GB" sz="2400" dirty="0"/>
          </a:p>
        </p:txBody>
      </p: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Intelligence Management 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Intelligence Management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Intelligence Management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90532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Intelligence Management 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6924" y="1664706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374096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3572" y="540162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34844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71874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8E5F5600-7309-4D7C-BD2B-68FF38C7C06E}"/>
              </a:ext>
            </a:extLst>
          </p:cNvPr>
          <p:cNvCxnSpPr>
            <a:cxnSpLocks/>
          </p:cNvCxnSpPr>
          <p:nvPr/>
        </p:nvCxnSpPr>
        <p:spPr>
          <a:xfrm>
            <a:off x="6098780" y="1423971"/>
            <a:ext cx="0" cy="277243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386217844"/>
      </p:ext>
    </p:extLst>
  </p:cSld>
  <p:clrMapOvr>
    <a:masterClrMapping/>
  </p:clrMapOvr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Motorized Infantry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48825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507144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UAZ 452D Ambulance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27470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9671E646-4824-4573-8ED6-AA83D09667DE}"/>
              </a:ext>
            </a:extLst>
          </p:cNvPr>
          <p:cNvSpPr/>
          <p:nvPr/>
        </p:nvSpPr>
        <p:spPr>
          <a:xfrm>
            <a:off x="5501640" y="27256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FC357805-3852-4F4F-AEBC-2908BC16D554}"/>
              </a:ext>
            </a:extLst>
          </p:cNvPr>
          <p:cNvCxnSpPr/>
          <p:nvPr/>
        </p:nvCxnSpPr>
        <p:spPr>
          <a:xfrm>
            <a:off x="6096405" y="22736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>
            <a:extLst>
              <a:ext uri="{FF2B5EF4-FFF2-40B4-BE49-F238E27FC236}">
                <a16:creationId xmlns:a16="http://schemas.microsoft.com/office/drawing/2014/main" id="{EE70FF23-113A-47DC-85FF-7C46AC506C5E}"/>
              </a:ext>
            </a:extLst>
          </p:cNvPr>
          <p:cNvSpPr txBox="1"/>
          <p:nvPr/>
        </p:nvSpPr>
        <p:spPr>
          <a:xfrm>
            <a:off x="5430432" y="3274258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7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0B5739C3-D1D0-41D2-BB4D-A628CD4A6188}"/>
              </a:ext>
            </a:extLst>
          </p:cNvPr>
          <p:cNvSpPr txBox="1"/>
          <p:nvPr/>
        </p:nvSpPr>
        <p:spPr>
          <a:xfrm>
            <a:off x="5909855" y="225899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3788447987"/>
      </p:ext>
    </p:extLst>
  </p:cSld>
  <p:clrMapOvr>
    <a:masterClrMapping/>
  </p:clrMapOvr>
</p:sld>
</file>

<file path=ppt/slides/slide8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05740" y="310515"/>
            <a:ext cx="1181862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Intelligence Management Platoon, Intelligence Management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679 Information Warfare Brigade, 6 RISTA Command,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23146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17659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Intelligence Management Platoon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13048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9" name="Straight Connector 18">
            <a:extLst>
              <a:ext uri="{FF2B5EF4-FFF2-40B4-BE49-F238E27FC236}">
                <a16:creationId xmlns:a16="http://schemas.microsoft.com/office/drawing/2014/main" id="{C6665E86-20EC-4642-9785-11435E28DB5E}"/>
              </a:ext>
            </a:extLst>
          </p:cNvPr>
          <p:cNvCxnSpPr/>
          <p:nvPr/>
        </p:nvCxnSpPr>
        <p:spPr>
          <a:xfrm>
            <a:off x="1099615" y="3185100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20" name="object 60">
            <a:extLst>
              <a:ext uri="{FF2B5EF4-FFF2-40B4-BE49-F238E27FC236}">
                <a16:creationId xmlns:a16="http://schemas.microsoft.com/office/drawing/2014/main" id="{0DE01AC2-056D-4A3A-86D2-5A805070F22A}"/>
              </a:ext>
            </a:extLst>
          </p:cNvPr>
          <p:cNvSpPr/>
          <p:nvPr/>
        </p:nvSpPr>
        <p:spPr>
          <a:xfrm>
            <a:off x="507895" y="362951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Analysis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D2E78AB8-5B95-4F08-9B6B-2AF7E207BE77}"/>
              </a:ext>
            </a:extLst>
          </p:cNvPr>
          <p:cNvSpPr txBox="1"/>
          <p:nvPr/>
        </p:nvSpPr>
        <p:spPr>
          <a:xfrm>
            <a:off x="900672" y="318198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object 60">
            <a:extLst>
              <a:ext uri="{FF2B5EF4-FFF2-40B4-BE49-F238E27FC236}">
                <a16:creationId xmlns:a16="http://schemas.microsoft.com/office/drawing/2014/main" id="{6C68F73F-912E-449B-A738-3C50F3C6B4A7}"/>
              </a:ext>
            </a:extLst>
          </p:cNvPr>
          <p:cNvSpPr/>
          <p:nvPr/>
        </p:nvSpPr>
        <p:spPr>
          <a:xfrm>
            <a:off x="10514366" y="362951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A62BFD02-7FC5-4F83-A76F-0F0E0165E5DB}"/>
              </a:ext>
            </a:extLst>
          </p:cNvPr>
          <p:cNvCxnSpPr/>
          <p:nvPr/>
        </p:nvCxnSpPr>
        <p:spPr>
          <a:xfrm>
            <a:off x="1099615" y="31851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FCDC48D8-002D-4066-BF2C-79614308724A}"/>
              </a:ext>
            </a:extLst>
          </p:cNvPr>
          <p:cNvCxnSpPr/>
          <p:nvPr/>
        </p:nvCxnSpPr>
        <p:spPr>
          <a:xfrm>
            <a:off x="11110758" y="317377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>
            <a:extLst>
              <a:ext uri="{FF2B5EF4-FFF2-40B4-BE49-F238E27FC236}">
                <a16:creationId xmlns:a16="http://schemas.microsoft.com/office/drawing/2014/main" id="{4BA30D98-7592-471C-9CC3-73AA9779AEB8}"/>
              </a:ext>
            </a:extLst>
          </p:cNvPr>
          <p:cNvSpPr txBox="1"/>
          <p:nvPr/>
        </p:nvSpPr>
        <p:spPr>
          <a:xfrm>
            <a:off x="10925816" y="316002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CCD4E4A3-54EB-4ED0-9320-062BB4F4703E}"/>
              </a:ext>
            </a:extLst>
          </p:cNvPr>
          <p:cNvSpPr txBox="1"/>
          <p:nvPr/>
        </p:nvSpPr>
        <p:spPr>
          <a:xfrm>
            <a:off x="10443159" y="4183536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 Signals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 Radio Relay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83EBA22F-1704-458B-A814-2DB2C5664EF1}"/>
              </a:ext>
            </a:extLst>
          </p:cNvPr>
          <p:cNvSpPr txBox="1"/>
          <p:nvPr/>
        </p:nvSpPr>
        <p:spPr>
          <a:xfrm>
            <a:off x="434048" y="4174380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Computer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0" name="object 60">
            <a:extLst>
              <a:ext uri="{FF2B5EF4-FFF2-40B4-BE49-F238E27FC236}">
                <a16:creationId xmlns:a16="http://schemas.microsoft.com/office/drawing/2014/main" id="{00D1371F-13F7-4B15-9BF3-FDD94FC4E159}"/>
              </a:ext>
            </a:extLst>
          </p:cNvPr>
          <p:cNvSpPr/>
          <p:nvPr/>
        </p:nvSpPr>
        <p:spPr>
          <a:xfrm>
            <a:off x="5508680" y="364416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Intelligence Planning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90955BAF-E702-4E1A-AD25-0D6B1C21C08C}"/>
              </a:ext>
            </a:extLst>
          </p:cNvPr>
          <p:cNvSpPr txBox="1"/>
          <p:nvPr/>
        </p:nvSpPr>
        <p:spPr>
          <a:xfrm>
            <a:off x="5912887" y="318520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9E99F1C6-6399-4A3D-A195-7654830BF76D}"/>
              </a:ext>
            </a:extLst>
          </p:cNvPr>
          <p:cNvCxnSpPr/>
          <p:nvPr/>
        </p:nvCxnSpPr>
        <p:spPr>
          <a:xfrm>
            <a:off x="6100400" y="319975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3" name="TextBox 32">
            <a:extLst>
              <a:ext uri="{FF2B5EF4-FFF2-40B4-BE49-F238E27FC236}">
                <a16:creationId xmlns:a16="http://schemas.microsoft.com/office/drawing/2014/main" id="{988B8523-BBC0-4A61-8DA7-9705AD50E119}"/>
              </a:ext>
            </a:extLst>
          </p:cNvPr>
          <p:cNvSpPr txBox="1"/>
          <p:nvPr/>
        </p:nvSpPr>
        <p:spPr>
          <a:xfrm>
            <a:off x="5434833" y="4189034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Computer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474764655"/>
      </p:ext>
    </p:extLst>
  </p:cSld>
  <p:clrMapOvr>
    <a:masterClrMapping/>
  </p:clrMapOvr>
</p:sld>
</file>

<file path=ppt/slides/slide8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679 Information Protection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679 Information Warfare Brigade, 6 RISTA Command, Western Army</a:t>
            </a:r>
            <a:endParaRPr lang="en-GB" sz="2400" dirty="0"/>
          </a:p>
        </p:txBody>
      </p: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Intelligence Management 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Intelligence Management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Intelligence Management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90532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Intelligence Management 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6924" y="1664706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374096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3572" y="540162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34844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71874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8E5F5600-7309-4D7C-BD2B-68FF38C7C06E}"/>
              </a:ext>
            </a:extLst>
          </p:cNvPr>
          <p:cNvCxnSpPr>
            <a:cxnSpLocks/>
          </p:cNvCxnSpPr>
          <p:nvPr/>
        </p:nvCxnSpPr>
        <p:spPr>
          <a:xfrm>
            <a:off x="6098780" y="1423971"/>
            <a:ext cx="0" cy="277243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407461325"/>
      </p:ext>
    </p:extLst>
  </p:cSld>
  <p:clrMapOvr>
    <a:masterClrMapping/>
  </p:clrMapOvr>
</p:sld>
</file>

<file path=ppt/slides/slide8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05740" y="310515"/>
            <a:ext cx="1181862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Information Security Platoon, Information Protection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679 Information Warfare Brigade, 6 RISTA Command,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23146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17659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Information Security Platoon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13048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9" name="Straight Connector 18">
            <a:extLst>
              <a:ext uri="{FF2B5EF4-FFF2-40B4-BE49-F238E27FC236}">
                <a16:creationId xmlns:a16="http://schemas.microsoft.com/office/drawing/2014/main" id="{C6665E86-20EC-4642-9785-11435E28DB5E}"/>
              </a:ext>
            </a:extLst>
          </p:cNvPr>
          <p:cNvCxnSpPr/>
          <p:nvPr/>
        </p:nvCxnSpPr>
        <p:spPr>
          <a:xfrm>
            <a:off x="1099615" y="3185100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20" name="object 60">
            <a:extLst>
              <a:ext uri="{FF2B5EF4-FFF2-40B4-BE49-F238E27FC236}">
                <a16:creationId xmlns:a16="http://schemas.microsoft.com/office/drawing/2014/main" id="{0DE01AC2-056D-4A3A-86D2-5A805070F22A}"/>
              </a:ext>
            </a:extLst>
          </p:cNvPr>
          <p:cNvSpPr/>
          <p:nvPr/>
        </p:nvSpPr>
        <p:spPr>
          <a:xfrm>
            <a:off x="507895" y="362951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Information Security 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D2E78AB8-5B95-4F08-9B6B-2AF7E207BE77}"/>
              </a:ext>
            </a:extLst>
          </p:cNvPr>
          <p:cNvSpPr txBox="1"/>
          <p:nvPr/>
        </p:nvSpPr>
        <p:spPr>
          <a:xfrm>
            <a:off x="900672" y="318198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object 60">
            <a:extLst>
              <a:ext uri="{FF2B5EF4-FFF2-40B4-BE49-F238E27FC236}">
                <a16:creationId xmlns:a16="http://schemas.microsoft.com/office/drawing/2014/main" id="{6C68F73F-912E-449B-A738-3C50F3C6B4A7}"/>
              </a:ext>
            </a:extLst>
          </p:cNvPr>
          <p:cNvSpPr/>
          <p:nvPr/>
        </p:nvSpPr>
        <p:spPr>
          <a:xfrm>
            <a:off x="10514366" y="362951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Information Security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A62BFD02-7FC5-4F83-A76F-0F0E0165E5DB}"/>
              </a:ext>
            </a:extLst>
          </p:cNvPr>
          <p:cNvCxnSpPr/>
          <p:nvPr/>
        </p:nvCxnSpPr>
        <p:spPr>
          <a:xfrm>
            <a:off x="1099615" y="31851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FCDC48D8-002D-4066-BF2C-79614308724A}"/>
              </a:ext>
            </a:extLst>
          </p:cNvPr>
          <p:cNvCxnSpPr/>
          <p:nvPr/>
        </p:nvCxnSpPr>
        <p:spPr>
          <a:xfrm>
            <a:off x="11110758" y="317377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>
            <a:extLst>
              <a:ext uri="{FF2B5EF4-FFF2-40B4-BE49-F238E27FC236}">
                <a16:creationId xmlns:a16="http://schemas.microsoft.com/office/drawing/2014/main" id="{4BA30D98-7592-471C-9CC3-73AA9779AEB8}"/>
              </a:ext>
            </a:extLst>
          </p:cNvPr>
          <p:cNvSpPr txBox="1"/>
          <p:nvPr/>
        </p:nvSpPr>
        <p:spPr>
          <a:xfrm>
            <a:off x="10925816" y="316002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CCD4E4A3-54EB-4ED0-9320-062BB4F4703E}"/>
              </a:ext>
            </a:extLst>
          </p:cNvPr>
          <p:cNvSpPr txBox="1"/>
          <p:nvPr/>
        </p:nvSpPr>
        <p:spPr>
          <a:xfrm>
            <a:off x="10443159" y="4183536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Computer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83EBA22F-1704-458B-A814-2DB2C5664EF1}"/>
              </a:ext>
            </a:extLst>
          </p:cNvPr>
          <p:cNvSpPr txBox="1"/>
          <p:nvPr/>
        </p:nvSpPr>
        <p:spPr>
          <a:xfrm>
            <a:off x="434048" y="4174380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Computer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01392458"/>
      </p:ext>
    </p:extLst>
  </p:cSld>
  <p:clrMapOvr>
    <a:masterClrMapping/>
  </p:clrMapOvr>
</p:sld>
</file>

<file path=ppt/slides/slide8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05740" y="310515"/>
            <a:ext cx="1181862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Network Security Platoon, Information Protection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679 Information Warfare Brigade, 6 RISTA Command,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23146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17659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Network Security Platoon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13048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9" name="Straight Connector 18">
            <a:extLst>
              <a:ext uri="{FF2B5EF4-FFF2-40B4-BE49-F238E27FC236}">
                <a16:creationId xmlns:a16="http://schemas.microsoft.com/office/drawing/2014/main" id="{C6665E86-20EC-4642-9785-11435E28DB5E}"/>
              </a:ext>
            </a:extLst>
          </p:cNvPr>
          <p:cNvCxnSpPr/>
          <p:nvPr/>
        </p:nvCxnSpPr>
        <p:spPr>
          <a:xfrm>
            <a:off x="1099615" y="3185100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20" name="object 60">
            <a:extLst>
              <a:ext uri="{FF2B5EF4-FFF2-40B4-BE49-F238E27FC236}">
                <a16:creationId xmlns:a16="http://schemas.microsoft.com/office/drawing/2014/main" id="{0DE01AC2-056D-4A3A-86D2-5A805070F22A}"/>
              </a:ext>
            </a:extLst>
          </p:cNvPr>
          <p:cNvSpPr/>
          <p:nvPr/>
        </p:nvSpPr>
        <p:spPr>
          <a:xfrm>
            <a:off x="507895" y="362951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Network Security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D2E78AB8-5B95-4F08-9B6B-2AF7E207BE77}"/>
              </a:ext>
            </a:extLst>
          </p:cNvPr>
          <p:cNvSpPr txBox="1"/>
          <p:nvPr/>
        </p:nvSpPr>
        <p:spPr>
          <a:xfrm>
            <a:off x="900672" y="318198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object 60">
            <a:extLst>
              <a:ext uri="{FF2B5EF4-FFF2-40B4-BE49-F238E27FC236}">
                <a16:creationId xmlns:a16="http://schemas.microsoft.com/office/drawing/2014/main" id="{6C68F73F-912E-449B-A738-3C50F3C6B4A7}"/>
              </a:ext>
            </a:extLst>
          </p:cNvPr>
          <p:cNvSpPr/>
          <p:nvPr/>
        </p:nvSpPr>
        <p:spPr>
          <a:xfrm>
            <a:off x="10514366" y="362951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Network Security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A62BFD02-7FC5-4F83-A76F-0F0E0165E5DB}"/>
              </a:ext>
            </a:extLst>
          </p:cNvPr>
          <p:cNvCxnSpPr/>
          <p:nvPr/>
        </p:nvCxnSpPr>
        <p:spPr>
          <a:xfrm>
            <a:off x="1099615" y="31851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FCDC48D8-002D-4066-BF2C-79614308724A}"/>
              </a:ext>
            </a:extLst>
          </p:cNvPr>
          <p:cNvCxnSpPr/>
          <p:nvPr/>
        </p:nvCxnSpPr>
        <p:spPr>
          <a:xfrm>
            <a:off x="11110758" y="317377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>
            <a:extLst>
              <a:ext uri="{FF2B5EF4-FFF2-40B4-BE49-F238E27FC236}">
                <a16:creationId xmlns:a16="http://schemas.microsoft.com/office/drawing/2014/main" id="{4BA30D98-7592-471C-9CC3-73AA9779AEB8}"/>
              </a:ext>
            </a:extLst>
          </p:cNvPr>
          <p:cNvSpPr txBox="1"/>
          <p:nvPr/>
        </p:nvSpPr>
        <p:spPr>
          <a:xfrm>
            <a:off x="10925816" y="316002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CCD4E4A3-54EB-4ED0-9320-062BB4F4703E}"/>
              </a:ext>
            </a:extLst>
          </p:cNvPr>
          <p:cNvSpPr txBox="1"/>
          <p:nvPr/>
        </p:nvSpPr>
        <p:spPr>
          <a:xfrm>
            <a:off x="10443159" y="4183536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Computer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83EBA22F-1704-458B-A814-2DB2C5664EF1}"/>
              </a:ext>
            </a:extLst>
          </p:cNvPr>
          <p:cNvSpPr txBox="1"/>
          <p:nvPr/>
        </p:nvSpPr>
        <p:spPr>
          <a:xfrm>
            <a:off x="434048" y="4174380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Computer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182921272"/>
      </p:ext>
    </p:extLst>
  </p:cSld>
  <p:clrMapOvr>
    <a:masterClrMapping/>
  </p:clrMapOvr>
</p:sld>
</file>

<file path=ppt/slides/slide8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05740" y="310515"/>
            <a:ext cx="1181862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Anti Hacking Platoon, Information  Security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679 Information Warfare Brigade, 6 RISTA Command,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23146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17659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 Hacking Platoon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13048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9" name="Straight Connector 18">
            <a:extLst>
              <a:ext uri="{FF2B5EF4-FFF2-40B4-BE49-F238E27FC236}">
                <a16:creationId xmlns:a16="http://schemas.microsoft.com/office/drawing/2014/main" id="{C6665E86-20EC-4642-9785-11435E28DB5E}"/>
              </a:ext>
            </a:extLst>
          </p:cNvPr>
          <p:cNvCxnSpPr/>
          <p:nvPr/>
        </p:nvCxnSpPr>
        <p:spPr>
          <a:xfrm>
            <a:off x="1099615" y="3185100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20" name="object 60">
            <a:extLst>
              <a:ext uri="{FF2B5EF4-FFF2-40B4-BE49-F238E27FC236}">
                <a16:creationId xmlns:a16="http://schemas.microsoft.com/office/drawing/2014/main" id="{0DE01AC2-056D-4A3A-86D2-5A805070F22A}"/>
              </a:ext>
            </a:extLst>
          </p:cNvPr>
          <p:cNvSpPr/>
          <p:nvPr/>
        </p:nvSpPr>
        <p:spPr>
          <a:xfrm>
            <a:off x="507895" y="362951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 Hacking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D2E78AB8-5B95-4F08-9B6B-2AF7E207BE77}"/>
              </a:ext>
            </a:extLst>
          </p:cNvPr>
          <p:cNvSpPr txBox="1"/>
          <p:nvPr/>
        </p:nvSpPr>
        <p:spPr>
          <a:xfrm>
            <a:off x="900672" y="318198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object 60">
            <a:extLst>
              <a:ext uri="{FF2B5EF4-FFF2-40B4-BE49-F238E27FC236}">
                <a16:creationId xmlns:a16="http://schemas.microsoft.com/office/drawing/2014/main" id="{6C68F73F-912E-449B-A738-3C50F3C6B4A7}"/>
              </a:ext>
            </a:extLst>
          </p:cNvPr>
          <p:cNvSpPr/>
          <p:nvPr/>
        </p:nvSpPr>
        <p:spPr>
          <a:xfrm>
            <a:off x="10514366" y="362951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 Hacking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A62BFD02-7FC5-4F83-A76F-0F0E0165E5DB}"/>
              </a:ext>
            </a:extLst>
          </p:cNvPr>
          <p:cNvCxnSpPr/>
          <p:nvPr/>
        </p:nvCxnSpPr>
        <p:spPr>
          <a:xfrm>
            <a:off x="1099615" y="31851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FCDC48D8-002D-4066-BF2C-79614308724A}"/>
              </a:ext>
            </a:extLst>
          </p:cNvPr>
          <p:cNvCxnSpPr/>
          <p:nvPr/>
        </p:nvCxnSpPr>
        <p:spPr>
          <a:xfrm>
            <a:off x="11110758" y="317377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>
            <a:extLst>
              <a:ext uri="{FF2B5EF4-FFF2-40B4-BE49-F238E27FC236}">
                <a16:creationId xmlns:a16="http://schemas.microsoft.com/office/drawing/2014/main" id="{4BA30D98-7592-471C-9CC3-73AA9779AEB8}"/>
              </a:ext>
            </a:extLst>
          </p:cNvPr>
          <p:cNvSpPr txBox="1"/>
          <p:nvPr/>
        </p:nvSpPr>
        <p:spPr>
          <a:xfrm>
            <a:off x="10925816" y="316002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CCD4E4A3-54EB-4ED0-9320-062BB4F4703E}"/>
              </a:ext>
            </a:extLst>
          </p:cNvPr>
          <p:cNvSpPr txBox="1"/>
          <p:nvPr/>
        </p:nvSpPr>
        <p:spPr>
          <a:xfrm>
            <a:off x="10443159" y="4183536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Computer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83EBA22F-1704-458B-A814-2DB2C5664EF1}"/>
              </a:ext>
            </a:extLst>
          </p:cNvPr>
          <p:cNvSpPr txBox="1"/>
          <p:nvPr/>
        </p:nvSpPr>
        <p:spPr>
          <a:xfrm>
            <a:off x="434048" y="4174380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Computer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573645747"/>
      </p:ext>
    </p:extLst>
  </p:cSld>
  <p:clrMapOvr>
    <a:masterClrMapping/>
  </p:clrMapOvr>
</p:sld>
</file>

<file path=ppt/slides/slide8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Company, 679 Information Warfare Brigade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 RISTA Command,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 Signals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90532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 Squad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58364" y="1664706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374096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60706" y="168823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89319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 C3</a:t>
            </a: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0" name="TextBox 39"/>
          <p:cNvSpPr txBox="1"/>
          <p:nvPr/>
        </p:nvSpPr>
        <p:spPr>
          <a:xfrm>
            <a:off x="10422506" y="2703491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1930051082"/>
      </p:ext>
    </p:extLst>
  </p:cSld>
  <p:clrMapOvr>
    <a:masterClrMapping/>
  </p:clrMapOvr>
</p:sld>
</file>

<file path=ppt/slides/slide8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Digital Platoon, Signals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679 Information Warfare Brigade, 6 RISTA Command,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Team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24751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601892" y="270966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Light 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Light 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2919516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9197812" y="22522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253543" y="3248278"/>
            <a:ext cx="84350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84350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15249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4742591" y="226740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6783209" y="272939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Light 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7379129" y="227200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3" name="TextBox 32"/>
          <p:cNvSpPr txBox="1"/>
          <p:nvPr/>
        </p:nvSpPr>
        <p:spPr>
          <a:xfrm>
            <a:off x="4052752" y="3248278"/>
            <a:ext cx="84350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6683468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8505886" y="3248278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938793383"/>
      </p:ext>
    </p:extLst>
  </p:cSld>
  <p:clrMapOvr>
    <a:masterClrMapping/>
  </p:clrMapOvr>
</p:sld>
</file>

<file path=ppt/slides/slide8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Radio Platoon, Signals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679 Information Warfare Brigade, 6 RISTA Command,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32213" y="270430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1420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523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5680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61005" y="3252945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Signal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Signal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Signal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884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6094769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4" name="TextBox 33"/>
          <p:cNvSpPr txBox="1"/>
          <p:nvPr/>
        </p:nvSpPr>
        <p:spPr>
          <a:xfrm>
            <a:off x="5392758" y="3237796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Signal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7979073" y="3252814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Signal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34854" y="223617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80393" y="223066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06121" y="222569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08284" y="222921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332223555"/>
      </p:ext>
    </p:extLst>
  </p:cSld>
  <p:clrMapOvr>
    <a:masterClrMapping/>
  </p:clrMapOvr>
</p:sld>
</file>

<file path=ppt/slides/slide8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Long Range Signals Platoon, Signals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679 Information Warfare Brigade, 6 RISTA Command,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</a:t>
            </a:r>
          </a:p>
          <a:p>
            <a:pPr algn="ctr"/>
            <a:r>
              <a:rPr lang="en-US" sz="1200" dirty="0"/>
              <a:t>Signals 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</a:t>
            </a:r>
          </a:p>
          <a:p>
            <a:pPr algn="ctr"/>
            <a:r>
              <a:rPr lang="en-US" sz="1200" dirty="0"/>
              <a:t>Signals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IBACS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GAZ 66 Signals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 Radio Relay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 Sat Com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Veh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637942969"/>
      </p:ext>
    </p:extLst>
  </p:cSld>
  <p:clrMapOvr>
    <a:masterClrMapping/>
  </p:clrMapOvr>
</p:sld>
</file>

<file path=ppt/slides/slide8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23093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Battalion, 679 Information Warfare Brigade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 RISTA Command,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62479"/>
            <a:ext cx="8653" cy="408882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91383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72287" y="706371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909227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15467" y="190840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34986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Company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3545841" y="2142023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Company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425745" y="214579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Company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990240" y="214579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73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500144" y="596168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74" name="TextBox 73">
            <a:extLst>
              <a:ext uri="{FF2B5EF4-FFF2-40B4-BE49-F238E27FC236}">
                <a16:creationId xmlns:a16="http://schemas.microsoft.com/office/drawing/2014/main" id="{61D16797-20A4-43C5-A45C-BD62C451772D}"/>
              </a:ext>
            </a:extLst>
          </p:cNvPr>
          <p:cNvSpPr txBox="1"/>
          <p:nvPr/>
        </p:nvSpPr>
        <p:spPr>
          <a:xfrm>
            <a:off x="982920" y="575383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83" name="object 60">
            <a:extLst>
              <a:ext uri="{FF2B5EF4-FFF2-40B4-BE49-F238E27FC236}">
                <a16:creationId xmlns:a16="http://schemas.microsoft.com/office/drawing/2014/main" id="{7801212E-E563-45A8-BE47-E51BC0001469}"/>
              </a:ext>
            </a:extLst>
          </p:cNvPr>
          <p:cNvSpPr/>
          <p:nvPr/>
        </p:nvSpPr>
        <p:spPr>
          <a:xfrm>
            <a:off x="10510949" y="596168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4" name="TextBox 83">
            <a:extLst>
              <a:ext uri="{FF2B5EF4-FFF2-40B4-BE49-F238E27FC236}">
                <a16:creationId xmlns:a16="http://schemas.microsoft.com/office/drawing/2014/main" id="{AAC108ED-2E79-4A7D-B158-235511B997D2}"/>
              </a:ext>
            </a:extLst>
          </p:cNvPr>
          <p:cNvSpPr txBox="1"/>
          <p:nvPr/>
        </p:nvSpPr>
        <p:spPr>
          <a:xfrm>
            <a:off x="10833005" y="551644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90922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89789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89624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979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4" name="Straight Connector 123">
            <a:extLst>
              <a:ext uri="{FF2B5EF4-FFF2-40B4-BE49-F238E27FC236}">
                <a16:creationId xmlns:a16="http://schemas.microsoft.com/office/drawing/2014/main" id="{E8E2C687-8F55-4AA9-87AF-313368FB2932}"/>
              </a:ext>
            </a:extLst>
          </p:cNvPr>
          <p:cNvCxnSpPr/>
          <p:nvPr/>
        </p:nvCxnSpPr>
        <p:spPr>
          <a:xfrm>
            <a:off x="1098487" y="55513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1093493" y="5559731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0" name="Straight Connector 129">
            <a:extLst>
              <a:ext uri="{FF2B5EF4-FFF2-40B4-BE49-F238E27FC236}">
                <a16:creationId xmlns:a16="http://schemas.microsoft.com/office/drawing/2014/main" id="{5954BBA4-D4DF-4BB1-AF39-FA119786AB0D}"/>
              </a:ext>
            </a:extLst>
          </p:cNvPr>
          <p:cNvCxnSpPr/>
          <p:nvPr/>
        </p:nvCxnSpPr>
        <p:spPr>
          <a:xfrm>
            <a:off x="11095461" y="55575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3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230533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7" name="Straight Connector 3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90199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8" name="TextBox 37"/>
          <p:cNvSpPr txBox="1"/>
          <p:nvPr/>
        </p:nvSpPr>
        <p:spPr>
          <a:xfrm>
            <a:off x="156562" y="4204219"/>
            <a:ext cx="133241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1973688" y="4204219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8506" y="600514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103271" y="55531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6" name="TextBox 4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63969" y="553852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</p:spTree>
    <p:extLst>
      <p:ext uri="{BB962C8B-B14F-4D97-AF65-F5344CB8AC3E}">
        <p14:creationId xmlns:p14="http://schemas.microsoft.com/office/powerpoint/2010/main" val="2206394745"/>
      </p:ext>
    </p:extLst>
  </p:cSld>
  <p:clrMapOvr>
    <a:masterClrMapping/>
  </p:clrMapOvr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Chemical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Motorized Infantry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Chemical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666652" y="2267803"/>
            <a:ext cx="8980160" cy="11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86094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NBC Reconnaissance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490301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055073" y="271220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Personnel Decontamination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677814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0651465" y="225646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455093" y="223128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994699" y="3282852"/>
            <a:ext cx="112242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BTR-80 RKHM 4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9714" y="27256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Vehicle Decontamination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4479" y="22736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07929" y="225899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5432756" y="3286988"/>
            <a:ext cx="115608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ZIL 131 ARS 14K</a:t>
            </a:r>
          </a:p>
        </p:txBody>
      </p:sp>
      <p:sp>
        <p:nvSpPr>
          <p:cNvPr id="32" name="TextBox 31"/>
          <p:cNvSpPr txBox="1"/>
          <p:nvPr/>
        </p:nvSpPr>
        <p:spPr>
          <a:xfrm>
            <a:off x="9989384" y="3288635"/>
            <a:ext cx="180209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597897932"/>
      </p:ext>
    </p:extLst>
  </p:cSld>
  <p:clrMapOvr>
    <a:masterClrMapping/>
  </p:clrMapOvr>
</p:sld>
</file>

<file path=ppt/slides/slide8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Ammunition Supply Company, Support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679 Information Warfare Brigade, 6 RISTA Command,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8332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7126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226066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224601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78263" y="3252051"/>
            <a:ext cx="10466" cy="207077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575" y="564572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78263" y="5314401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0289" y="531165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66640" y="53116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024230" y="53116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35427" y="564826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72280" y="565268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92265" y="6194365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351161" y="6194365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310057" y="6194365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87963" y="6263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0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4593909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  <a:endParaRPr sz="1200" dirty="0"/>
          </a:p>
        </p:txBody>
      </p:sp>
      <p:sp>
        <p:nvSpPr>
          <p:cNvPr id="4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6394964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  <a:endParaRPr sz="1200" dirty="0"/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999881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803359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5196277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6989324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5188269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6098223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" name="TextBox 48"/>
          <p:cNvSpPr txBox="1"/>
          <p:nvPr/>
        </p:nvSpPr>
        <p:spPr>
          <a:xfrm>
            <a:off x="4506631" y="4588736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0" name="TextBox 49"/>
          <p:cNvSpPr txBox="1"/>
          <p:nvPr/>
        </p:nvSpPr>
        <p:spPr>
          <a:xfrm>
            <a:off x="6323757" y="4588736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8949560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  <a:endParaRPr sz="1200" dirty="0"/>
          </a:p>
        </p:txBody>
      </p:sp>
      <p:sp>
        <p:nvSpPr>
          <p:cNvPr id="5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10750615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355532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1159010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9551928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11344975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Straight Connector 61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9543920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4" name="Straight Connector 63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1113296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7" name="TextBox 66"/>
          <p:cNvSpPr txBox="1"/>
          <p:nvPr/>
        </p:nvSpPr>
        <p:spPr>
          <a:xfrm>
            <a:off x="8862282" y="4588736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8" name="TextBox 67"/>
          <p:cNvSpPr txBox="1"/>
          <p:nvPr/>
        </p:nvSpPr>
        <p:spPr>
          <a:xfrm>
            <a:off x="10679408" y="4588736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648696980"/>
      </p:ext>
    </p:extLst>
  </p:cSld>
  <p:clrMapOvr>
    <a:masterClrMapping/>
  </p:clrMapOvr>
</p:sld>
</file>

<file path=ppt/slides/slide8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POL Company, Support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679 Information Warfare Brigade, 6 RISTA Command,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8332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7126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226066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224601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88729" y="3252051"/>
            <a:ext cx="0" cy="218507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575" y="576002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78263" y="5428697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0289" y="542595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66640" y="542594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024230" y="542594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35427" y="57625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72280" y="57669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92265" y="6308661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351161" y="6308661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310057" y="6308661"/>
            <a:ext cx="109036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87963" y="6263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0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4215843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4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6016898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621815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25293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4818211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6611258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4810203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5939960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" name="TextBox 48"/>
          <p:cNvSpPr txBox="1"/>
          <p:nvPr/>
        </p:nvSpPr>
        <p:spPr>
          <a:xfrm>
            <a:off x="4128565" y="4588736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50" name="TextBox 49"/>
          <p:cNvSpPr txBox="1"/>
          <p:nvPr/>
        </p:nvSpPr>
        <p:spPr>
          <a:xfrm>
            <a:off x="5945691" y="4588736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5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8571494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5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10372549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977466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780944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9173862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10966909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Straight Connector 61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9165854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4" name="Straight Connector 63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963825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7" name="TextBox 66"/>
          <p:cNvSpPr txBox="1"/>
          <p:nvPr/>
        </p:nvSpPr>
        <p:spPr>
          <a:xfrm>
            <a:off x="8484216" y="4588736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68" name="TextBox 67"/>
          <p:cNvSpPr txBox="1"/>
          <p:nvPr/>
        </p:nvSpPr>
        <p:spPr>
          <a:xfrm>
            <a:off x="10301342" y="4588736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</p:spTree>
    <p:extLst>
      <p:ext uri="{BB962C8B-B14F-4D97-AF65-F5344CB8AC3E}">
        <p14:creationId xmlns:p14="http://schemas.microsoft.com/office/powerpoint/2010/main" val="3670139342"/>
      </p:ext>
    </p:extLst>
  </p:cSld>
  <p:clrMapOvr>
    <a:masterClrMapping/>
  </p:clrMapOvr>
</p:sld>
</file>

<file path=ppt/slides/slide8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Supply Company, Support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679 Information Warfare Brigade, 6 RISTA Command,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8332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7126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226066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224601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88729" y="3252051"/>
            <a:ext cx="0" cy="218507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575" y="576002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78263" y="5428697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0289" y="542595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66642" y="542594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024230" y="542594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35427" y="57625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72280" y="57669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92265" y="6308661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351161" y="6308661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310057" y="6308661"/>
            <a:ext cx="109036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87963" y="6263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0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4347727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4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6148782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753699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557177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4950095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6743142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4942087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6098223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" name="TextBox 48"/>
          <p:cNvSpPr txBox="1"/>
          <p:nvPr/>
        </p:nvSpPr>
        <p:spPr>
          <a:xfrm>
            <a:off x="4260449" y="4588736"/>
            <a:ext cx="183415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10 x URAL 5323 8x8 9000Kg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15 x 2 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0" name="TextBox 49"/>
          <p:cNvSpPr txBox="1"/>
          <p:nvPr/>
        </p:nvSpPr>
        <p:spPr>
          <a:xfrm>
            <a:off x="6077575" y="4588736"/>
            <a:ext cx="183415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10 x URAL 5323 8x8 9000Kg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15 x 2 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8703378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5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10504433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109350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12828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9305746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11098793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Straight Connector 61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9297738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4" name="Straight Connector 63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1095712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7" name="TextBox 66"/>
          <p:cNvSpPr txBox="1"/>
          <p:nvPr/>
        </p:nvSpPr>
        <p:spPr>
          <a:xfrm>
            <a:off x="8616100" y="4588736"/>
            <a:ext cx="183415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10 x URAL 5323 8x8 9000Kg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15 x 2 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8" name="TextBox 67"/>
          <p:cNvSpPr txBox="1"/>
          <p:nvPr/>
        </p:nvSpPr>
        <p:spPr>
          <a:xfrm>
            <a:off x="10433226" y="4588736"/>
            <a:ext cx="183415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10 x URAL 5323 8x8 9000Kg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15 x 2 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627796079"/>
      </p:ext>
    </p:extLst>
  </p:cSld>
  <p:clrMapOvr>
    <a:masterClrMapping/>
  </p:clrMapOvr>
</p:sld>
</file>

<file path=ppt/slides/slide8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Support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679 Information Warfare Brigade, 6 RISTA Command,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594761" y="272812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189526" y="227615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7523553" y="3276768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002976" y="226150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89273BB6-2C5D-4B2D-A1C0-715558673FAA}"/>
              </a:ext>
            </a:extLst>
          </p:cNvPr>
          <p:cNvSpPr/>
          <p:nvPr/>
        </p:nvSpPr>
        <p:spPr>
          <a:xfrm>
            <a:off x="3379274" y="27135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3BA1F8A4-AE8A-4309-9BC4-BBED1694B4FB}"/>
              </a:ext>
            </a:extLst>
          </p:cNvPr>
          <p:cNvCxnSpPr/>
          <p:nvPr/>
        </p:nvCxnSpPr>
        <p:spPr>
          <a:xfrm>
            <a:off x="3974039" y="226158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8AE2C2CA-EAA3-4B43-A6B2-945BC61525BB}"/>
              </a:ext>
            </a:extLst>
          </p:cNvPr>
          <p:cNvSpPr txBox="1"/>
          <p:nvPr/>
        </p:nvSpPr>
        <p:spPr>
          <a:xfrm>
            <a:off x="3308066" y="3262196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DD4A8862-F959-45C4-A6DC-922CE6113B9F}"/>
              </a:ext>
            </a:extLst>
          </p:cNvPr>
          <p:cNvSpPr txBox="1"/>
          <p:nvPr/>
        </p:nvSpPr>
        <p:spPr>
          <a:xfrm>
            <a:off x="3787489" y="224693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1295552991"/>
      </p:ext>
    </p:extLst>
  </p:cSld>
  <p:clrMapOvr>
    <a:masterClrMapping/>
  </p:clrMapOvr>
</p:sld>
</file>

<file path=ppt/slides/slide8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Technical Maintenance Platoon, 679 Information Warfare Brigade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 RISTA Command,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587489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103884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Technical Maintenance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88503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329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Technical Maintenance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86252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32914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Technical Maintenance</a:t>
            </a:r>
            <a:br>
              <a:rPr lang="en-US" sz="1200" dirty="0"/>
            </a:br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3329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Technical Maintenance</a:t>
            </a:r>
            <a:br>
              <a:rPr lang="en-US" sz="1200" dirty="0"/>
            </a:br>
            <a:r>
              <a:rPr lang="en-US" sz="1200" dirty="0"/>
              <a:t>Section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186252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3329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8850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8771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87552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7717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2644" y="185199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1528" y="186252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2886939"/>
            <a:ext cx="113685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3421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Technical Maintenance</a:t>
            </a:r>
            <a:br>
              <a:rPr lang="en-US" sz="1200" dirty="0"/>
            </a:br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89016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187552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831852" y="59006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2966987" y="2886939"/>
            <a:ext cx="152157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4" name="TextBox 73"/>
          <p:cNvSpPr txBox="1"/>
          <p:nvPr/>
        </p:nvSpPr>
        <p:spPr>
          <a:xfrm>
            <a:off x="5423624" y="2882899"/>
            <a:ext cx="152157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5" name="TextBox 74"/>
          <p:cNvSpPr txBox="1"/>
          <p:nvPr/>
        </p:nvSpPr>
        <p:spPr>
          <a:xfrm>
            <a:off x="7869850" y="2886939"/>
            <a:ext cx="152157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/>
          <p:cNvSpPr txBox="1"/>
          <p:nvPr/>
        </p:nvSpPr>
        <p:spPr>
          <a:xfrm>
            <a:off x="410139" y="2886939"/>
            <a:ext cx="152157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165443910"/>
      </p:ext>
    </p:extLst>
  </p:cSld>
  <p:clrMapOvr>
    <a:masterClrMapping/>
  </p:clrMapOvr>
</p:sld>
</file>

<file path=ppt/slides/slide8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Chemical Platoon, 679 Information Warfare Brigade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 RISTA Command,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Chemical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666652" y="2267803"/>
            <a:ext cx="8980160" cy="11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86094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NBC Reconnaissance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490301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055073" y="271220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Personnel Decontamination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677814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0651465" y="225646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455093" y="223128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994699" y="3282852"/>
            <a:ext cx="112242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BTR-80 RKHM 4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9714" y="27256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Vehicle Decontamination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4479" y="22736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07929" y="225899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5432756" y="3286988"/>
            <a:ext cx="115608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ZIL 131 ARS 14K</a:t>
            </a:r>
          </a:p>
        </p:txBody>
      </p:sp>
      <p:sp>
        <p:nvSpPr>
          <p:cNvPr id="32" name="TextBox 31"/>
          <p:cNvSpPr txBox="1"/>
          <p:nvPr/>
        </p:nvSpPr>
        <p:spPr>
          <a:xfrm>
            <a:off x="9989384" y="3288635"/>
            <a:ext cx="180209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467252294"/>
      </p:ext>
    </p:extLst>
  </p:cSld>
  <p:clrMapOvr>
    <a:masterClrMapping/>
  </p:clrMapOvr>
</p:sld>
</file>

<file path=ppt/slides/slide8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Medical Platoon, 679 Information Warfare Brigade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 RISTA Command,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Treatment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32213" y="270430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Casualty</a:t>
            </a:r>
          </a:p>
          <a:p>
            <a:pPr algn="ctr"/>
            <a:r>
              <a:rPr lang="en-US" sz="1200" dirty="0"/>
              <a:t>Collection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1420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ADM Disposal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523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5680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61005" y="3252945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UAZ 452D Ambulance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718740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TMS 65M Decontamination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Field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79889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BMM-3 Mobile Dressing Station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884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Casualty</a:t>
            </a:r>
          </a:p>
          <a:p>
            <a:pPr algn="ctr"/>
            <a:r>
              <a:rPr lang="en-US" sz="1200" dirty="0"/>
              <a:t>Collection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6094769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4" name="TextBox 33"/>
          <p:cNvSpPr txBox="1"/>
          <p:nvPr/>
        </p:nvSpPr>
        <p:spPr>
          <a:xfrm>
            <a:off x="5392758" y="3237796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UAZ 452D Ambulance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7979073" y="3252814"/>
            <a:ext cx="1148071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34854" y="223617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80393" y="223066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06121" y="222569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08284" y="222921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2745641953"/>
      </p:ext>
    </p:extLst>
  </p:cSld>
  <p:clrMapOvr>
    <a:masterClrMapping/>
  </p:clrMapOvr>
</p:sld>
</file>

<file path=ppt/slides/slide8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620 &amp; 630 Separate Motorized Infantry Brigade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389" cy="380145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Separate Motorized Infantry Brigade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190" y="644092"/>
            <a:ext cx="27443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X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4694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/>
              <a:t>HQ Separate Motorized </a:t>
            </a:r>
            <a:r>
              <a:rPr lang="en-US" sz="1200" dirty="0"/>
              <a:t>Infantry Brigade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82521" y="208351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632760" y="230069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Motorized Infantry Battalion</a:t>
            </a:r>
            <a:endParaRPr sz="1200" dirty="0"/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3097952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663116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Motorized Infantry Battalion</a:t>
            </a:r>
            <a:endParaRPr sz="1200" dirty="0"/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5146970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641202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Motorized Infantry Battalion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6886544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69" name="object 60">
            <a:extLst>
              <a:ext uri="{FF2B5EF4-FFF2-40B4-BE49-F238E27FC236}">
                <a16:creationId xmlns:a16="http://schemas.microsoft.com/office/drawing/2014/main" id="{6CB944C2-9388-41D9-967D-D1C47186E2B5}"/>
              </a:ext>
            </a:extLst>
          </p:cNvPr>
          <p:cNvSpPr/>
          <p:nvPr/>
        </p:nvSpPr>
        <p:spPr>
          <a:xfrm>
            <a:off x="8413684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Tank</a:t>
            </a:r>
          </a:p>
          <a:p>
            <a:pPr algn="ctr"/>
            <a:r>
              <a:rPr lang="en-US" sz="1200" dirty="0"/>
              <a:t>Battalion</a:t>
            </a: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8636FCD9-5D82-4416-99AE-35DAE638FB74}"/>
              </a:ext>
            </a:extLst>
          </p:cNvPr>
          <p:cNvSpPr txBox="1"/>
          <p:nvPr/>
        </p:nvSpPr>
        <p:spPr>
          <a:xfrm>
            <a:off x="8878655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81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Light Tank Battalion</a:t>
            </a:r>
            <a:endParaRPr sz="1200" dirty="0"/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971725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73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500144" y="39534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 Defense</a:t>
            </a:r>
            <a:br>
              <a:rPr lang="en-US" sz="1200" dirty="0"/>
            </a:br>
            <a:r>
              <a:rPr lang="en-US" sz="1200" dirty="0"/>
              <a:t>Artillery Battalion</a:t>
            </a:r>
            <a:endParaRPr sz="1200" dirty="0"/>
          </a:p>
        </p:txBody>
      </p:sp>
      <p:sp>
        <p:nvSpPr>
          <p:cNvPr id="74" name="TextBox 73">
            <a:extLst>
              <a:ext uri="{FF2B5EF4-FFF2-40B4-BE49-F238E27FC236}">
                <a16:creationId xmlns:a16="http://schemas.microsoft.com/office/drawing/2014/main" id="{61D16797-20A4-43C5-A45C-BD62C451772D}"/>
              </a:ext>
            </a:extLst>
          </p:cNvPr>
          <p:cNvSpPr txBox="1"/>
          <p:nvPr/>
        </p:nvSpPr>
        <p:spPr>
          <a:xfrm>
            <a:off x="965336" y="3745590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77" name="object 60">
            <a:extLst>
              <a:ext uri="{FF2B5EF4-FFF2-40B4-BE49-F238E27FC236}">
                <a16:creationId xmlns:a16="http://schemas.microsoft.com/office/drawing/2014/main" id="{E426BBA5-2ECC-4738-817C-246FBC4547BB}"/>
              </a:ext>
            </a:extLst>
          </p:cNvPr>
          <p:cNvSpPr/>
          <p:nvPr/>
        </p:nvSpPr>
        <p:spPr>
          <a:xfrm>
            <a:off x="2614395" y="39634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</a:t>
            </a:r>
          </a:p>
          <a:p>
            <a:pPr algn="ctr"/>
            <a:r>
              <a:rPr lang="en-US" sz="1200" dirty="0"/>
              <a:t>Battalion</a:t>
            </a:r>
          </a:p>
        </p:txBody>
      </p:sp>
      <p:sp>
        <p:nvSpPr>
          <p:cNvPr id="78" name="TextBox 77">
            <a:extLst>
              <a:ext uri="{FF2B5EF4-FFF2-40B4-BE49-F238E27FC236}">
                <a16:creationId xmlns:a16="http://schemas.microsoft.com/office/drawing/2014/main" id="{085E1DB8-A27F-40ED-9267-207F44EBAC45}"/>
              </a:ext>
            </a:extLst>
          </p:cNvPr>
          <p:cNvSpPr txBox="1"/>
          <p:nvPr/>
        </p:nvSpPr>
        <p:spPr>
          <a:xfrm>
            <a:off x="3073079" y="3751578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81" name="object 60">
            <a:extLst>
              <a:ext uri="{FF2B5EF4-FFF2-40B4-BE49-F238E27FC236}">
                <a16:creationId xmlns:a16="http://schemas.microsoft.com/office/drawing/2014/main" id="{45D52A1E-AE54-45BC-A01B-E25A206BEFF5}"/>
              </a:ext>
            </a:extLst>
          </p:cNvPr>
          <p:cNvSpPr/>
          <p:nvPr/>
        </p:nvSpPr>
        <p:spPr>
          <a:xfrm>
            <a:off x="8409496" y="39634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</a:t>
            </a:r>
            <a:br>
              <a:rPr lang="en-US" sz="1200" dirty="0"/>
            </a:br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82" name="TextBox 81">
            <a:extLst>
              <a:ext uri="{FF2B5EF4-FFF2-40B4-BE49-F238E27FC236}">
                <a16:creationId xmlns:a16="http://schemas.microsoft.com/office/drawing/2014/main" id="{22EEC7CF-531C-4252-BA0A-171997BFBFC2}"/>
              </a:ext>
            </a:extLst>
          </p:cNvPr>
          <p:cNvSpPr txBox="1"/>
          <p:nvPr/>
        </p:nvSpPr>
        <p:spPr>
          <a:xfrm>
            <a:off x="8877294" y="376339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83" name="object 60">
            <a:extLst>
              <a:ext uri="{FF2B5EF4-FFF2-40B4-BE49-F238E27FC236}">
                <a16:creationId xmlns:a16="http://schemas.microsoft.com/office/drawing/2014/main" id="{7801212E-E563-45A8-BE47-E51BC0001469}"/>
              </a:ext>
            </a:extLst>
          </p:cNvPr>
          <p:cNvSpPr/>
          <p:nvPr/>
        </p:nvSpPr>
        <p:spPr>
          <a:xfrm>
            <a:off x="10510949" y="39534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 Battalion</a:t>
            </a:r>
            <a:endParaRPr sz="1200" dirty="0"/>
          </a:p>
        </p:txBody>
      </p:sp>
      <p:sp>
        <p:nvSpPr>
          <p:cNvPr id="84" name="TextBox 83">
            <a:extLst>
              <a:ext uri="{FF2B5EF4-FFF2-40B4-BE49-F238E27FC236}">
                <a16:creationId xmlns:a16="http://schemas.microsoft.com/office/drawing/2014/main" id="{AAC108ED-2E79-4A7D-B158-235511B997D2}"/>
              </a:ext>
            </a:extLst>
          </p:cNvPr>
          <p:cNvSpPr txBox="1"/>
          <p:nvPr/>
        </p:nvSpPr>
        <p:spPr>
          <a:xfrm>
            <a:off x="10979740" y="3745590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85" name="object 60">
            <a:extLst>
              <a:ext uri="{FF2B5EF4-FFF2-40B4-BE49-F238E27FC236}">
                <a16:creationId xmlns:a16="http://schemas.microsoft.com/office/drawing/2014/main" id="{285CFD51-242C-414A-972C-E19FC4FF4C2C}"/>
              </a:ext>
            </a:extLst>
          </p:cNvPr>
          <p:cNvSpPr/>
          <p:nvPr/>
        </p:nvSpPr>
        <p:spPr>
          <a:xfrm>
            <a:off x="4658478" y="394996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 Battalion</a:t>
            </a:r>
            <a:endParaRPr sz="1200" dirty="0"/>
          </a:p>
        </p:txBody>
      </p:sp>
      <p:sp>
        <p:nvSpPr>
          <p:cNvPr id="87" name="object 60">
            <a:extLst>
              <a:ext uri="{FF2B5EF4-FFF2-40B4-BE49-F238E27FC236}">
                <a16:creationId xmlns:a16="http://schemas.microsoft.com/office/drawing/2014/main" id="{6884C3F7-C906-4D04-BBFA-03B6F9F31984}"/>
              </a:ext>
            </a:extLst>
          </p:cNvPr>
          <p:cNvSpPr/>
          <p:nvPr/>
        </p:nvSpPr>
        <p:spPr>
          <a:xfrm>
            <a:off x="492675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953202" y="539969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91" name="object 60">
            <a:extLst>
              <a:ext uri="{FF2B5EF4-FFF2-40B4-BE49-F238E27FC236}">
                <a16:creationId xmlns:a16="http://schemas.microsoft.com/office/drawing/2014/main" id="{B8F41D20-0B04-4042-83D7-4D5FBC21619E}"/>
              </a:ext>
            </a:extLst>
          </p:cNvPr>
          <p:cNvSpPr/>
          <p:nvPr/>
        </p:nvSpPr>
        <p:spPr>
          <a:xfrm>
            <a:off x="2956474" y="56115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3452482" y="5399692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3" name="object 60">
            <a:extLst>
              <a:ext uri="{FF2B5EF4-FFF2-40B4-BE49-F238E27FC236}">
                <a16:creationId xmlns:a16="http://schemas.microsoft.com/office/drawing/2014/main" id="{66F1F12B-68E3-441E-A4D8-30E9A2393C4A}"/>
              </a:ext>
            </a:extLst>
          </p:cNvPr>
          <p:cNvSpPr/>
          <p:nvPr/>
        </p:nvSpPr>
        <p:spPr>
          <a:xfrm>
            <a:off x="8032556" y="56115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Chemical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2AC091A-8990-4C1B-A48B-D3EE9C25DE2A}"/>
              </a:ext>
            </a:extLst>
          </p:cNvPr>
          <p:cNvSpPr/>
          <p:nvPr/>
        </p:nvSpPr>
        <p:spPr>
          <a:xfrm>
            <a:off x="10503480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469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228509" y="18391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5272201" y="18390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7016284" y="18363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" name="Straight Connector 121">
            <a:extLst>
              <a:ext uri="{FF2B5EF4-FFF2-40B4-BE49-F238E27FC236}">
                <a16:creationId xmlns:a16="http://schemas.microsoft.com/office/drawing/2014/main" id="{CE5B60CE-A550-477F-8408-109AE267E6C9}"/>
              </a:ext>
            </a:extLst>
          </p:cNvPr>
          <p:cNvCxnSpPr/>
          <p:nvPr/>
        </p:nvCxnSpPr>
        <p:spPr>
          <a:xfrm>
            <a:off x="9003856" y="184255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356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4" name="Straight Connector 123">
            <a:extLst>
              <a:ext uri="{FF2B5EF4-FFF2-40B4-BE49-F238E27FC236}">
                <a16:creationId xmlns:a16="http://schemas.microsoft.com/office/drawing/2014/main" id="{E8E2C687-8F55-4AA9-87AF-313368FB2932}"/>
              </a:ext>
            </a:extLst>
          </p:cNvPr>
          <p:cNvCxnSpPr/>
          <p:nvPr/>
        </p:nvCxnSpPr>
        <p:spPr>
          <a:xfrm>
            <a:off x="1098487" y="354305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1093493" y="3551485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6" name="Straight Connector 125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3218524" y="355863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EC20E863-413F-48FC-993B-A2524972F2F4}"/>
              </a:ext>
            </a:extLst>
          </p:cNvPr>
          <p:cNvCxnSpPr/>
          <p:nvPr/>
        </p:nvCxnSpPr>
        <p:spPr>
          <a:xfrm>
            <a:off x="9002447" y="355302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0" name="Straight Connector 129">
            <a:extLst>
              <a:ext uri="{FF2B5EF4-FFF2-40B4-BE49-F238E27FC236}">
                <a16:creationId xmlns:a16="http://schemas.microsoft.com/office/drawing/2014/main" id="{5954BBA4-D4DF-4BB1-AF39-FA119786AB0D}"/>
              </a:ext>
            </a:extLst>
          </p:cNvPr>
          <p:cNvCxnSpPr/>
          <p:nvPr/>
        </p:nvCxnSpPr>
        <p:spPr>
          <a:xfrm>
            <a:off x="11095461" y="354930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1" name="Straight Connector 130">
            <a:extLst>
              <a:ext uri="{FF2B5EF4-FFF2-40B4-BE49-F238E27FC236}">
                <a16:creationId xmlns:a16="http://schemas.microsoft.com/office/drawing/2014/main" id="{553762B7-D256-4E75-A67C-D8A7519362A3}"/>
              </a:ext>
            </a:extLst>
          </p:cNvPr>
          <p:cNvCxnSpPr/>
          <p:nvPr/>
        </p:nvCxnSpPr>
        <p:spPr>
          <a:xfrm>
            <a:off x="1092156" y="520165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2" name="Straight Connector 131">
            <a:extLst>
              <a:ext uri="{FF2B5EF4-FFF2-40B4-BE49-F238E27FC236}">
                <a16:creationId xmlns:a16="http://schemas.microsoft.com/office/drawing/2014/main" id="{358526AA-416E-4593-8B14-1668F1F64820}"/>
              </a:ext>
            </a:extLst>
          </p:cNvPr>
          <p:cNvCxnSpPr/>
          <p:nvPr/>
        </p:nvCxnSpPr>
        <p:spPr>
          <a:xfrm>
            <a:off x="1087162" y="5210090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4" name="Straight Connector 133">
            <a:extLst>
              <a:ext uri="{FF2B5EF4-FFF2-40B4-BE49-F238E27FC236}">
                <a16:creationId xmlns:a16="http://schemas.microsoft.com/office/drawing/2014/main" id="{213CDB34-7CA4-4C13-A5B9-4224E9CAA58E}"/>
              </a:ext>
            </a:extLst>
          </p:cNvPr>
          <p:cNvCxnSpPr/>
          <p:nvPr/>
        </p:nvCxnSpPr>
        <p:spPr>
          <a:xfrm>
            <a:off x="3560637" y="52160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5" name="Straight Connector 134">
            <a:extLst>
              <a:ext uri="{FF2B5EF4-FFF2-40B4-BE49-F238E27FC236}">
                <a16:creationId xmlns:a16="http://schemas.microsoft.com/office/drawing/2014/main" id="{A7141411-C0E1-4D5A-8DDE-DF669A3F3608}"/>
              </a:ext>
            </a:extLst>
          </p:cNvPr>
          <p:cNvCxnSpPr/>
          <p:nvPr/>
        </p:nvCxnSpPr>
        <p:spPr>
          <a:xfrm>
            <a:off x="8621047" y="521333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7" name="Straight Connector 136">
            <a:extLst>
              <a:ext uri="{FF2B5EF4-FFF2-40B4-BE49-F238E27FC236}">
                <a16:creationId xmlns:a16="http://schemas.microsoft.com/office/drawing/2014/main" id="{27EDB0D3-5FF7-4634-A7A7-C37AA246980D}"/>
              </a:ext>
            </a:extLst>
          </p:cNvPr>
          <p:cNvCxnSpPr/>
          <p:nvPr/>
        </p:nvCxnSpPr>
        <p:spPr>
          <a:xfrm>
            <a:off x="11089130" y="52079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6" name="TextBox 85">
            <a:extLst>
              <a:ext uri="{FF2B5EF4-FFF2-40B4-BE49-F238E27FC236}">
                <a16:creationId xmlns:a16="http://schemas.microsoft.com/office/drawing/2014/main" id="{797FBB6A-B5BF-4669-AAF9-3FB030696A93}"/>
              </a:ext>
            </a:extLst>
          </p:cNvPr>
          <p:cNvSpPr txBox="1"/>
          <p:nvPr/>
        </p:nvSpPr>
        <p:spPr>
          <a:xfrm>
            <a:off x="5125271" y="3741715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75" name="Straight Connector 74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5256139" y="355863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6" name="object 60">
            <a:extLst>
              <a:ext uri="{FF2B5EF4-FFF2-40B4-BE49-F238E27FC236}">
                <a16:creationId xmlns:a16="http://schemas.microsoft.com/office/drawing/2014/main" id="{285CFD51-242C-414A-972C-E19FC4FF4C2C}"/>
              </a:ext>
            </a:extLst>
          </p:cNvPr>
          <p:cNvSpPr/>
          <p:nvPr/>
        </p:nvSpPr>
        <p:spPr>
          <a:xfrm>
            <a:off x="6406740" y="394996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Sniper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79" name="TextBox 78">
            <a:extLst>
              <a:ext uri="{FF2B5EF4-FFF2-40B4-BE49-F238E27FC236}">
                <a16:creationId xmlns:a16="http://schemas.microsoft.com/office/drawing/2014/main" id="{797FBB6A-B5BF-4669-AAF9-3FB030696A93}"/>
              </a:ext>
            </a:extLst>
          </p:cNvPr>
          <p:cNvSpPr txBox="1"/>
          <p:nvPr/>
        </p:nvSpPr>
        <p:spPr>
          <a:xfrm>
            <a:off x="6736680" y="350844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80" name="Straight Connector 79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7004401" y="355863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1" name="TextBox 60">
            <a:extLst>
              <a:ext uri="{FF2B5EF4-FFF2-40B4-BE49-F238E27FC236}">
                <a16:creationId xmlns:a16="http://schemas.microsoft.com/office/drawing/2014/main" id="{59EA446C-E2B2-495B-BDB9-4E169813ECB8}"/>
              </a:ext>
            </a:extLst>
          </p:cNvPr>
          <p:cNvSpPr txBox="1"/>
          <p:nvPr/>
        </p:nvSpPr>
        <p:spPr>
          <a:xfrm>
            <a:off x="8517968" y="5404363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CD2FB3DE-3261-4D28-A068-E9E818458701}"/>
              </a:ext>
            </a:extLst>
          </p:cNvPr>
          <p:cNvSpPr txBox="1"/>
          <p:nvPr/>
        </p:nvSpPr>
        <p:spPr>
          <a:xfrm>
            <a:off x="10990626" y="540211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7" name="object 60">
            <a:extLst>
              <a:ext uri="{FF2B5EF4-FFF2-40B4-BE49-F238E27FC236}">
                <a16:creationId xmlns:a16="http://schemas.microsoft.com/office/drawing/2014/main" id="{D80D2CD9-92C2-4D37-913E-5574A0D33469}"/>
              </a:ext>
            </a:extLst>
          </p:cNvPr>
          <p:cNvSpPr/>
          <p:nvPr/>
        </p:nvSpPr>
        <p:spPr>
          <a:xfrm>
            <a:off x="5509217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0463660F-C9AB-4E7F-8734-00736D8BF228}"/>
              </a:ext>
            </a:extLst>
          </p:cNvPr>
          <p:cNvSpPr txBox="1"/>
          <p:nvPr/>
        </p:nvSpPr>
        <p:spPr>
          <a:xfrm>
            <a:off x="5988894" y="5399692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89" name="Straight Connector 88">
            <a:extLst>
              <a:ext uri="{FF2B5EF4-FFF2-40B4-BE49-F238E27FC236}">
                <a16:creationId xmlns:a16="http://schemas.microsoft.com/office/drawing/2014/main" id="{24B5296A-990A-4D8D-A0D8-2FCF9132DEC9}"/>
              </a:ext>
            </a:extLst>
          </p:cNvPr>
          <p:cNvCxnSpPr/>
          <p:nvPr/>
        </p:nvCxnSpPr>
        <p:spPr>
          <a:xfrm>
            <a:off x="6093729" y="520341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590746138"/>
      </p:ext>
    </p:extLst>
  </p:cSld>
  <p:clrMapOvr>
    <a:masterClrMapping/>
  </p:clrMapOvr>
</p:sld>
</file>

<file path=ppt/slides/slide8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96712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Headquarters Company, Separate Motorized Infantry Brigade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4002" y="1378965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032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 Motorized Infantry Brigade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59937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19622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72379" y="199473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 Company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30639" y="198039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825922" y="154004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59937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5880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58805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40970" y="153087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383087" y="2549498"/>
            <a:ext cx="70564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BTR-90</a:t>
            </a:r>
          </a:p>
        </p:txBody>
      </p: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2085409" y="2758480"/>
            <a:ext cx="3077141" cy="54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491049" y="312929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38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4564923" y="31270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41" name="Straight Connector 4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086831" y="275848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3647671" y="276140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8" name="TextBox 4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845419" y="270062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55952" y="270062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0" name="TextBox 49"/>
          <p:cNvSpPr txBox="1"/>
          <p:nvPr/>
        </p:nvSpPr>
        <p:spPr>
          <a:xfrm>
            <a:off x="10403626" y="5957905"/>
            <a:ext cx="171874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1" name="TextBox 50"/>
          <p:cNvSpPr txBox="1"/>
          <p:nvPr/>
        </p:nvSpPr>
        <p:spPr>
          <a:xfrm>
            <a:off x="2949756" y="3705487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2" name="TextBox 51"/>
          <p:cNvSpPr txBox="1"/>
          <p:nvPr/>
        </p:nvSpPr>
        <p:spPr>
          <a:xfrm>
            <a:off x="4468556" y="3705487"/>
            <a:ext cx="1735810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967099" y="2700621"/>
            <a:ext cx="38436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3647671" y="2543370"/>
            <a:ext cx="0" cy="22157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48654" y="4896630"/>
            <a:ext cx="433075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6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54294" y="53126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68" name="Straight Connector 6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58385" y="489887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5" name="TextBox 74"/>
          <p:cNvSpPr txBox="1"/>
          <p:nvPr/>
        </p:nvSpPr>
        <p:spPr>
          <a:xfrm>
            <a:off x="378551" y="5880819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0" name="TextBox 7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83953" y="1553870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82830" y="589774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9" name="Straight Connector 58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5152699" y="276855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4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3053311" y="313219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Military Intelligence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66" name="Straight Connector 65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082735" y="3675680"/>
            <a:ext cx="2674" cy="122095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9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897880" y="531646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Future</a:t>
            </a:r>
          </a:p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341466" y="53158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 Operations Team</a:t>
            </a:r>
          </a:p>
        </p:txBody>
      </p:sp>
      <p:sp>
        <p:nvSpPr>
          <p:cNvPr id="7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785052" y="53158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Functional Staff Section</a:t>
            </a:r>
          </a:p>
        </p:txBody>
      </p:sp>
      <p:cxnSp>
        <p:nvCxnSpPr>
          <p:cNvPr id="81" name="Straight Connector 8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492240" y="489663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" name="Straight Connector 8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935826" y="48922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3" name="Straight Connector 8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5386469" y="488476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4" name="TextBox 8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66666" y="485864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85" name="TextBox 8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350820" y="485754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6" name="TextBox 8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787349" y="485754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7" name="TextBox 8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194750" y="485754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88" name="TextBox 87"/>
          <p:cNvSpPr txBox="1"/>
          <p:nvPr/>
        </p:nvSpPr>
        <p:spPr>
          <a:xfrm>
            <a:off x="1812406" y="5880819"/>
            <a:ext cx="134844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9" name="TextBox 88"/>
          <p:cNvSpPr txBox="1"/>
          <p:nvPr/>
        </p:nvSpPr>
        <p:spPr>
          <a:xfrm>
            <a:off x="3263502" y="5878291"/>
            <a:ext cx="134844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0" name="TextBox 89"/>
          <p:cNvSpPr txBox="1"/>
          <p:nvPr/>
        </p:nvSpPr>
        <p:spPr>
          <a:xfrm>
            <a:off x="4697357" y="5878291"/>
            <a:ext cx="106150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375D C3</a:t>
            </a:r>
          </a:p>
        </p:txBody>
      </p:sp>
      <p:cxnSp>
        <p:nvCxnSpPr>
          <p:cNvPr id="91" name="Straight Connector 9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1095793" y="2529037"/>
            <a:ext cx="2674" cy="24740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" name="Straight Connector 91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8025405" y="2887446"/>
            <a:ext cx="3077141" cy="54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93" name="Straight Connector 92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8025405" y="5002461"/>
            <a:ext cx="3077141" cy="54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65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7439741" y="330140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67" name="Straight Connector 66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034101" y="288444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Straight Connector 6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9753827" y="289570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020616" y="499908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9581583" y="49955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11098857" y="500087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5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9165276" y="330140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Tactical Security Section</a:t>
            </a:r>
          </a:p>
        </p:txBody>
      </p:sp>
      <p:sp>
        <p:nvSpPr>
          <p:cNvPr id="96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7439741" y="54109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8987223" y="54109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Squad</a:t>
            </a:r>
          </a:p>
        </p:txBody>
      </p:sp>
      <p:sp>
        <p:nvSpPr>
          <p:cNvPr id="98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0054" y="54109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99" name="TextBox 9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559598" y="286768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7832629" y="49704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01" name="TextBox 10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12695" y="49704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02" name="TextBox 101"/>
          <p:cNvSpPr txBox="1"/>
          <p:nvPr/>
        </p:nvSpPr>
        <p:spPr>
          <a:xfrm>
            <a:off x="7340821" y="3883453"/>
            <a:ext cx="135005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3" name="TextBox 102"/>
          <p:cNvSpPr txBox="1"/>
          <p:nvPr/>
        </p:nvSpPr>
        <p:spPr>
          <a:xfrm>
            <a:off x="9073587" y="3888591"/>
            <a:ext cx="13500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AGS-17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4" name="TextBox 103"/>
          <p:cNvSpPr txBox="1"/>
          <p:nvPr/>
        </p:nvSpPr>
        <p:spPr>
          <a:xfrm>
            <a:off x="7345451" y="5950298"/>
            <a:ext cx="137730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5" name="TextBox 104"/>
          <p:cNvSpPr txBox="1"/>
          <p:nvPr/>
        </p:nvSpPr>
        <p:spPr>
          <a:xfrm>
            <a:off x="8890837" y="5957905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895464298"/>
      </p:ext>
    </p:extLst>
  </p:cSld>
  <p:clrMapOvr>
    <a:masterClrMapping/>
  </p:clrMapOvr>
</p:sld>
</file>

<file path=ppt/slides/slide8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8572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Motorized Infantry Battalion, Separate Motorized Infantry Brigade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381150"/>
            <a:ext cx="186" cy="39017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25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Motorized Infantry 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271" y="62504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278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72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Motorized Infantry Battalion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4533" y="182316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387517" y="227181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Motorized Infantry Company</a:t>
            </a:r>
            <a:endParaRPr sz="1200" dirty="0"/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2879633" y="2063975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9A89BBAF-B244-4635-BB3A-EE4E6C4C7EC1}"/>
              </a:ext>
            </a:extLst>
          </p:cNvPr>
          <p:cNvSpPr/>
          <p:nvPr/>
        </p:nvSpPr>
        <p:spPr>
          <a:xfrm>
            <a:off x="4148915" y="22640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Motorized Infantry Company</a:t>
            </a: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4BD9400B-F589-4279-AD5E-60332F5DE2A8}"/>
              </a:ext>
            </a:extLst>
          </p:cNvPr>
          <p:cNvSpPr txBox="1"/>
          <p:nvPr/>
        </p:nvSpPr>
        <p:spPr>
          <a:xfrm>
            <a:off x="4630363" y="205616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6782604" y="229082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Motorized Infantry Company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7265147" y="205572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652108" y="227181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Mortar</a:t>
            </a:r>
          </a:p>
          <a:p>
            <a:pPr algn="ctr"/>
            <a:r>
              <a:rPr lang="en-US" sz="1200" dirty="0"/>
              <a:t>Battery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130000" y="2063975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7" name="object 60">
            <a:extLst>
              <a:ext uri="{FF2B5EF4-FFF2-40B4-BE49-F238E27FC236}">
                <a16:creationId xmlns:a16="http://schemas.microsoft.com/office/drawing/2014/main" id="{D576C08F-F0D8-4233-93FB-C028CB9730F7}"/>
              </a:ext>
            </a:extLst>
          </p:cNvPr>
          <p:cNvSpPr/>
          <p:nvPr/>
        </p:nvSpPr>
        <p:spPr>
          <a:xfrm>
            <a:off x="10523288" y="224475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 Platoon</a:t>
            </a:r>
            <a:endParaRPr sz="1200" dirty="0"/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331D7C80-462A-455C-98B5-3D005060109E}"/>
              </a:ext>
            </a:extLst>
          </p:cNvPr>
          <p:cNvSpPr txBox="1"/>
          <p:nvPr/>
        </p:nvSpPr>
        <p:spPr>
          <a:xfrm>
            <a:off x="10832423" y="1808313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3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500144" y="572508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 Guided Missile Platoon</a:t>
            </a:r>
            <a:endParaRPr sz="1200" dirty="0"/>
          </a:p>
        </p:txBody>
      </p:sp>
      <p:sp>
        <p:nvSpPr>
          <p:cNvPr id="77" name="object 60">
            <a:extLst>
              <a:ext uri="{FF2B5EF4-FFF2-40B4-BE49-F238E27FC236}">
                <a16:creationId xmlns:a16="http://schemas.microsoft.com/office/drawing/2014/main" id="{E426BBA5-2ECC-4738-817C-246FBC4547BB}"/>
              </a:ext>
            </a:extLst>
          </p:cNvPr>
          <p:cNvSpPr/>
          <p:nvPr/>
        </p:nvSpPr>
        <p:spPr>
          <a:xfrm>
            <a:off x="2231855" y="572508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Automatic Grenade Launcher 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1" name="object 60">
            <a:extLst>
              <a:ext uri="{FF2B5EF4-FFF2-40B4-BE49-F238E27FC236}">
                <a16:creationId xmlns:a16="http://schemas.microsoft.com/office/drawing/2014/main" id="{45D52A1E-AE54-45BC-A01B-E25A206BEFF5}"/>
              </a:ext>
            </a:extLst>
          </p:cNvPr>
          <p:cNvSpPr/>
          <p:nvPr/>
        </p:nvSpPr>
        <p:spPr>
          <a:xfrm>
            <a:off x="8650480" y="572664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3" name="object 60">
            <a:extLst>
              <a:ext uri="{FF2B5EF4-FFF2-40B4-BE49-F238E27FC236}">
                <a16:creationId xmlns:a16="http://schemas.microsoft.com/office/drawing/2014/main" id="{7801212E-E563-45A8-BE47-E51BC0001469}"/>
              </a:ext>
            </a:extLst>
          </p:cNvPr>
          <p:cNvSpPr/>
          <p:nvPr/>
        </p:nvSpPr>
        <p:spPr>
          <a:xfrm>
            <a:off x="10508186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278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2993345" y="181961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7" name="Straight Connector 11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4750488" y="182532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7383293" y="18385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1" name="Straight Connector 120">
            <a:extLst>
              <a:ext uri="{FF2B5EF4-FFF2-40B4-BE49-F238E27FC236}">
                <a16:creationId xmlns:a16="http://schemas.microsoft.com/office/drawing/2014/main" id="{C25D53DF-DB09-4C20-9566-1A8035555AC8}"/>
              </a:ext>
            </a:extLst>
          </p:cNvPr>
          <p:cNvCxnSpPr/>
          <p:nvPr/>
        </p:nvCxnSpPr>
        <p:spPr>
          <a:xfrm>
            <a:off x="9241506" y="18343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16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4" name="Straight Connector 123">
            <a:extLst>
              <a:ext uri="{FF2B5EF4-FFF2-40B4-BE49-F238E27FC236}">
                <a16:creationId xmlns:a16="http://schemas.microsoft.com/office/drawing/2014/main" id="{E8E2C687-8F55-4AA9-87AF-313368FB2932}"/>
              </a:ext>
            </a:extLst>
          </p:cNvPr>
          <p:cNvCxnSpPr/>
          <p:nvPr/>
        </p:nvCxnSpPr>
        <p:spPr>
          <a:xfrm>
            <a:off x="1098487" y="527660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1093493" y="5285035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6" name="Straight Connector 125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2832753" y="529556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EC20E863-413F-48FC-993B-A2524972F2F4}"/>
              </a:ext>
            </a:extLst>
          </p:cNvPr>
          <p:cNvCxnSpPr/>
          <p:nvPr/>
        </p:nvCxnSpPr>
        <p:spPr>
          <a:xfrm>
            <a:off x="9244840" y="52809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0" name="Straight Connector 129">
            <a:extLst>
              <a:ext uri="{FF2B5EF4-FFF2-40B4-BE49-F238E27FC236}">
                <a16:creationId xmlns:a16="http://schemas.microsoft.com/office/drawing/2014/main" id="{5954BBA4-D4DF-4BB1-AF39-FA119786AB0D}"/>
              </a:ext>
            </a:extLst>
          </p:cNvPr>
          <p:cNvCxnSpPr/>
          <p:nvPr/>
        </p:nvCxnSpPr>
        <p:spPr>
          <a:xfrm>
            <a:off x="11095461" y="528285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6" name="TextBox 4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2129" y="527453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560883" y="527750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976996" y="5279070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830676" y="527453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1" name="TextBox 50"/>
          <p:cNvSpPr txBox="1"/>
          <p:nvPr/>
        </p:nvSpPr>
        <p:spPr>
          <a:xfrm>
            <a:off x="2152918" y="6270069"/>
            <a:ext cx="133241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7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160197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86" name="Straight Connector 8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19863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TextBox 86"/>
          <p:cNvSpPr txBox="1"/>
          <p:nvPr/>
        </p:nvSpPr>
        <p:spPr>
          <a:xfrm>
            <a:off x="156562" y="4133883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8" name="TextBox 87"/>
          <p:cNvSpPr txBox="1"/>
          <p:nvPr/>
        </p:nvSpPr>
        <p:spPr>
          <a:xfrm>
            <a:off x="1973688" y="4133883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2" name="object 60">
            <a:extLst>
              <a:ext uri="{FF2B5EF4-FFF2-40B4-BE49-F238E27FC236}">
                <a16:creationId xmlns:a16="http://schemas.microsoft.com/office/drawing/2014/main" id="{919D76AF-BF73-4E55-994A-744951AC8593}"/>
              </a:ext>
            </a:extLst>
          </p:cNvPr>
          <p:cNvSpPr/>
          <p:nvPr/>
        </p:nvSpPr>
        <p:spPr>
          <a:xfrm>
            <a:off x="4146871" y="571747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69" name="Straight Connector 68">
            <a:extLst>
              <a:ext uri="{FF2B5EF4-FFF2-40B4-BE49-F238E27FC236}">
                <a16:creationId xmlns:a16="http://schemas.microsoft.com/office/drawing/2014/main" id="{78A10162-9465-4E42-84F8-B32A7E106EBD}"/>
              </a:ext>
            </a:extLst>
          </p:cNvPr>
          <p:cNvCxnSpPr/>
          <p:nvPr/>
        </p:nvCxnSpPr>
        <p:spPr>
          <a:xfrm>
            <a:off x="4741231" y="527176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4" name="TextBox 73">
            <a:extLst>
              <a:ext uri="{FF2B5EF4-FFF2-40B4-BE49-F238E27FC236}">
                <a16:creationId xmlns:a16="http://schemas.microsoft.com/office/drawing/2014/main" id="{7FA3425E-2987-47B3-B089-101FB9F603A5}"/>
              </a:ext>
            </a:extLst>
          </p:cNvPr>
          <p:cNvSpPr txBox="1"/>
          <p:nvPr/>
        </p:nvSpPr>
        <p:spPr>
          <a:xfrm>
            <a:off x="4473387" y="526989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8" name="object 60">
            <a:extLst>
              <a:ext uri="{FF2B5EF4-FFF2-40B4-BE49-F238E27FC236}">
                <a16:creationId xmlns:a16="http://schemas.microsoft.com/office/drawing/2014/main" id="{98C1F046-BAA7-4694-8999-A40B00398AF9}"/>
              </a:ext>
            </a:extLst>
          </p:cNvPr>
          <p:cNvSpPr/>
          <p:nvPr/>
        </p:nvSpPr>
        <p:spPr>
          <a:xfrm>
            <a:off x="6768128" y="571747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82" name="Straight Connector 81">
            <a:extLst>
              <a:ext uri="{FF2B5EF4-FFF2-40B4-BE49-F238E27FC236}">
                <a16:creationId xmlns:a16="http://schemas.microsoft.com/office/drawing/2014/main" id="{6BDD3570-356A-4C44-BBAA-9D83201E1626}"/>
              </a:ext>
            </a:extLst>
          </p:cNvPr>
          <p:cNvCxnSpPr/>
          <p:nvPr/>
        </p:nvCxnSpPr>
        <p:spPr>
          <a:xfrm>
            <a:off x="7362488" y="527176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4" name="TextBox 83">
            <a:extLst>
              <a:ext uri="{FF2B5EF4-FFF2-40B4-BE49-F238E27FC236}">
                <a16:creationId xmlns:a16="http://schemas.microsoft.com/office/drawing/2014/main" id="{004D2910-EA11-472B-889B-025C1DB244E3}"/>
              </a:ext>
            </a:extLst>
          </p:cNvPr>
          <p:cNvSpPr txBox="1"/>
          <p:nvPr/>
        </p:nvSpPr>
        <p:spPr>
          <a:xfrm>
            <a:off x="7094644" y="526989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89" name="TextBox 88">
            <a:extLst>
              <a:ext uri="{FF2B5EF4-FFF2-40B4-BE49-F238E27FC236}">
                <a16:creationId xmlns:a16="http://schemas.microsoft.com/office/drawing/2014/main" id="{40E657D3-A52B-4A8F-B85D-C35777765AB3}"/>
              </a:ext>
            </a:extLst>
          </p:cNvPr>
          <p:cNvSpPr txBox="1"/>
          <p:nvPr/>
        </p:nvSpPr>
        <p:spPr>
          <a:xfrm>
            <a:off x="4028325" y="6273724"/>
            <a:ext cx="162416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12 x SA-18 MANPAD Launcher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171687317"/>
      </p:ext>
    </p:extLst>
  </p:cSld>
  <p:clrMapOvr>
    <a:masterClrMapping/>
  </p:clrMapOvr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Medical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Motorized Infantry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Treatment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32213" y="270430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Casualty</a:t>
            </a:r>
          </a:p>
          <a:p>
            <a:pPr algn="ctr"/>
            <a:r>
              <a:rPr lang="en-US" sz="1200" dirty="0"/>
              <a:t>Collection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1420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ADM Disposal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523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5680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61005" y="3252945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UAZ 452D Ambulance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718740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TMS 65M Decontamination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Field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79889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BMM-3 Mobile Dressing Station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884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Casualty</a:t>
            </a:r>
          </a:p>
          <a:p>
            <a:pPr algn="ctr"/>
            <a:r>
              <a:rPr lang="en-US" sz="1200" dirty="0"/>
              <a:t>Collection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6094769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4" name="TextBox 33"/>
          <p:cNvSpPr txBox="1"/>
          <p:nvPr/>
        </p:nvSpPr>
        <p:spPr>
          <a:xfrm>
            <a:off x="5392758" y="3237796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UAZ 452D Ambulance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7979073" y="3252814"/>
            <a:ext cx="1148071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34854" y="223617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80393" y="223066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06121" y="222569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08284" y="222921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3215383826"/>
      </p:ext>
    </p:extLst>
  </p:cSld>
  <p:clrMapOvr>
    <a:masterClrMapping/>
  </p:clrMapOvr>
</p:sld>
</file>

<file path=ppt/slides/slide8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Motorized Infantry Company, Motorized Infantry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Separate Motorized Infantry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Motorized Infantry Company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83035" y="644092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 Motorized Infantry Company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Motorized Infantry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8849" y="272243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Motorized Infantry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37297" y="225203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Weapons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6094769" y="226503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27300" y="2222490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376763" y="223301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5421171" y="3276453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45745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Team</a:t>
            </a:r>
            <a:endParaRPr sz="1200" dirty="0"/>
          </a:p>
        </p:txBody>
      </p:sp>
      <p:sp>
        <p:nvSpPr>
          <p:cNvPr id="26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2223307" y="45745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  <a:endParaRPr sz="1200" dirty="0"/>
          </a:p>
        </p:txBody>
      </p:sp>
      <p:sp>
        <p:nvSpPr>
          <p:cNvPr id="2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055121" y="45745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  <a:endParaRPr sz="1200" dirty="0"/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1088729" y="4119195"/>
            <a:ext cx="3568439" cy="1573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85409" y="325743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695" y="411381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817667" y="411381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649481" y="411063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7" name="TextBox 36"/>
          <p:cNvSpPr txBox="1"/>
          <p:nvPr/>
        </p:nvSpPr>
        <p:spPr>
          <a:xfrm>
            <a:off x="3983914" y="5114683"/>
            <a:ext cx="109036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152100" y="5114683"/>
            <a:ext cx="171874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19842" y="5114683"/>
            <a:ext cx="134844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4" name="object 60">
            <a:extLst>
              <a:ext uri="{FF2B5EF4-FFF2-40B4-BE49-F238E27FC236}">
                <a16:creationId xmlns:a16="http://schemas.microsoft.com/office/drawing/2014/main" id="{E778B26E-88AE-4D1B-8DF6-D8AAE67E2B5D}"/>
              </a:ext>
            </a:extLst>
          </p:cNvPr>
          <p:cNvSpPr/>
          <p:nvPr/>
        </p:nvSpPr>
        <p:spPr>
          <a:xfrm>
            <a:off x="7936955" y="2729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Motorized Infantry Platoon</a:t>
            </a: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EFA104F2-A996-407E-82DA-D44DC6F94AB6}"/>
              </a:ext>
            </a:extLst>
          </p:cNvPr>
          <p:cNvSpPr txBox="1"/>
          <p:nvPr/>
        </p:nvSpPr>
        <p:spPr>
          <a:xfrm>
            <a:off x="8275403" y="225899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2DACE5D7-4854-45F7-855D-83EAFE26CDC2}"/>
              </a:ext>
            </a:extLst>
          </p:cNvPr>
          <p:cNvCxnSpPr/>
          <p:nvPr/>
        </p:nvCxnSpPr>
        <p:spPr>
          <a:xfrm>
            <a:off x="8532875" y="227199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TextBox 39">
            <a:extLst>
              <a:ext uri="{FF2B5EF4-FFF2-40B4-BE49-F238E27FC236}">
                <a16:creationId xmlns:a16="http://schemas.microsoft.com/office/drawing/2014/main" id="{C9DB1FE2-8BB5-4767-A198-CAFFCF650455}"/>
              </a:ext>
            </a:extLst>
          </p:cNvPr>
          <p:cNvSpPr txBox="1"/>
          <p:nvPr/>
        </p:nvSpPr>
        <p:spPr>
          <a:xfrm>
            <a:off x="7859277" y="328341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66161778"/>
      </p:ext>
    </p:extLst>
  </p:cSld>
  <p:clrMapOvr>
    <a:masterClrMapping/>
  </p:clrMapOvr>
</p:sld>
</file>

<file path=ppt/slides/slide8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73941" y="104775"/>
            <a:ext cx="11632309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Weapons Platoon, Motorized Infantry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Motorized Infantry Battalion, Separate Motorized Infantry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2076475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15278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Weapons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935273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337968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Mortar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337591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 Guided Missile 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337968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Automatic Grenade Launcher 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337968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Sniper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93527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92394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92229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92394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924553"/>
            <a:ext cx="141897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AT-4 ATGM Launcher+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89876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90929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933709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35mm AGL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933709"/>
            <a:ext cx="136447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12mm Sniper Rifle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7.62mm Sniper SVD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1066722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87772" y="29222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933709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60mm Mortar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1ADD660C-FD74-4A99-B156-48CC01339AC8}"/>
              </a:ext>
            </a:extLst>
          </p:cNvPr>
          <p:cNvSpPr txBox="1"/>
          <p:nvPr/>
        </p:nvSpPr>
        <p:spPr>
          <a:xfrm>
            <a:off x="8336818" y="290470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149910870"/>
      </p:ext>
    </p:extLst>
  </p:cSld>
  <p:clrMapOvr>
    <a:masterClrMapping/>
  </p:clrMapOvr>
</p:sld>
</file>

<file path=ppt/slides/slide8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666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Mortar Battery, Motorized Infantry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Separate Motorized Infantry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3621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134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Mortar Battery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83035" y="605992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208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665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 Mortar Battery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1949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615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Mortar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665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Mortar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72625" y="219491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665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  <a:br>
              <a:rPr lang="en-US" sz="1200" dirty="0"/>
            </a:br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208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095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079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09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10178"/>
            <a:ext cx="134844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2B16 120mm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1843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376763" y="219491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19334"/>
            <a:ext cx="134844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2B16 120mm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193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45364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Team</a:t>
            </a:r>
            <a:endParaRPr sz="1200" dirty="0"/>
          </a:p>
        </p:txBody>
      </p:sp>
      <p:sp>
        <p:nvSpPr>
          <p:cNvPr id="26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2223307" y="45364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Fires</a:t>
            </a:r>
          </a:p>
          <a:p>
            <a:pPr algn="ctr"/>
            <a:r>
              <a:rPr lang="en-US" sz="1200" dirty="0"/>
              <a:t>Team</a:t>
            </a:r>
            <a:endParaRPr sz="1200" dirty="0"/>
          </a:p>
        </p:txBody>
      </p:sp>
      <p:sp>
        <p:nvSpPr>
          <p:cNvPr id="2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055121" y="45364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Observation</a:t>
            </a:r>
          </a:p>
          <a:p>
            <a:pPr algn="ctr"/>
            <a:r>
              <a:rPr lang="en-US" sz="1200" dirty="0"/>
              <a:t>Team</a:t>
            </a:r>
            <a:endParaRPr sz="1200" dirty="0"/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1088729" y="4081095"/>
            <a:ext cx="3568439" cy="1573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85409" y="321933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695" y="407571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817667" y="407571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649481" y="407253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7" name="TextBox 36"/>
          <p:cNvSpPr txBox="1"/>
          <p:nvPr/>
        </p:nvSpPr>
        <p:spPr>
          <a:xfrm>
            <a:off x="3983914" y="5076583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152100" y="5076583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1V152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19842" y="5076583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758771581"/>
      </p:ext>
    </p:extLst>
  </p:cSld>
  <p:clrMapOvr>
    <a:masterClrMapping/>
  </p:clrMapOvr>
</p:sld>
</file>

<file path=ppt/slides/slide8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Reconnaissance Platoon, Motorized Infantry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Separate Motorized Infantry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84417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84056" y="272056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6079976" y="22631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5406378" y="3274589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STRUNA 1 BS Radar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6447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STRUNA 1 BS Radar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87772" y="224601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STRUNA 1 BS Radar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1ADD660C-FD74-4A99-B156-48CC01339AC8}"/>
              </a:ext>
            </a:extLst>
          </p:cNvPr>
          <p:cNvSpPr txBox="1"/>
          <p:nvPr/>
        </p:nvSpPr>
        <p:spPr>
          <a:xfrm>
            <a:off x="5886697" y="224558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1256241244"/>
      </p:ext>
    </p:extLst>
  </p:cSld>
  <p:clrMapOvr>
    <a:masterClrMapping/>
  </p:clrMapOvr>
</p:sld>
</file>

<file path=ppt/slides/slide8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Anti-Tank Guided Missile Platoon, Motorized Infantry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Separate Motorized Infantry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84417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 Guided Missile 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 Guided Missile Section</a:t>
            </a:r>
            <a:endParaRPr sz="1200" dirty="0"/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84056" y="272056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 Guided Missile 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 Guided Missile 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6079976" y="22631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5406378" y="3274589"/>
            <a:ext cx="134844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AT-4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4844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AT-4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87772" y="224601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134844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AT-4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1ADD660C-FD74-4A99-B156-48CC01339AC8}"/>
              </a:ext>
            </a:extLst>
          </p:cNvPr>
          <p:cNvSpPr txBox="1"/>
          <p:nvPr/>
        </p:nvSpPr>
        <p:spPr>
          <a:xfrm>
            <a:off x="5886697" y="224558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467161259"/>
      </p:ext>
    </p:extLst>
  </p:cSld>
  <p:clrMapOvr>
    <a:masterClrMapping/>
  </p:clrMapOvr>
</p:sld>
</file>

<file path=ppt/slides/slide8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Motorized Infantry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Separate Motorized Infantry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263112396"/>
      </p:ext>
    </p:extLst>
  </p:cSld>
  <p:clrMapOvr>
    <a:masterClrMapping/>
  </p:clrMapOvr>
</p:sld>
</file>

<file path=ppt/slides/slide8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Transport Platoon, Motorized Infantry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Separate Motorized Infantry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84417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13685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7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10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87772" y="224601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113685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7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10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961441351"/>
      </p:ext>
    </p:extLst>
  </p:cSld>
  <p:clrMapOvr>
    <a:masterClrMapping/>
  </p:clrMapOvr>
</p:sld>
</file>

<file path=ppt/slides/slide8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Motorized Infantry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Separate Motorized Infantry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48825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507144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UAZ 452D Ambulance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27470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9671E646-4824-4573-8ED6-AA83D09667DE}"/>
              </a:ext>
            </a:extLst>
          </p:cNvPr>
          <p:cNvSpPr/>
          <p:nvPr/>
        </p:nvSpPr>
        <p:spPr>
          <a:xfrm>
            <a:off x="5501640" y="27256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FC357805-3852-4F4F-AEBC-2908BC16D554}"/>
              </a:ext>
            </a:extLst>
          </p:cNvPr>
          <p:cNvCxnSpPr/>
          <p:nvPr/>
        </p:nvCxnSpPr>
        <p:spPr>
          <a:xfrm>
            <a:off x="6096405" y="22736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>
            <a:extLst>
              <a:ext uri="{FF2B5EF4-FFF2-40B4-BE49-F238E27FC236}">
                <a16:creationId xmlns:a16="http://schemas.microsoft.com/office/drawing/2014/main" id="{EE70FF23-113A-47DC-85FF-7C46AC506C5E}"/>
              </a:ext>
            </a:extLst>
          </p:cNvPr>
          <p:cNvSpPr txBox="1"/>
          <p:nvPr/>
        </p:nvSpPr>
        <p:spPr>
          <a:xfrm>
            <a:off x="5430432" y="3274258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7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0B5739C3-D1D0-41D2-BB4D-A628CD4A6188}"/>
              </a:ext>
            </a:extLst>
          </p:cNvPr>
          <p:cNvSpPr txBox="1"/>
          <p:nvPr/>
        </p:nvSpPr>
        <p:spPr>
          <a:xfrm>
            <a:off x="5909855" y="225899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2968019314"/>
      </p:ext>
    </p:extLst>
  </p:cSld>
  <p:clrMapOvr>
    <a:masterClrMapping/>
  </p:clrMapOvr>
</p:sld>
</file>

<file path=ppt/slides/slide8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8572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Separate Motorized Infantry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381150"/>
            <a:ext cx="186" cy="39017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25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Tank 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271" y="62504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278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72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Tank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4533" y="182316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387517" y="227181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Tank</a:t>
            </a:r>
          </a:p>
          <a:p>
            <a:pPr algn="ctr"/>
            <a:r>
              <a:rPr lang="en-US" sz="1200" dirty="0"/>
              <a:t>Squadron</a:t>
            </a: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2879633" y="2063975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9A89BBAF-B244-4635-BB3A-EE4E6C4C7EC1}"/>
              </a:ext>
            </a:extLst>
          </p:cNvPr>
          <p:cNvSpPr/>
          <p:nvPr/>
        </p:nvSpPr>
        <p:spPr>
          <a:xfrm>
            <a:off x="4148915" y="22640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Tank</a:t>
            </a:r>
          </a:p>
          <a:p>
            <a:pPr algn="ctr"/>
            <a:r>
              <a:rPr lang="en-US" sz="1200" dirty="0"/>
              <a:t>Squadron</a:t>
            </a: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4BD9400B-F589-4279-AD5E-60332F5DE2A8}"/>
              </a:ext>
            </a:extLst>
          </p:cNvPr>
          <p:cNvSpPr txBox="1"/>
          <p:nvPr/>
        </p:nvSpPr>
        <p:spPr>
          <a:xfrm>
            <a:off x="4630363" y="205616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6782604" y="229082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Tank</a:t>
            </a:r>
          </a:p>
          <a:p>
            <a:pPr algn="ctr"/>
            <a:r>
              <a:rPr lang="en-US" sz="1200" dirty="0"/>
              <a:t>Squadron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7265147" y="205572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652108" y="227181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130000" y="2063975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7" name="object 60">
            <a:extLst>
              <a:ext uri="{FF2B5EF4-FFF2-40B4-BE49-F238E27FC236}">
                <a16:creationId xmlns:a16="http://schemas.microsoft.com/office/drawing/2014/main" id="{D576C08F-F0D8-4233-93FB-C028CB9730F7}"/>
              </a:ext>
            </a:extLst>
          </p:cNvPr>
          <p:cNvSpPr/>
          <p:nvPr/>
        </p:nvSpPr>
        <p:spPr>
          <a:xfrm>
            <a:off x="10523288" y="224475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331D7C80-462A-455C-98B5-3D005060109E}"/>
              </a:ext>
            </a:extLst>
          </p:cNvPr>
          <p:cNvSpPr txBox="1"/>
          <p:nvPr/>
        </p:nvSpPr>
        <p:spPr>
          <a:xfrm>
            <a:off x="10832423" y="1808313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7" name="object 60">
            <a:extLst>
              <a:ext uri="{FF2B5EF4-FFF2-40B4-BE49-F238E27FC236}">
                <a16:creationId xmlns:a16="http://schemas.microsoft.com/office/drawing/2014/main" id="{E426BBA5-2ECC-4738-817C-246FBC4547BB}"/>
              </a:ext>
            </a:extLst>
          </p:cNvPr>
          <p:cNvSpPr/>
          <p:nvPr/>
        </p:nvSpPr>
        <p:spPr>
          <a:xfrm>
            <a:off x="2978814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1" name="object 60">
            <a:extLst>
              <a:ext uri="{FF2B5EF4-FFF2-40B4-BE49-F238E27FC236}">
                <a16:creationId xmlns:a16="http://schemas.microsoft.com/office/drawing/2014/main" id="{45D52A1E-AE54-45BC-A01B-E25A206BEFF5}"/>
              </a:ext>
            </a:extLst>
          </p:cNvPr>
          <p:cNvSpPr/>
          <p:nvPr/>
        </p:nvSpPr>
        <p:spPr>
          <a:xfrm>
            <a:off x="8065970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278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2993345" y="181961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7" name="Straight Connector 11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4750488" y="182532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7383293" y="18385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1" name="Straight Connector 120">
            <a:extLst>
              <a:ext uri="{FF2B5EF4-FFF2-40B4-BE49-F238E27FC236}">
                <a16:creationId xmlns:a16="http://schemas.microsoft.com/office/drawing/2014/main" id="{C25D53DF-DB09-4C20-9566-1A8035555AC8}"/>
              </a:ext>
            </a:extLst>
          </p:cNvPr>
          <p:cNvCxnSpPr/>
          <p:nvPr/>
        </p:nvCxnSpPr>
        <p:spPr>
          <a:xfrm>
            <a:off x="9241506" y="18343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16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3570188" y="5280196"/>
            <a:ext cx="5090142" cy="704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6" name="Straight Connector 125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3579712" y="52711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EC20E863-413F-48FC-993B-A2524972F2F4}"/>
              </a:ext>
            </a:extLst>
          </p:cNvPr>
          <p:cNvCxnSpPr/>
          <p:nvPr/>
        </p:nvCxnSpPr>
        <p:spPr>
          <a:xfrm>
            <a:off x="8660330" y="52764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TextBox 4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10516" y="5234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393415" y="5234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0" name="TextBox 69"/>
          <p:cNvSpPr txBox="1"/>
          <p:nvPr/>
        </p:nvSpPr>
        <p:spPr>
          <a:xfrm>
            <a:off x="8560934" y="2819863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BRM-3K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Skylark IV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160197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86" name="Straight Connector 8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19863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TextBox 86"/>
          <p:cNvSpPr txBox="1"/>
          <p:nvPr/>
        </p:nvSpPr>
        <p:spPr>
          <a:xfrm>
            <a:off x="156562" y="4133883"/>
            <a:ext cx="665567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T-90A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BMP-2</a:t>
            </a:r>
          </a:p>
        </p:txBody>
      </p:sp>
      <p:sp>
        <p:nvSpPr>
          <p:cNvPr id="88" name="TextBox 87"/>
          <p:cNvSpPr txBox="1"/>
          <p:nvPr/>
        </p:nvSpPr>
        <p:spPr>
          <a:xfrm>
            <a:off x="1973688" y="4133883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9" name="TextBox 68"/>
          <p:cNvSpPr txBox="1"/>
          <p:nvPr/>
        </p:nvSpPr>
        <p:spPr>
          <a:xfrm>
            <a:off x="10459431" y="2812650"/>
            <a:ext cx="109837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SA-18 Launcher</a:t>
            </a:r>
          </a:p>
        </p:txBody>
      </p:sp>
    </p:spTree>
    <p:extLst>
      <p:ext uri="{BB962C8B-B14F-4D97-AF65-F5344CB8AC3E}">
        <p14:creationId xmlns:p14="http://schemas.microsoft.com/office/powerpoint/2010/main" val="4216010434"/>
      </p:ext>
    </p:extLst>
  </p:cSld>
  <p:clrMapOvr>
    <a:masterClrMapping/>
  </p:clrMapOvr>
</p:sld>
</file>

<file path=ppt/slides/slide8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Squadron, Tank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Separate Motorized Infantry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Tank</a:t>
            </a:r>
          </a:p>
          <a:p>
            <a:pPr algn="ctr"/>
            <a:r>
              <a:rPr lang="en-US" sz="1200" dirty="0"/>
              <a:t>Squadron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Tank</a:t>
            </a:r>
          </a:p>
          <a:p>
            <a:pPr algn="ctr"/>
            <a:r>
              <a:rPr lang="en-US" sz="1200" dirty="0"/>
              <a:t>Troop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Tank</a:t>
            </a:r>
          </a:p>
          <a:p>
            <a:pPr algn="ctr"/>
            <a:r>
              <a:rPr lang="en-US" sz="1200" dirty="0"/>
              <a:t>Troop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91675" y="223301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Tank</a:t>
            </a:r>
          </a:p>
          <a:p>
            <a:pPr algn="ctr"/>
            <a:r>
              <a:rPr lang="en-US" sz="1200" dirty="0"/>
              <a:t>Troop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631904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T90-A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55875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5338" y="223301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631904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T90-A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631904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T90-A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85938" y="325108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2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575" y="444118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27" name="Straight Connector 26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78263" y="4109864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0289" y="410711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66640" y="410711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024230" y="410711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35427" y="444372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72280" y="444814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3" name="TextBox 32"/>
          <p:cNvSpPr txBox="1"/>
          <p:nvPr/>
        </p:nvSpPr>
        <p:spPr>
          <a:xfrm>
            <a:off x="392265" y="4989828"/>
            <a:ext cx="631904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T-90A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2351161" y="4989828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4310057" y="4989828"/>
            <a:ext cx="109036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393124222"/>
      </p:ext>
    </p:extLst>
  </p:cSld>
  <p:clrMapOvr>
    <a:masterClrMapping/>
  </p:clrMapOvr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389" cy="380145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Tank</a:t>
            </a:r>
          </a:p>
          <a:p>
            <a:pPr algn="ctr"/>
            <a:r>
              <a:rPr lang="en-US" sz="1200" dirty="0"/>
              <a:t>Brigade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190" y="644092"/>
            <a:ext cx="27443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X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4694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Tank</a:t>
            </a:r>
          </a:p>
          <a:p>
            <a:pPr algn="ctr"/>
            <a:r>
              <a:rPr lang="en-US" sz="1200" dirty="0"/>
              <a:t>Brigade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82521" y="208351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632760" y="230069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Tank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3097952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663116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Tank</a:t>
            </a:r>
          </a:p>
          <a:p>
            <a:pPr algn="ctr"/>
            <a:r>
              <a:rPr lang="en-US" sz="1200" dirty="0"/>
              <a:t>Battalion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5146970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641202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Tank</a:t>
            </a:r>
          </a:p>
          <a:p>
            <a:pPr algn="ctr"/>
            <a:r>
              <a:rPr lang="en-US" sz="1200" dirty="0"/>
              <a:t>Battalion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6886544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69" name="object 60">
            <a:extLst>
              <a:ext uri="{FF2B5EF4-FFF2-40B4-BE49-F238E27FC236}">
                <a16:creationId xmlns:a16="http://schemas.microsoft.com/office/drawing/2014/main" id="{6CB944C2-9388-41D9-967D-D1C47186E2B5}"/>
              </a:ext>
            </a:extLst>
          </p:cNvPr>
          <p:cNvSpPr/>
          <p:nvPr/>
        </p:nvSpPr>
        <p:spPr>
          <a:xfrm>
            <a:off x="8413684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Mechanized Infantry Battalion</a:t>
            </a: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8636FCD9-5D82-4416-99AE-35DAE638FB74}"/>
              </a:ext>
            </a:extLst>
          </p:cNvPr>
          <p:cNvSpPr txBox="1"/>
          <p:nvPr/>
        </p:nvSpPr>
        <p:spPr>
          <a:xfrm>
            <a:off x="8878655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81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</a:t>
            </a:r>
          </a:p>
          <a:p>
            <a:pPr algn="ctr"/>
            <a:r>
              <a:rPr lang="en-US" sz="1200" dirty="0"/>
              <a:t>Artillery Battalion</a:t>
            </a:r>
            <a:endParaRPr sz="1200" dirty="0"/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971725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73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1558632" y="387501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 Defense</a:t>
            </a:r>
            <a:br>
              <a:rPr lang="en-US" sz="1200" dirty="0"/>
            </a:br>
            <a:r>
              <a:rPr lang="en-US" sz="1200" dirty="0"/>
              <a:t>Artillery Battalion</a:t>
            </a:r>
            <a:endParaRPr sz="1200" dirty="0"/>
          </a:p>
        </p:txBody>
      </p:sp>
      <p:sp>
        <p:nvSpPr>
          <p:cNvPr id="74" name="TextBox 73">
            <a:extLst>
              <a:ext uri="{FF2B5EF4-FFF2-40B4-BE49-F238E27FC236}">
                <a16:creationId xmlns:a16="http://schemas.microsoft.com/office/drawing/2014/main" id="{61D16797-20A4-43C5-A45C-BD62C451772D}"/>
              </a:ext>
            </a:extLst>
          </p:cNvPr>
          <p:cNvSpPr txBox="1"/>
          <p:nvPr/>
        </p:nvSpPr>
        <p:spPr>
          <a:xfrm>
            <a:off x="2020325" y="3680840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81" name="object 60">
            <a:extLst>
              <a:ext uri="{FF2B5EF4-FFF2-40B4-BE49-F238E27FC236}">
                <a16:creationId xmlns:a16="http://schemas.microsoft.com/office/drawing/2014/main" id="{45D52A1E-AE54-45BC-A01B-E25A206BEFF5}"/>
              </a:ext>
            </a:extLst>
          </p:cNvPr>
          <p:cNvSpPr/>
          <p:nvPr/>
        </p:nvSpPr>
        <p:spPr>
          <a:xfrm>
            <a:off x="7343155" y="388498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</a:t>
            </a:r>
            <a:br>
              <a:rPr lang="en-US" sz="1200" dirty="0"/>
            </a:br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82" name="TextBox 81">
            <a:extLst>
              <a:ext uri="{FF2B5EF4-FFF2-40B4-BE49-F238E27FC236}">
                <a16:creationId xmlns:a16="http://schemas.microsoft.com/office/drawing/2014/main" id="{22EEC7CF-531C-4252-BA0A-171997BFBFC2}"/>
              </a:ext>
            </a:extLst>
          </p:cNvPr>
          <p:cNvSpPr txBox="1"/>
          <p:nvPr/>
        </p:nvSpPr>
        <p:spPr>
          <a:xfrm>
            <a:off x="7821839" y="368497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83" name="object 60">
            <a:extLst>
              <a:ext uri="{FF2B5EF4-FFF2-40B4-BE49-F238E27FC236}">
                <a16:creationId xmlns:a16="http://schemas.microsoft.com/office/drawing/2014/main" id="{7801212E-E563-45A8-BE47-E51BC0001469}"/>
              </a:ext>
            </a:extLst>
          </p:cNvPr>
          <p:cNvSpPr/>
          <p:nvPr/>
        </p:nvSpPr>
        <p:spPr>
          <a:xfrm>
            <a:off x="9444608" y="387501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84" name="TextBox 83">
            <a:extLst>
              <a:ext uri="{FF2B5EF4-FFF2-40B4-BE49-F238E27FC236}">
                <a16:creationId xmlns:a16="http://schemas.microsoft.com/office/drawing/2014/main" id="{AAC108ED-2E79-4A7D-B158-235511B997D2}"/>
              </a:ext>
            </a:extLst>
          </p:cNvPr>
          <p:cNvSpPr txBox="1"/>
          <p:nvPr/>
        </p:nvSpPr>
        <p:spPr>
          <a:xfrm>
            <a:off x="9924285" y="3667170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85" name="object 60">
            <a:extLst>
              <a:ext uri="{FF2B5EF4-FFF2-40B4-BE49-F238E27FC236}">
                <a16:creationId xmlns:a16="http://schemas.microsoft.com/office/drawing/2014/main" id="{285CFD51-242C-414A-972C-E19FC4FF4C2C}"/>
              </a:ext>
            </a:extLst>
          </p:cNvPr>
          <p:cNvSpPr/>
          <p:nvPr/>
        </p:nvSpPr>
        <p:spPr>
          <a:xfrm>
            <a:off x="3592137" y="387154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 Company</a:t>
            </a:r>
            <a:endParaRPr sz="1200" dirty="0"/>
          </a:p>
        </p:txBody>
      </p:sp>
      <p:sp>
        <p:nvSpPr>
          <p:cNvPr id="87" name="object 60">
            <a:extLst>
              <a:ext uri="{FF2B5EF4-FFF2-40B4-BE49-F238E27FC236}">
                <a16:creationId xmlns:a16="http://schemas.microsoft.com/office/drawing/2014/main" id="{6884C3F7-C906-4D04-BBFA-03B6F9F31984}"/>
              </a:ext>
            </a:extLst>
          </p:cNvPr>
          <p:cNvSpPr/>
          <p:nvPr/>
        </p:nvSpPr>
        <p:spPr>
          <a:xfrm>
            <a:off x="492675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985860" y="5399692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1" name="object 60">
            <a:extLst>
              <a:ext uri="{FF2B5EF4-FFF2-40B4-BE49-F238E27FC236}">
                <a16:creationId xmlns:a16="http://schemas.microsoft.com/office/drawing/2014/main" id="{B8F41D20-0B04-4042-83D7-4D5FBC21619E}"/>
              </a:ext>
            </a:extLst>
          </p:cNvPr>
          <p:cNvSpPr/>
          <p:nvPr/>
        </p:nvSpPr>
        <p:spPr>
          <a:xfrm>
            <a:off x="3827332" y="56115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4323340" y="5399692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3" name="object 60">
            <a:extLst>
              <a:ext uri="{FF2B5EF4-FFF2-40B4-BE49-F238E27FC236}">
                <a16:creationId xmlns:a16="http://schemas.microsoft.com/office/drawing/2014/main" id="{66F1F12B-68E3-441E-A4D8-30E9A2393C4A}"/>
              </a:ext>
            </a:extLst>
          </p:cNvPr>
          <p:cNvSpPr/>
          <p:nvPr/>
        </p:nvSpPr>
        <p:spPr>
          <a:xfrm>
            <a:off x="7161699" y="56115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Chemical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4" name="TextBox 93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7484968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2AC091A-8990-4C1B-A48B-D3EE9C25DE2A}"/>
              </a:ext>
            </a:extLst>
          </p:cNvPr>
          <p:cNvSpPr/>
          <p:nvPr/>
        </p:nvSpPr>
        <p:spPr>
          <a:xfrm>
            <a:off x="10503480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5149BB2E-240D-4B14-B16F-0516662D06A9}"/>
              </a:ext>
            </a:extLst>
          </p:cNvPr>
          <p:cNvSpPr txBox="1"/>
          <p:nvPr/>
        </p:nvSpPr>
        <p:spPr>
          <a:xfrm>
            <a:off x="10824533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469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228509" y="18391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5272201" y="18390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7016284" y="18363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" name="Straight Connector 121">
            <a:extLst>
              <a:ext uri="{FF2B5EF4-FFF2-40B4-BE49-F238E27FC236}">
                <a16:creationId xmlns:a16="http://schemas.microsoft.com/office/drawing/2014/main" id="{CE5B60CE-A550-477F-8408-109AE267E6C9}"/>
              </a:ext>
            </a:extLst>
          </p:cNvPr>
          <p:cNvCxnSpPr/>
          <p:nvPr/>
        </p:nvCxnSpPr>
        <p:spPr>
          <a:xfrm>
            <a:off x="9003856" y="184255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356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2149527" y="3473065"/>
            <a:ext cx="7887363" cy="7145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6" name="Straight Connector 125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2152183" y="348021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EC20E863-413F-48FC-993B-A2524972F2F4}"/>
              </a:ext>
            </a:extLst>
          </p:cNvPr>
          <p:cNvCxnSpPr/>
          <p:nvPr/>
        </p:nvCxnSpPr>
        <p:spPr>
          <a:xfrm>
            <a:off x="7936106" y="347460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0" name="Straight Connector 129">
            <a:extLst>
              <a:ext uri="{FF2B5EF4-FFF2-40B4-BE49-F238E27FC236}">
                <a16:creationId xmlns:a16="http://schemas.microsoft.com/office/drawing/2014/main" id="{5954BBA4-D4DF-4BB1-AF39-FA119786AB0D}"/>
              </a:ext>
            </a:extLst>
          </p:cNvPr>
          <p:cNvCxnSpPr/>
          <p:nvPr/>
        </p:nvCxnSpPr>
        <p:spPr>
          <a:xfrm>
            <a:off x="10029120" y="347088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1" name="Straight Connector 130">
            <a:extLst>
              <a:ext uri="{FF2B5EF4-FFF2-40B4-BE49-F238E27FC236}">
                <a16:creationId xmlns:a16="http://schemas.microsoft.com/office/drawing/2014/main" id="{553762B7-D256-4E75-A67C-D8A7519362A3}"/>
              </a:ext>
            </a:extLst>
          </p:cNvPr>
          <p:cNvCxnSpPr/>
          <p:nvPr/>
        </p:nvCxnSpPr>
        <p:spPr>
          <a:xfrm>
            <a:off x="1092156" y="520165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2" name="Straight Connector 131">
            <a:extLst>
              <a:ext uri="{FF2B5EF4-FFF2-40B4-BE49-F238E27FC236}">
                <a16:creationId xmlns:a16="http://schemas.microsoft.com/office/drawing/2014/main" id="{358526AA-416E-4593-8B14-1668F1F64820}"/>
              </a:ext>
            </a:extLst>
          </p:cNvPr>
          <p:cNvCxnSpPr/>
          <p:nvPr/>
        </p:nvCxnSpPr>
        <p:spPr>
          <a:xfrm>
            <a:off x="1087162" y="5210090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4" name="Straight Connector 133">
            <a:extLst>
              <a:ext uri="{FF2B5EF4-FFF2-40B4-BE49-F238E27FC236}">
                <a16:creationId xmlns:a16="http://schemas.microsoft.com/office/drawing/2014/main" id="{213CDB34-7CA4-4C13-A5B9-4224E9CAA58E}"/>
              </a:ext>
            </a:extLst>
          </p:cNvPr>
          <p:cNvCxnSpPr/>
          <p:nvPr/>
        </p:nvCxnSpPr>
        <p:spPr>
          <a:xfrm>
            <a:off x="4431495" y="52160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5" name="Straight Connector 134">
            <a:extLst>
              <a:ext uri="{FF2B5EF4-FFF2-40B4-BE49-F238E27FC236}">
                <a16:creationId xmlns:a16="http://schemas.microsoft.com/office/drawing/2014/main" id="{A7141411-C0E1-4D5A-8DDE-DF669A3F3608}"/>
              </a:ext>
            </a:extLst>
          </p:cNvPr>
          <p:cNvCxnSpPr/>
          <p:nvPr/>
        </p:nvCxnSpPr>
        <p:spPr>
          <a:xfrm>
            <a:off x="7750190" y="521333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7" name="Straight Connector 136">
            <a:extLst>
              <a:ext uri="{FF2B5EF4-FFF2-40B4-BE49-F238E27FC236}">
                <a16:creationId xmlns:a16="http://schemas.microsoft.com/office/drawing/2014/main" id="{27EDB0D3-5FF7-4634-A7A7-C37AA246980D}"/>
              </a:ext>
            </a:extLst>
          </p:cNvPr>
          <p:cNvCxnSpPr/>
          <p:nvPr/>
        </p:nvCxnSpPr>
        <p:spPr>
          <a:xfrm>
            <a:off x="11089130" y="52079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6" name="TextBox 85">
            <a:extLst>
              <a:ext uri="{FF2B5EF4-FFF2-40B4-BE49-F238E27FC236}">
                <a16:creationId xmlns:a16="http://schemas.microsoft.com/office/drawing/2014/main" id="{797FBB6A-B5BF-4669-AAF9-3FB030696A93}"/>
              </a:ext>
            </a:extLst>
          </p:cNvPr>
          <p:cNvSpPr txBox="1"/>
          <p:nvPr/>
        </p:nvSpPr>
        <p:spPr>
          <a:xfrm>
            <a:off x="4080702" y="3663295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75" name="Straight Connector 74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4189798" y="348021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548222305"/>
      </p:ext>
    </p:extLst>
  </p:cSld>
  <p:clrMapOvr>
    <a:masterClrMapping/>
  </p:clrMapOvr>
</p:sld>
</file>

<file path=ppt/slides/slide8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Tank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Separate Motorized Infantry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3733322599"/>
      </p:ext>
    </p:extLst>
  </p:cSld>
  <p:clrMapOvr>
    <a:masterClrMapping/>
  </p:clrMapOvr>
</p:sld>
</file>

<file path=ppt/slides/slide8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Tank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Separate Motorized Infantry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48825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197764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BREM 2 Recovery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71874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6608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BMM-1 Ambulance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BMM-2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Bn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 Aid Station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9668" cy="144655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7 x URAL 375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7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354827710"/>
      </p:ext>
    </p:extLst>
  </p:cSld>
  <p:clrMapOvr>
    <a:masterClrMapping/>
  </p:clrMapOvr>
</p:sld>
</file>

<file path=ppt/slides/slide8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8572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Light Tank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Separate Motorized Infantry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381150"/>
            <a:ext cx="186" cy="39017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25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Light Tank 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271" y="62504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278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72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Light Tank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4533" y="182316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387517" y="227181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Light Tank</a:t>
            </a:r>
          </a:p>
          <a:p>
            <a:pPr algn="ctr"/>
            <a:r>
              <a:rPr lang="en-US" sz="1200" dirty="0"/>
              <a:t>Squadron</a:t>
            </a: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2879633" y="2063975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9A89BBAF-B244-4635-BB3A-EE4E6C4C7EC1}"/>
              </a:ext>
            </a:extLst>
          </p:cNvPr>
          <p:cNvSpPr/>
          <p:nvPr/>
        </p:nvSpPr>
        <p:spPr>
          <a:xfrm>
            <a:off x="4148915" y="22640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Light Tank</a:t>
            </a:r>
          </a:p>
          <a:p>
            <a:pPr algn="ctr"/>
            <a:r>
              <a:rPr lang="en-US" sz="1200" dirty="0"/>
              <a:t>Squadron</a:t>
            </a: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4BD9400B-F589-4279-AD5E-60332F5DE2A8}"/>
              </a:ext>
            </a:extLst>
          </p:cNvPr>
          <p:cNvSpPr txBox="1"/>
          <p:nvPr/>
        </p:nvSpPr>
        <p:spPr>
          <a:xfrm>
            <a:off x="4630363" y="205616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6782604" y="229082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Light Tank</a:t>
            </a:r>
          </a:p>
          <a:p>
            <a:pPr algn="ctr"/>
            <a:r>
              <a:rPr lang="en-US" sz="1200" dirty="0"/>
              <a:t>Squadron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7265147" y="205572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652108" y="227181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130000" y="2063975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7" name="object 60">
            <a:extLst>
              <a:ext uri="{FF2B5EF4-FFF2-40B4-BE49-F238E27FC236}">
                <a16:creationId xmlns:a16="http://schemas.microsoft.com/office/drawing/2014/main" id="{D576C08F-F0D8-4233-93FB-C028CB9730F7}"/>
              </a:ext>
            </a:extLst>
          </p:cNvPr>
          <p:cNvSpPr/>
          <p:nvPr/>
        </p:nvSpPr>
        <p:spPr>
          <a:xfrm>
            <a:off x="10523288" y="224475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331D7C80-462A-455C-98B5-3D005060109E}"/>
              </a:ext>
            </a:extLst>
          </p:cNvPr>
          <p:cNvSpPr txBox="1"/>
          <p:nvPr/>
        </p:nvSpPr>
        <p:spPr>
          <a:xfrm>
            <a:off x="10832423" y="1808313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7" name="object 60">
            <a:extLst>
              <a:ext uri="{FF2B5EF4-FFF2-40B4-BE49-F238E27FC236}">
                <a16:creationId xmlns:a16="http://schemas.microsoft.com/office/drawing/2014/main" id="{E426BBA5-2ECC-4738-817C-246FBC4547BB}"/>
              </a:ext>
            </a:extLst>
          </p:cNvPr>
          <p:cNvSpPr/>
          <p:nvPr/>
        </p:nvSpPr>
        <p:spPr>
          <a:xfrm>
            <a:off x="2978814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1" name="object 60">
            <a:extLst>
              <a:ext uri="{FF2B5EF4-FFF2-40B4-BE49-F238E27FC236}">
                <a16:creationId xmlns:a16="http://schemas.microsoft.com/office/drawing/2014/main" id="{45D52A1E-AE54-45BC-A01B-E25A206BEFF5}"/>
              </a:ext>
            </a:extLst>
          </p:cNvPr>
          <p:cNvSpPr/>
          <p:nvPr/>
        </p:nvSpPr>
        <p:spPr>
          <a:xfrm>
            <a:off x="8065970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278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2993345" y="181961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7" name="Straight Connector 11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4750488" y="182532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7383293" y="18385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1" name="Straight Connector 120">
            <a:extLst>
              <a:ext uri="{FF2B5EF4-FFF2-40B4-BE49-F238E27FC236}">
                <a16:creationId xmlns:a16="http://schemas.microsoft.com/office/drawing/2014/main" id="{C25D53DF-DB09-4C20-9566-1A8035555AC8}"/>
              </a:ext>
            </a:extLst>
          </p:cNvPr>
          <p:cNvCxnSpPr/>
          <p:nvPr/>
        </p:nvCxnSpPr>
        <p:spPr>
          <a:xfrm>
            <a:off x="9241506" y="18343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16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3570188" y="5280196"/>
            <a:ext cx="5090142" cy="704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6" name="Straight Connector 125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3579712" y="52711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EC20E863-413F-48FC-993B-A2524972F2F4}"/>
              </a:ext>
            </a:extLst>
          </p:cNvPr>
          <p:cNvCxnSpPr/>
          <p:nvPr/>
        </p:nvCxnSpPr>
        <p:spPr>
          <a:xfrm>
            <a:off x="8660330" y="52764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TextBox 4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10516" y="5234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393415" y="5234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0" name="TextBox 69"/>
          <p:cNvSpPr txBox="1"/>
          <p:nvPr/>
        </p:nvSpPr>
        <p:spPr>
          <a:xfrm>
            <a:off x="8560934" y="2819863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BRM-3K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Skylark IV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160197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86" name="Straight Connector 8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19863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TextBox 86"/>
          <p:cNvSpPr txBox="1"/>
          <p:nvPr/>
        </p:nvSpPr>
        <p:spPr>
          <a:xfrm>
            <a:off x="156562" y="4133883"/>
            <a:ext cx="665567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2S25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BMP-2</a:t>
            </a:r>
          </a:p>
        </p:txBody>
      </p:sp>
      <p:sp>
        <p:nvSpPr>
          <p:cNvPr id="88" name="TextBox 87"/>
          <p:cNvSpPr txBox="1"/>
          <p:nvPr/>
        </p:nvSpPr>
        <p:spPr>
          <a:xfrm>
            <a:off x="1973688" y="4133883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9" name="TextBox 68"/>
          <p:cNvSpPr txBox="1"/>
          <p:nvPr/>
        </p:nvSpPr>
        <p:spPr>
          <a:xfrm>
            <a:off x="10459431" y="2812650"/>
            <a:ext cx="109837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SA-18 Launcher</a:t>
            </a:r>
          </a:p>
        </p:txBody>
      </p:sp>
    </p:spTree>
    <p:extLst>
      <p:ext uri="{BB962C8B-B14F-4D97-AF65-F5344CB8AC3E}">
        <p14:creationId xmlns:p14="http://schemas.microsoft.com/office/powerpoint/2010/main" val="437804872"/>
      </p:ext>
    </p:extLst>
  </p:cSld>
  <p:clrMapOvr>
    <a:masterClrMapping/>
  </p:clrMapOvr>
</p:sld>
</file>

<file path=ppt/slides/slide8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Light Tank Squadron, Light Tank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Separate Motorized Infantry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Light Tank</a:t>
            </a:r>
          </a:p>
          <a:p>
            <a:pPr algn="ctr"/>
            <a:r>
              <a:rPr lang="en-US" sz="1200" dirty="0"/>
              <a:t>Squadron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Light Tank</a:t>
            </a:r>
          </a:p>
          <a:p>
            <a:pPr algn="ctr"/>
            <a:r>
              <a:rPr lang="en-US" sz="1200" dirty="0"/>
              <a:t>Troop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Light Tank</a:t>
            </a:r>
          </a:p>
          <a:p>
            <a:pPr algn="ctr"/>
            <a:r>
              <a:rPr lang="en-US" sz="1200" dirty="0"/>
              <a:t>Troop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91675" y="223301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Light Tank</a:t>
            </a:r>
          </a:p>
          <a:p>
            <a:pPr algn="ctr"/>
            <a:r>
              <a:rPr lang="en-US" sz="1200" dirty="0"/>
              <a:t>Troop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59343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2S25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55875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5338" y="223301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59343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2S25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59343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2S25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85938" y="325108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2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575" y="444118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27" name="Straight Connector 26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78263" y="4109864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0289" y="410711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66640" y="410711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024230" y="410711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35427" y="444372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72280" y="444814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3" name="TextBox 32"/>
          <p:cNvSpPr txBox="1"/>
          <p:nvPr/>
        </p:nvSpPr>
        <p:spPr>
          <a:xfrm>
            <a:off x="392265" y="4989828"/>
            <a:ext cx="59343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2S25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2351161" y="4989828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4310057" y="4989828"/>
            <a:ext cx="109036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503947417"/>
      </p:ext>
    </p:extLst>
  </p:cSld>
  <p:clrMapOvr>
    <a:masterClrMapping/>
  </p:clrMapOvr>
</p:sld>
</file>

<file path=ppt/slides/slide8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Light Tank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Separate Motorized Infantry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1273370777"/>
      </p:ext>
    </p:extLst>
  </p:cSld>
  <p:clrMapOvr>
    <a:masterClrMapping/>
  </p:clrMapOvr>
</p:sld>
</file>

<file path=ppt/slides/slide8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Light Tank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Separate Motorized Infantry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48825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197764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BREM 2 Recovery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71874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6608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BMM-1 Ambulance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BMM-2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Bn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 Aid Station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9668" cy="144655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7 x URAL 375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7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433863969"/>
      </p:ext>
    </p:extLst>
  </p:cSld>
  <p:clrMapOvr>
    <a:masterClrMapping/>
  </p:clrMapOvr>
</p:sld>
</file>

<file path=ppt/slides/slide8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8572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Anti-Tank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Separate Motorized Infantry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381150"/>
            <a:ext cx="186" cy="39017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25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271" y="62504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278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72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Anti-Tank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4533" y="182316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639255" y="228042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</a:t>
            </a:r>
          </a:p>
          <a:p>
            <a:pPr algn="ctr"/>
            <a:r>
              <a:rPr lang="en-US" sz="1200" dirty="0"/>
              <a:t>Gun Battery</a:t>
            </a: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3131371" y="2072584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9A89BBAF-B244-4635-BB3A-EE4E6C4C7EC1}"/>
              </a:ext>
            </a:extLst>
          </p:cNvPr>
          <p:cNvSpPr/>
          <p:nvPr/>
        </p:nvSpPr>
        <p:spPr>
          <a:xfrm>
            <a:off x="4562294" y="227244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</a:t>
            </a:r>
          </a:p>
          <a:p>
            <a:pPr algn="ctr"/>
            <a:r>
              <a:rPr lang="en-US" sz="1200" dirty="0"/>
              <a:t>Gun Battery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8512900" y="22746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</a:t>
            </a:r>
          </a:p>
          <a:p>
            <a:pPr algn="ctr"/>
            <a:r>
              <a:rPr lang="en-US" sz="1200" dirty="0"/>
              <a:t>Guided Missile Battery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8995443" y="2039514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10508186" y="22640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77" name="object 60">
            <a:extLst>
              <a:ext uri="{FF2B5EF4-FFF2-40B4-BE49-F238E27FC236}">
                <a16:creationId xmlns:a16="http://schemas.microsoft.com/office/drawing/2014/main" id="{E426BBA5-2ECC-4738-817C-246FBC4547BB}"/>
              </a:ext>
            </a:extLst>
          </p:cNvPr>
          <p:cNvSpPr/>
          <p:nvPr/>
        </p:nvSpPr>
        <p:spPr>
          <a:xfrm>
            <a:off x="2978814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1" name="object 60">
            <a:extLst>
              <a:ext uri="{FF2B5EF4-FFF2-40B4-BE49-F238E27FC236}">
                <a16:creationId xmlns:a16="http://schemas.microsoft.com/office/drawing/2014/main" id="{45D52A1E-AE54-45BC-A01B-E25A206BEFF5}"/>
              </a:ext>
            </a:extLst>
          </p:cNvPr>
          <p:cNvSpPr/>
          <p:nvPr/>
        </p:nvSpPr>
        <p:spPr>
          <a:xfrm>
            <a:off x="8065970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278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245083" y="182822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7" name="Straight Connector 11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5163867" y="183376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9113589" y="182232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16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3570188" y="5280196"/>
            <a:ext cx="5090142" cy="704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6" name="Straight Connector 125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3579712" y="52711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EC20E863-413F-48FC-993B-A2524972F2F4}"/>
              </a:ext>
            </a:extLst>
          </p:cNvPr>
          <p:cNvCxnSpPr/>
          <p:nvPr/>
        </p:nvCxnSpPr>
        <p:spPr>
          <a:xfrm>
            <a:off x="8660330" y="52764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TextBox 4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10516" y="5234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393415" y="5234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160197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86" name="Straight Connector 8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19863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TextBox 86"/>
          <p:cNvSpPr txBox="1"/>
          <p:nvPr/>
        </p:nvSpPr>
        <p:spPr>
          <a:xfrm>
            <a:off x="156562" y="4133883"/>
            <a:ext cx="72327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BTR-90</a:t>
            </a:r>
          </a:p>
        </p:txBody>
      </p:sp>
      <p:sp>
        <p:nvSpPr>
          <p:cNvPr id="88" name="TextBox 87"/>
          <p:cNvSpPr txBox="1"/>
          <p:nvPr/>
        </p:nvSpPr>
        <p:spPr>
          <a:xfrm>
            <a:off x="1973688" y="4133883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A0D13DEB-3211-417A-988F-766093FA4312}"/>
              </a:ext>
            </a:extLst>
          </p:cNvPr>
          <p:cNvSpPr txBox="1"/>
          <p:nvPr/>
        </p:nvSpPr>
        <p:spPr>
          <a:xfrm>
            <a:off x="5045886" y="20519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39" name="object 60">
            <a:extLst>
              <a:ext uri="{FF2B5EF4-FFF2-40B4-BE49-F238E27FC236}">
                <a16:creationId xmlns:a16="http://schemas.microsoft.com/office/drawing/2014/main" id="{7FCA9EE0-4789-4692-B950-CF314190F0DF}"/>
              </a:ext>
            </a:extLst>
          </p:cNvPr>
          <p:cNvSpPr/>
          <p:nvPr/>
        </p:nvSpPr>
        <p:spPr>
          <a:xfrm>
            <a:off x="6405934" y="227254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</a:t>
            </a:r>
          </a:p>
          <a:p>
            <a:pPr algn="ctr"/>
            <a:r>
              <a:rPr lang="en-US" sz="1200" dirty="0"/>
              <a:t>Guided Missile Battery</a:t>
            </a:r>
          </a:p>
        </p:txBody>
      </p: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B8E643CF-4062-4578-B06D-965902B32690}"/>
              </a:ext>
            </a:extLst>
          </p:cNvPr>
          <p:cNvCxnSpPr/>
          <p:nvPr/>
        </p:nvCxnSpPr>
        <p:spPr>
          <a:xfrm>
            <a:off x="7007507" y="183385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TextBox 40">
            <a:extLst>
              <a:ext uri="{FF2B5EF4-FFF2-40B4-BE49-F238E27FC236}">
                <a16:creationId xmlns:a16="http://schemas.microsoft.com/office/drawing/2014/main" id="{E372A1C5-DC3D-484F-AADC-C9F07FEC4B26}"/>
              </a:ext>
            </a:extLst>
          </p:cNvPr>
          <p:cNvSpPr txBox="1"/>
          <p:nvPr/>
        </p:nvSpPr>
        <p:spPr>
          <a:xfrm>
            <a:off x="6889526" y="2052042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9D29F3C7-2B03-422C-AAA4-3BDA63C77A88}"/>
              </a:ext>
            </a:extLst>
          </p:cNvPr>
          <p:cNvSpPr txBox="1"/>
          <p:nvPr/>
        </p:nvSpPr>
        <p:spPr>
          <a:xfrm>
            <a:off x="10833778" y="179033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D59E347A-7B99-4C3D-BBAB-77F653AE1F3B}"/>
              </a:ext>
            </a:extLst>
          </p:cNvPr>
          <p:cNvSpPr txBox="1"/>
          <p:nvPr/>
        </p:nvSpPr>
        <p:spPr>
          <a:xfrm>
            <a:off x="10456694" y="2821816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SA-18 Launcher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309003541"/>
      </p:ext>
    </p:extLst>
  </p:cSld>
  <p:clrMapOvr>
    <a:masterClrMapping/>
  </p:clrMapOvr>
</p:sld>
</file>

<file path=ppt/slides/slide8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Anti-Tank Gun Battery, Anti-Tank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Separate Motorized Infantry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 Gun Battery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Control 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 Gun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2644" y="166470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56392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2699650"/>
            <a:ext cx="106150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375Dshk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 Gun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168823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70564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BTR-90</a:t>
            </a: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2966987" y="2699650"/>
            <a:ext cx="65434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PRP-4</a:t>
            </a:r>
          </a:p>
        </p:txBody>
      </p:sp>
      <p:sp>
        <p:nvSpPr>
          <p:cNvPr id="74" name="TextBox 73"/>
          <p:cNvSpPr txBox="1"/>
          <p:nvPr/>
        </p:nvSpPr>
        <p:spPr>
          <a:xfrm>
            <a:off x="5423624" y="2695610"/>
            <a:ext cx="970137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2A45M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5" name="TextBox 74"/>
          <p:cNvSpPr txBox="1"/>
          <p:nvPr/>
        </p:nvSpPr>
        <p:spPr>
          <a:xfrm>
            <a:off x="7869850" y="2699650"/>
            <a:ext cx="970137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2A45M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174120127"/>
      </p:ext>
    </p:extLst>
  </p:cSld>
  <p:clrMapOvr>
    <a:masterClrMapping/>
  </p:clrMapOvr>
</p:sld>
</file>

<file path=ppt/slides/slide8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Anti-Tank Guided Missile Battery, Anti-Tank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Separate Motorized Infantry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 Guided Missile Battery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66955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 Guided Missile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7998480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26547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2644" y="166470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2699650"/>
            <a:ext cx="106150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375Dshk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311088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 Guided Missile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905853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633578" y="168823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70564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BTR-90</a:t>
            </a: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74" name="TextBox 73"/>
          <p:cNvSpPr txBox="1"/>
          <p:nvPr/>
        </p:nvSpPr>
        <p:spPr>
          <a:xfrm>
            <a:off x="3233072" y="2695610"/>
            <a:ext cx="133241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9P1418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5" name="TextBox 74"/>
          <p:cNvSpPr txBox="1"/>
          <p:nvPr/>
        </p:nvSpPr>
        <p:spPr>
          <a:xfrm>
            <a:off x="7605230" y="2699650"/>
            <a:ext cx="133241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9P1418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075311609"/>
      </p:ext>
    </p:extLst>
  </p:cSld>
  <p:clrMapOvr>
    <a:masterClrMapping/>
  </p:clrMapOvr>
</p:sld>
</file>

<file path=ppt/slides/slide8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Anti-Tank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Separate Motorized Infantry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2422515795"/>
      </p:ext>
    </p:extLst>
  </p:cSld>
  <p:clrMapOvr>
    <a:masterClrMapping/>
  </p:clrMapOvr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96712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Headquarters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4002" y="1378965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032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 Tank Brigade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59937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19622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72379" y="199473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 Company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30639" y="198039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825922" y="154004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59937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5880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58805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40970" y="153087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383087" y="2549498"/>
            <a:ext cx="70564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BTR-90</a:t>
            </a:r>
          </a:p>
        </p:txBody>
      </p: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2085409" y="2758480"/>
            <a:ext cx="3077141" cy="54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491049" y="312929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38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4564923" y="31270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41" name="Straight Connector 4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086831" y="275848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3647671" y="276140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8" name="TextBox 4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845419" y="270062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55952" y="270062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0" name="TextBox 49"/>
          <p:cNvSpPr txBox="1"/>
          <p:nvPr/>
        </p:nvSpPr>
        <p:spPr>
          <a:xfrm>
            <a:off x="10403626" y="5957905"/>
            <a:ext cx="171874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1" name="TextBox 50"/>
          <p:cNvSpPr txBox="1"/>
          <p:nvPr/>
        </p:nvSpPr>
        <p:spPr>
          <a:xfrm>
            <a:off x="2949756" y="3705487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2" name="TextBox 51"/>
          <p:cNvSpPr txBox="1"/>
          <p:nvPr/>
        </p:nvSpPr>
        <p:spPr>
          <a:xfrm>
            <a:off x="4468556" y="3705487"/>
            <a:ext cx="1735810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967099" y="2700621"/>
            <a:ext cx="38436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3647671" y="2543370"/>
            <a:ext cx="0" cy="22157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48654" y="4896630"/>
            <a:ext cx="433075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6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54294" y="53126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68" name="Straight Connector 6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58385" y="489887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5" name="TextBox 74"/>
          <p:cNvSpPr txBox="1"/>
          <p:nvPr/>
        </p:nvSpPr>
        <p:spPr>
          <a:xfrm>
            <a:off x="378551" y="5880819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0" name="TextBox 7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83953" y="1553870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82830" y="589774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9" name="Straight Connector 58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5152699" y="276855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4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3053311" y="313219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Military Intelligence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66" name="Straight Connector 65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082735" y="3675680"/>
            <a:ext cx="2674" cy="122095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9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897880" y="531646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Future</a:t>
            </a:r>
          </a:p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341466" y="53158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 Operations Team</a:t>
            </a:r>
          </a:p>
        </p:txBody>
      </p:sp>
      <p:sp>
        <p:nvSpPr>
          <p:cNvPr id="7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785052" y="53158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Functional Staff Section</a:t>
            </a:r>
          </a:p>
        </p:txBody>
      </p:sp>
      <p:cxnSp>
        <p:nvCxnSpPr>
          <p:cNvPr id="81" name="Straight Connector 8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492240" y="489663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" name="Straight Connector 8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935826" y="48922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3" name="Straight Connector 8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5386469" y="488476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4" name="TextBox 8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66666" y="485864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85" name="TextBox 8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350820" y="485754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6" name="TextBox 8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787349" y="485754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7" name="TextBox 8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194750" y="485754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88" name="TextBox 87"/>
          <p:cNvSpPr txBox="1"/>
          <p:nvPr/>
        </p:nvSpPr>
        <p:spPr>
          <a:xfrm>
            <a:off x="1812406" y="5880819"/>
            <a:ext cx="134844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9" name="TextBox 88"/>
          <p:cNvSpPr txBox="1"/>
          <p:nvPr/>
        </p:nvSpPr>
        <p:spPr>
          <a:xfrm>
            <a:off x="3263502" y="5878291"/>
            <a:ext cx="134844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0" name="TextBox 89"/>
          <p:cNvSpPr txBox="1"/>
          <p:nvPr/>
        </p:nvSpPr>
        <p:spPr>
          <a:xfrm>
            <a:off x="4697357" y="5878291"/>
            <a:ext cx="106150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375D C3</a:t>
            </a:r>
          </a:p>
        </p:txBody>
      </p:sp>
      <p:cxnSp>
        <p:nvCxnSpPr>
          <p:cNvPr id="91" name="Straight Connector 9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1095793" y="2529037"/>
            <a:ext cx="2674" cy="24740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" name="Straight Connector 91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8025405" y="2887446"/>
            <a:ext cx="3077141" cy="54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93" name="Straight Connector 92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8025405" y="5002461"/>
            <a:ext cx="3077141" cy="54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65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7439741" y="330140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67" name="Straight Connector 66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034101" y="288444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Straight Connector 6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9753827" y="289570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020616" y="499908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9581583" y="49955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11098857" y="500087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5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9165276" y="330140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Tactical Security Section</a:t>
            </a:r>
          </a:p>
        </p:txBody>
      </p:sp>
      <p:sp>
        <p:nvSpPr>
          <p:cNvPr id="96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7439741" y="54109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8987223" y="54109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Squad</a:t>
            </a:r>
          </a:p>
        </p:txBody>
      </p:sp>
      <p:sp>
        <p:nvSpPr>
          <p:cNvPr id="98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0054" y="54109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99" name="TextBox 9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559598" y="286768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7832629" y="49704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01" name="TextBox 10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12695" y="49704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02" name="TextBox 101"/>
          <p:cNvSpPr txBox="1"/>
          <p:nvPr/>
        </p:nvSpPr>
        <p:spPr>
          <a:xfrm>
            <a:off x="7340821" y="3883453"/>
            <a:ext cx="135005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3" name="TextBox 102"/>
          <p:cNvSpPr txBox="1"/>
          <p:nvPr/>
        </p:nvSpPr>
        <p:spPr>
          <a:xfrm>
            <a:off x="9073587" y="3888591"/>
            <a:ext cx="13500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AGS-17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4" name="TextBox 103"/>
          <p:cNvSpPr txBox="1"/>
          <p:nvPr/>
        </p:nvSpPr>
        <p:spPr>
          <a:xfrm>
            <a:off x="7345451" y="5950298"/>
            <a:ext cx="137730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5" name="TextBox 104"/>
          <p:cNvSpPr txBox="1"/>
          <p:nvPr/>
        </p:nvSpPr>
        <p:spPr>
          <a:xfrm>
            <a:off x="8890837" y="5957905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705265938"/>
      </p:ext>
    </p:extLst>
  </p:cSld>
  <p:clrMapOvr>
    <a:masterClrMapping/>
  </p:clrMapOvr>
</p:sld>
</file>

<file path=ppt/slides/slide8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Anti-Tank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Separate Motorized Infantry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48825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507144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UAZ 452D Ambulance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27470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9671E646-4824-4573-8ED6-AA83D09667DE}"/>
              </a:ext>
            </a:extLst>
          </p:cNvPr>
          <p:cNvSpPr/>
          <p:nvPr/>
        </p:nvSpPr>
        <p:spPr>
          <a:xfrm>
            <a:off x="5501640" y="27256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FC357805-3852-4F4F-AEBC-2908BC16D554}"/>
              </a:ext>
            </a:extLst>
          </p:cNvPr>
          <p:cNvCxnSpPr/>
          <p:nvPr/>
        </p:nvCxnSpPr>
        <p:spPr>
          <a:xfrm>
            <a:off x="6096405" y="22736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>
            <a:extLst>
              <a:ext uri="{FF2B5EF4-FFF2-40B4-BE49-F238E27FC236}">
                <a16:creationId xmlns:a16="http://schemas.microsoft.com/office/drawing/2014/main" id="{EE70FF23-113A-47DC-85FF-7C46AC506C5E}"/>
              </a:ext>
            </a:extLst>
          </p:cNvPr>
          <p:cNvSpPr txBox="1"/>
          <p:nvPr/>
        </p:nvSpPr>
        <p:spPr>
          <a:xfrm>
            <a:off x="5430432" y="3274258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7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0B5739C3-D1D0-41D2-BB4D-A628CD4A6188}"/>
              </a:ext>
            </a:extLst>
          </p:cNvPr>
          <p:cNvSpPr txBox="1"/>
          <p:nvPr/>
        </p:nvSpPr>
        <p:spPr>
          <a:xfrm>
            <a:off x="5909855" y="225899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3386330867"/>
      </p:ext>
    </p:extLst>
  </p:cSld>
  <p:clrMapOvr>
    <a:masterClrMapping/>
  </p:clrMapOvr>
</p:sld>
</file>

<file path=ppt/slides/slide8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8572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Separate Motorized Infantry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381150"/>
            <a:ext cx="186" cy="39017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25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 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271" y="62504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278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72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Field Artillery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4533" y="182316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587517" y="227853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 Battery</a:t>
            </a: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3079633" y="2070695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399104" y="226217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Multi Barrel</a:t>
            </a:r>
          </a:p>
          <a:p>
            <a:pPr algn="ctr"/>
            <a:r>
              <a:rPr lang="en-US" sz="1200" dirty="0"/>
              <a:t>Rocket Launcher Battery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876996" y="2054330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7" name="object 60">
            <a:extLst>
              <a:ext uri="{FF2B5EF4-FFF2-40B4-BE49-F238E27FC236}">
                <a16:creationId xmlns:a16="http://schemas.microsoft.com/office/drawing/2014/main" id="{D576C08F-F0D8-4233-93FB-C028CB9730F7}"/>
              </a:ext>
            </a:extLst>
          </p:cNvPr>
          <p:cNvSpPr/>
          <p:nvPr/>
        </p:nvSpPr>
        <p:spPr>
          <a:xfrm>
            <a:off x="10523288" y="224475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Target Acquisition Platoon</a:t>
            </a:r>
          </a:p>
        </p:txBody>
      </p:sp>
      <p:sp>
        <p:nvSpPr>
          <p:cNvPr id="77" name="object 60">
            <a:extLst>
              <a:ext uri="{FF2B5EF4-FFF2-40B4-BE49-F238E27FC236}">
                <a16:creationId xmlns:a16="http://schemas.microsoft.com/office/drawing/2014/main" id="{E426BBA5-2ECC-4738-817C-246FBC4547BB}"/>
              </a:ext>
            </a:extLst>
          </p:cNvPr>
          <p:cNvSpPr/>
          <p:nvPr/>
        </p:nvSpPr>
        <p:spPr>
          <a:xfrm>
            <a:off x="2978814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1" name="object 60">
            <a:extLst>
              <a:ext uri="{FF2B5EF4-FFF2-40B4-BE49-F238E27FC236}">
                <a16:creationId xmlns:a16="http://schemas.microsoft.com/office/drawing/2014/main" id="{45D52A1E-AE54-45BC-A01B-E25A206BEFF5}"/>
              </a:ext>
            </a:extLst>
          </p:cNvPr>
          <p:cNvSpPr/>
          <p:nvPr/>
        </p:nvSpPr>
        <p:spPr>
          <a:xfrm>
            <a:off x="8065970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278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193345" y="18263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1" name="Straight Connector 120">
            <a:extLst>
              <a:ext uri="{FF2B5EF4-FFF2-40B4-BE49-F238E27FC236}">
                <a16:creationId xmlns:a16="http://schemas.microsoft.com/office/drawing/2014/main" id="{C25D53DF-DB09-4C20-9566-1A8035555AC8}"/>
              </a:ext>
            </a:extLst>
          </p:cNvPr>
          <p:cNvCxnSpPr/>
          <p:nvPr/>
        </p:nvCxnSpPr>
        <p:spPr>
          <a:xfrm>
            <a:off x="8988502" y="1824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16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3570188" y="5280196"/>
            <a:ext cx="5090142" cy="704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6" name="Straight Connector 125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3579712" y="52711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EC20E863-413F-48FC-993B-A2524972F2F4}"/>
              </a:ext>
            </a:extLst>
          </p:cNvPr>
          <p:cNvCxnSpPr/>
          <p:nvPr/>
        </p:nvCxnSpPr>
        <p:spPr>
          <a:xfrm>
            <a:off x="8660330" y="52764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TextBox 4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10516" y="5234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160197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86" name="Straight Connector 8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19863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TextBox 86"/>
          <p:cNvSpPr txBox="1"/>
          <p:nvPr/>
        </p:nvSpPr>
        <p:spPr>
          <a:xfrm>
            <a:off x="156562" y="4133883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1V15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8" name="TextBox 87"/>
          <p:cNvSpPr txBox="1"/>
          <p:nvPr/>
        </p:nvSpPr>
        <p:spPr>
          <a:xfrm>
            <a:off x="1973688" y="4133883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1V16 FDC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549562" y="547649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FA3D00D3-F073-4DBF-9C9B-EF755938D6A1}"/>
              </a:ext>
            </a:extLst>
          </p:cNvPr>
          <p:cNvSpPr/>
          <p:nvPr/>
        </p:nvSpPr>
        <p:spPr>
          <a:xfrm>
            <a:off x="4580774" y="227122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 Battery</a:t>
            </a: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4AD38093-70EB-41C0-AB10-FE1B71C20E1A}"/>
              </a:ext>
            </a:extLst>
          </p:cNvPr>
          <p:cNvSpPr txBox="1"/>
          <p:nvPr/>
        </p:nvSpPr>
        <p:spPr>
          <a:xfrm>
            <a:off x="5072890" y="2063379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FB199C36-5C74-4603-A008-0AAE3AAF51BD}"/>
              </a:ext>
            </a:extLst>
          </p:cNvPr>
          <p:cNvCxnSpPr/>
          <p:nvPr/>
        </p:nvCxnSpPr>
        <p:spPr>
          <a:xfrm>
            <a:off x="5186602" y="1819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9" name="object 60">
            <a:extLst>
              <a:ext uri="{FF2B5EF4-FFF2-40B4-BE49-F238E27FC236}">
                <a16:creationId xmlns:a16="http://schemas.microsoft.com/office/drawing/2014/main" id="{43E7321B-E962-4021-84CE-CB87905C5FA4}"/>
              </a:ext>
            </a:extLst>
          </p:cNvPr>
          <p:cNvSpPr/>
          <p:nvPr/>
        </p:nvSpPr>
        <p:spPr>
          <a:xfrm>
            <a:off x="6396382" y="227122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 Battery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FC447B6E-CBB6-478A-A3FF-E83D9377FD79}"/>
              </a:ext>
            </a:extLst>
          </p:cNvPr>
          <p:cNvSpPr txBox="1"/>
          <p:nvPr/>
        </p:nvSpPr>
        <p:spPr>
          <a:xfrm>
            <a:off x="6888498" y="2063379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41" name="Straight Connector 40">
            <a:extLst>
              <a:ext uri="{FF2B5EF4-FFF2-40B4-BE49-F238E27FC236}">
                <a16:creationId xmlns:a16="http://schemas.microsoft.com/office/drawing/2014/main" id="{3DD7BABA-C5AD-4A18-92FC-E5CCCB47C747}"/>
              </a:ext>
            </a:extLst>
          </p:cNvPr>
          <p:cNvCxnSpPr/>
          <p:nvPr/>
        </p:nvCxnSpPr>
        <p:spPr>
          <a:xfrm>
            <a:off x="7002210" y="1819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2" name="TextBox 41">
            <a:extLst>
              <a:ext uri="{FF2B5EF4-FFF2-40B4-BE49-F238E27FC236}">
                <a16:creationId xmlns:a16="http://schemas.microsoft.com/office/drawing/2014/main" id="{8E75EBC1-B158-4F35-802A-0B1FC0AB6170}"/>
              </a:ext>
            </a:extLst>
          </p:cNvPr>
          <p:cNvSpPr txBox="1"/>
          <p:nvPr/>
        </p:nvSpPr>
        <p:spPr>
          <a:xfrm>
            <a:off x="10830676" y="178880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</p:spTree>
    <p:extLst>
      <p:ext uri="{BB962C8B-B14F-4D97-AF65-F5344CB8AC3E}">
        <p14:creationId xmlns:p14="http://schemas.microsoft.com/office/powerpoint/2010/main" val="580979991"/>
      </p:ext>
    </p:extLst>
  </p:cSld>
  <p:clrMapOvr>
    <a:masterClrMapping/>
  </p:clrMapOvr>
</p:sld>
</file>

<file path=ppt/slides/slide8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Battery, Field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Separate Motorized Infantry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</a:t>
            </a:r>
          </a:p>
          <a:p>
            <a:pPr algn="ctr"/>
            <a:r>
              <a:rPr lang="en-US" sz="1200"/>
              <a:t>Battery</a:t>
            </a:r>
            <a:endParaRPr lang="en-US"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Fire Support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223301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096775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1V13 FDC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PRP 4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1528" y="223301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096775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KRAZ 260 6x6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2A65 152mm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181734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7126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226066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30432" y="3261275"/>
            <a:ext cx="1096775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KRAZ 260 6x6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2A65 152mm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224601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85938" y="325108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575" y="444118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78263" y="4109864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0289" y="410711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66640" y="410711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024230" y="410711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35427" y="444372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72280" y="444814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92265" y="4989828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1V14 CP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351161" y="4989828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310057" y="4989828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87963" y="6263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</p:spTree>
    <p:extLst>
      <p:ext uri="{BB962C8B-B14F-4D97-AF65-F5344CB8AC3E}">
        <p14:creationId xmlns:p14="http://schemas.microsoft.com/office/powerpoint/2010/main" val="993290052"/>
      </p:ext>
    </p:extLst>
  </p:cSld>
  <p:clrMapOvr>
    <a:masterClrMapping/>
  </p:clrMapOvr>
</p:sld>
</file>

<file path=ppt/slides/slide8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Multi Barrel Rocket Launcher Battery, Field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Separate Motorized Infantry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Multi Barrel</a:t>
            </a:r>
          </a:p>
          <a:p>
            <a:pPr algn="ctr"/>
            <a:r>
              <a:rPr lang="en-US" sz="1200" dirty="0"/>
              <a:t>Rocket Launcher Battery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Fire Support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Multi Barrel</a:t>
            </a:r>
          </a:p>
          <a:p>
            <a:pPr algn="ctr"/>
            <a:r>
              <a:rPr lang="en-US" sz="1200" dirty="0"/>
              <a:t>Rocket Launcher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223301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096775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1V13 FDC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PRP 4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1528" y="223301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09677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9A51 PRIMA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612942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Arty Resupply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Veh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 9T232M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7126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Multi Barrel</a:t>
            </a:r>
          </a:p>
          <a:p>
            <a:pPr algn="ctr"/>
            <a:r>
              <a:rPr lang="en-US" sz="1200" dirty="0"/>
              <a:t>Rocket Launcher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226066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30432" y="3261275"/>
            <a:ext cx="109677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9A51 PRIMA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224601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85938" y="325108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575" y="444118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78263" y="4109864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0289" y="410711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66640" y="410711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024230" y="410711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35427" y="444372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72280" y="444814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92265" y="4989828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1V14 CP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351161" y="4989828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310057" y="4989828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87963" y="6263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</p:spTree>
    <p:extLst>
      <p:ext uri="{BB962C8B-B14F-4D97-AF65-F5344CB8AC3E}">
        <p14:creationId xmlns:p14="http://schemas.microsoft.com/office/powerpoint/2010/main" val="3954567332"/>
      </p:ext>
    </p:extLst>
  </p:cSld>
  <p:clrMapOvr>
    <a:masterClrMapping/>
  </p:clrMapOvr>
</p:sld>
</file>

<file path=ppt/slides/slide8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Target Acquisition Platoon, Field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Separate Motorized Infantry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Target Acquisition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Meteorological Survey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7835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Counter Mortar/Counter Battery 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2644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279517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IL220 CM/CB Radar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404552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69T Survey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2352" y="27256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Sound Ranging 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7117" y="22736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31144" y="3274258"/>
            <a:ext cx="1598515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69T Survey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AKZ-7 Sound Ranging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10567" y="225899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1203463885"/>
      </p:ext>
    </p:extLst>
  </p:cSld>
  <p:clrMapOvr>
    <a:masterClrMapping/>
  </p:clrMapOvr>
</p:sld>
</file>

<file path=ppt/slides/slide8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Company, Field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Separate Motorized Infantry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6924" y="1664706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1528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168823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3640152" y="2699650"/>
            <a:ext cx="2788" cy="676893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4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785682" y="37014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</a:p>
        </p:txBody>
      </p: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2371420" y="3367387"/>
            <a:ext cx="2531212" cy="915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377396" y="33673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891291" y="336738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296931" y="370841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1679372" y="4250099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9" name="TextBox 48"/>
          <p:cNvSpPr txBox="1"/>
          <p:nvPr/>
        </p:nvSpPr>
        <p:spPr>
          <a:xfrm>
            <a:off x="4234708" y="4250099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cxnSp>
        <p:nvCxnSpPr>
          <p:cNvPr id="55" name="Straight Connector 54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8518821" y="2690494"/>
            <a:ext cx="2788" cy="676893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9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6664351" y="369230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Section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7250089" y="3358231"/>
            <a:ext cx="2531212" cy="915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7256065" y="33582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Straight Connector 6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9769960" y="335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9175600" y="369925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Section</a:t>
            </a:r>
          </a:p>
        </p:txBody>
      </p:sp>
      <p:sp>
        <p:nvSpPr>
          <p:cNvPr id="67" name="TextBox 66"/>
          <p:cNvSpPr txBox="1"/>
          <p:nvPr/>
        </p:nvSpPr>
        <p:spPr>
          <a:xfrm>
            <a:off x="6558041" y="4240943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68" name="TextBox 67"/>
          <p:cNvSpPr txBox="1"/>
          <p:nvPr/>
        </p:nvSpPr>
        <p:spPr>
          <a:xfrm>
            <a:off x="9113377" y="4240943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69" name="TextBox 6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179700" y="328776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691573" y="32956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7065683" y="328094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3" name="TextBox 7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564588" y="32956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2190628065"/>
      </p:ext>
    </p:extLst>
  </p:cSld>
  <p:clrMapOvr>
    <a:masterClrMapping/>
  </p:clrMapOvr>
</p:sld>
</file>

<file path=ppt/slides/slide8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71499" y="104775"/>
            <a:ext cx="11039475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Support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Battalion, Separate Motorized Infantry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1429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5855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3337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68320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672335" y="272554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267100" y="22735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7601127" y="3274183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080550" y="225892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3FFC76B5-7230-4098-834A-DA9BFF6577DF}"/>
              </a:ext>
            </a:extLst>
          </p:cNvPr>
          <p:cNvSpPr/>
          <p:nvPr/>
        </p:nvSpPr>
        <p:spPr>
          <a:xfrm>
            <a:off x="3379274" y="27135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40324C41-417F-49A7-B00A-BC0FF1DB0B7C}"/>
              </a:ext>
            </a:extLst>
          </p:cNvPr>
          <p:cNvCxnSpPr/>
          <p:nvPr/>
        </p:nvCxnSpPr>
        <p:spPr>
          <a:xfrm>
            <a:off x="3974039" y="226158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371C7BDB-AFF7-4E88-B344-3403047B0DFA}"/>
              </a:ext>
            </a:extLst>
          </p:cNvPr>
          <p:cNvSpPr txBox="1"/>
          <p:nvPr/>
        </p:nvSpPr>
        <p:spPr>
          <a:xfrm>
            <a:off x="3308066" y="3262196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9FDD1770-F41A-4441-B148-003405CE76E7}"/>
              </a:ext>
            </a:extLst>
          </p:cNvPr>
          <p:cNvSpPr txBox="1"/>
          <p:nvPr/>
        </p:nvSpPr>
        <p:spPr>
          <a:xfrm>
            <a:off x="3787489" y="224693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3664732898"/>
      </p:ext>
    </p:extLst>
  </p:cSld>
  <p:clrMapOvr>
    <a:masterClrMapping/>
  </p:clrMapOvr>
</p:sld>
</file>

<file path=ppt/slides/slide8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Field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Separate Motorized Infantry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1099139805"/>
      </p:ext>
    </p:extLst>
  </p:cSld>
  <p:clrMapOvr>
    <a:masterClrMapping/>
  </p:clrMapOvr>
</p:sld>
</file>

<file path=ppt/slides/slide8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8572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Separate Motorized Infantry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381150"/>
            <a:ext cx="186" cy="39017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25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 Defense Artillery 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271" y="62504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278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72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Air Defense Artillery Battalion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4533" y="182316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9A89BBAF-B244-4635-BB3A-EE4E6C4C7EC1}"/>
              </a:ext>
            </a:extLst>
          </p:cNvPr>
          <p:cNvSpPr/>
          <p:nvPr/>
        </p:nvSpPr>
        <p:spPr>
          <a:xfrm>
            <a:off x="2678005" y="227506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 Aircraft</a:t>
            </a:r>
          </a:p>
          <a:p>
            <a:pPr algn="ctr"/>
            <a:r>
              <a:rPr lang="en-US" sz="1200" dirty="0"/>
              <a:t>Battery</a:t>
            </a: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4BD9400B-F589-4279-AD5E-60332F5DE2A8}"/>
              </a:ext>
            </a:extLst>
          </p:cNvPr>
          <p:cNvSpPr txBox="1"/>
          <p:nvPr/>
        </p:nvSpPr>
        <p:spPr>
          <a:xfrm>
            <a:off x="3159453" y="20672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7" name="object 60">
            <a:extLst>
              <a:ext uri="{FF2B5EF4-FFF2-40B4-BE49-F238E27FC236}">
                <a16:creationId xmlns:a16="http://schemas.microsoft.com/office/drawing/2014/main" id="{D576C08F-F0D8-4233-93FB-C028CB9730F7}"/>
              </a:ext>
            </a:extLst>
          </p:cNvPr>
          <p:cNvSpPr/>
          <p:nvPr/>
        </p:nvSpPr>
        <p:spPr>
          <a:xfrm>
            <a:off x="10523288" y="224475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Battery</a:t>
            </a:r>
            <a:endParaRPr sz="1200" dirty="0"/>
          </a:p>
        </p:txBody>
      </p:sp>
      <p:sp>
        <p:nvSpPr>
          <p:cNvPr id="77" name="object 60">
            <a:extLst>
              <a:ext uri="{FF2B5EF4-FFF2-40B4-BE49-F238E27FC236}">
                <a16:creationId xmlns:a16="http://schemas.microsoft.com/office/drawing/2014/main" id="{E426BBA5-2ECC-4738-817C-246FBC4547BB}"/>
              </a:ext>
            </a:extLst>
          </p:cNvPr>
          <p:cNvSpPr/>
          <p:nvPr/>
        </p:nvSpPr>
        <p:spPr>
          <a:xfrm>
            <a:off x="2978814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1" name="object 60">
            <a:extLst>
              <a:ext uri="{FF2B5EF4-FFF2-40B4-BE49-F238E27FC236}">
                <a16:creationId xmlns:a16="http://schemas.microsoft.com/office/drawing/2014/main" id="{45D52A1E-AE54-45BC-A01B-E25A206BEFF5}"/>
              </a:ext>
            </a:extLst>
          </p:cNvPr>
          <p:cNvSpPr/>
          <p:nvPr/>
        </p:nvSpPr>
        <p:spPr>
          <a:xfrm>
            <a:off x="8065970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278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7" name="Straight Connector 11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3279578" y="183638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16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3570188" y="5280196"/>
            <a:ext cx="5090142" cy="704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6" name="Straight Connector 125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3579712" y="52711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EC20E863-413F-48FC-993B-A2524972F2F4}"/>
              </a:ext>
            </a:extLst>
          </p:cNvPr>
          <p:cNvCxnSpPr/>
          <p:nvPr/>
        </p:nvCxnSpPr>
        <p:spPr>
          <a:xfrm>
            <a:off x="8660330" y="52764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TextBox 4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10516" y="5234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393415" y="5234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160197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86" name="Straight Connector 8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19863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TextBox 86"/>
          <p:cNvSpPr txBox="1"/>
          <p:nvPr/>
        </p:nvSpPr>
        <p:spPr>
          <a:xfrm>
            <a:off x="156562" y="4133883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DOG EAR Radar</a:t>
            </a:r>
          </a:p>
        </p:txBody>
      </p:sp>
      <p:sp>
        <p:nvSpPr>
          <p:cNvPr id="88" name="TextBox 87"/>
          <p:cNvSpPr txBox="1"/>
          <p:nvPr/>
        </p:nvSpPr>
        <p:spPr>
          <a:xfrm>
            <a:off x="1973688" y="4133883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10984433" y="2035102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0" name="object 60">
            <a:extLst>
              <a:ext uri="{FF2B5EF4-FFF2-40B4-BE49-F238E27FC236}">
                <a16:creationId xmlns:a16="http://schemas.microsoft.com/office/drawing/2014/main" id="{3AF50AC8-6C7A-41EC-826D-1D12FC91340F}"/>
              </a:ext>
            </a:extLst>
          </p:cNvPr>
          <p:cNvSpPr/>
          <p:nvPr/>
        </p:nvSpPr>
        <p:spPr>
          <a:xfrm>
            <a:off x="4574885" y="22402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 Aircraft</a:t>
            </a:r>
          </a:p>
          <a:p>
            <a:pPr algn="ctr"/>
            <a:r>
              <a:rPr lang="en-US" sz="1200" dirty="0"/>
              <a:t>Battery</a:t>
            </a: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8A957193-FBAD-4EF1-B5F8-AD103ED79BD6}"/>
              </a:ext>
            </a:extLst>
          </p:cNvPr>
          <p:cNvSpPr txBox="1"/>
          <p:nvPr/>
        </p:nvSpPr>
        <p:spPr>
          <a:xfrm>
            <a:off x="5056333" y="203239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420F75BA-B61C-4B5B-B0DB-CEEA41914939}"/>
              </a:ext>
            </a:extLst>
          </p:cNvPr>
          <p:cNvCxnSpPr/>
          <p:nvPr/>
        </p:nvCxnSpPr>
        <p:spPr>
          <a:xfrm>
            <a:off x="5176458" y="18015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3" name="object 60">
            <a:extLst>
              <a:ext uri="{FF2B5EF4-FFF2-40B4-BE49-F238E27FC236}">
                <a16:creationId xmlns:a16="http://schemas.microsoft.com/office/drawing/2014/main" id="{B0F3112D-E1A7-4FEA-AA87-FA22D4C37CCC}"/>
              </a:ext>
            </a:extLst>
          </p:cNvPr>
          <p:cNvSpPr/>
          <p:nvPr/>
        </p:nvSpPr>
        <p:spPr>
          <a:xfrm>
            <a:off x="6409544" y="226910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 Aircraft</a:t>
            </a:r>
          </a:p>
          <a:p>
            <a:pPr algn="ctr"/>
            <a:r>
              <a:rPr lang="en-US" sz="1200" dirty="0"/>
              <a:t>Battery</a:t>
            </a: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BF772F53-D571-4958-BA6A-91F821069D18}"/>
              </a:ext>
            </a:extLst>
          </p:cNvPr>
          <p:cNvSpPr txBox="1"/>
          <p:nvPr/>
        </p:nvSpPr>
        <p:spPr>
          <a:xfrm>
            <a:off x="6890992" y="206125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26AFF551-319F-479D-89D1-07C8A95DE16D}"/>
              </a:ext>
            </a:extLst>
          </p:cNvPr>
          <p:cNvCxnSpPr/>
          <p:nvPr/>
        </p:nvCxnSpPr>
        <p:spPr>
          <a:xfrm>
            <a:off x="7011117" y="183041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" name="object 60">
            <a:extLst>
              <a:ext uri="{FF2B5EF4-FFF2-40B4-BE49-F238E27FC236}">
                <a16:creationId xmlns:a16="http://schemas.microsoft.com/office/drawing/2014/main" id="{EA11728D-EA2D-4B56-8A14-4613F310E005}"/>
              </a:ext>
            </a:extLst>
          </p:cNvPr>
          <p:cNvSpPr/>
          <p:nvPr/>
        </p:nvSpPr>
        <p:spPr>
          <a:xfrm>
            <a:off x="8223548" y="225392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 Aircraft</a:t>
            </a:r>
          </a:p>
          <a:p>
            <a:pPr algn="ctr"/>
            <a:r>
              <a:rPr lang="en-US" sz="1200" dirty="0"/>
              <a:t>Battery</a:t>
            </a: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3E9610B9-1166-434D-8ECF-038F9A4F17A1}"/>
              </a:ext>
            </a:extLst>
          </p:cNvPr>
          <p:cNvSpPr txBox="1"/>
          <p:nvPr/>
        </p:nvSpPr>
        <p:spPr>
          <a:xfrm>
            <a:off x="8704996" y="2046084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1" name="Straight Connector 50">
            <a:extLst>
              <a:ext uri="{FF2B5EF4-FFF2-40B4-BE49-F238E27FC236}">
                <a16:creationId xmlns:a16="http://schemas.microsoft.com/office/drawing/2014/main" id="{64AC7190-CC79-4932-80FF-64B8EA95EA61}"/>
              </a:ext>
            </a:extLst>
          </p:cNvPr>
          <p:cNvCxnSpPr/>
          <p:nvPr/>
        </p:nvCxnSpPr>
        <p:spPr>
          <a:xfrm>
            <a:off x="8825121" y="18152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218404752"/>
      </p:ext>
    </p:extLst>
  </p:cSld>
  <p:clrMapOvr>
    <a:masterClrMapping/>
  </p:clrMapOvr>
</p:sld>
</file>

<file path=ppt/slides/slide8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Anti Aircraft Battery, 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Separate Motorized Infantry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 Aircraft</a:t>
            </a:r>
          </a:p>
          <a:p>
            <a:pPr algn="ctr"/>
            <a:r>
              <a:rPr lang="en-US" sz="1200" dirty="0"/>
              <a:t>Battery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 Aircraft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 Aircraft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2644" y="166470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1528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2699650"/>
            <a:ext cx="1181734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 Aircraft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168823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DOG EAR Radar</a:t>
            </a: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2966987" y="2699650"/>
            <a:ext cx="164019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KAMAZ 6560 TLAR (SA-22)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</p:txBody>
      </p:sp>
      <p:sp>
        <p:nvSpPr>
          <p:cNvPr id="74" name="TextBox 73"/>
          <p:cNvSpPr txBox="1"/>
          <p:nvPr/>
        </p:nvSpPr>
        <p:spPr>
          <a:xfrm>
            <a:off x="5423624" y="2695610"/>
            <a:ext cx="164019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KAMAZ 6560 TLAR (SA-22)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</p:txBody>
      </p:sp>
      <p:sp>
        <p:nvSpPr>
          <p:cNvPr id="75" name="TextBox 74"/>
          <p:cNvSpPr txBox="1"/>
          <p:nvPr/>
        </p:nvSpPr>
        <p:spPr>
          <a:xfrm>
            <a:off x="7869850" y="2699650"/>
            <a:ext cx="164019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KAMAZ 6560 TLAR (SA-22)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</p:txBody>
      </p:sp>
    </p:spTree>
    <p:extLst>
      <p:ext uri="{BB962C8B-B14F-4D97-AF65-F5344CB8AC3E}">
        <p14:creationId xmlns:p14="http://schemas.microsoft.com/office/powerpoint/2010/main" val="1455730648"/>
      </p:ext>
    </p:extLst>
  </p:cSld>
  <p:clrMapOvr>
    <a:masterClrMapping/>
  </p:clrMapOvr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8572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381150"/>
            <a:ext cx="186" cy="39017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25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Tank 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271" y="62504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278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72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Tank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4533" y="182316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387517" y="227181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Tank</a:t>
            </a:r>
          </a:p>
          <a:p>
            <a:pPr algn="ctr"/>
            <a:r>
              <a:rPr lang="en-US" sz="1200" dirty="0"/>
              <a:t>Squadron</a:t>
            </a: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2879633" y="2063975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9A89BBAF-B244-4635-BB3A-EE4E6C4C7EC1}"/>
              </a:ext>
            </a:extLst>
          </p:cNvPr>
          <p:cNvSpPr/>
          <p:nvPr/>
        </p:nvSpPr>
        <p:spPr>
          <a:xfrm>
            <a:off x="4148915" y="22640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Tank</a:t>
            </a:r>
          </a:p>
          <a:p>
            <a:pPr algn="ctr"/>
            <a:r>
              <a:rPr lang="en-US" sz="1200" dirty="0"/>
              <a:t>Squadron</a:t>
            </a: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4BD9400B-F589-4279-AD5E-60332F5DE2A8}"/>
              </a:ext>
            </a:extLst>
          </p:cNvPr>
          <p:cNvSpPr txBox="1"/>
          <p:nvPr/>
        </p:nvSpPr>
        <p:spPr>
          <a:xfrm>
            <a:off x="4630363" y="205616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6782604" y="229082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Tank</a:t>
            </a:r>
          </a:p>
          <a:p>
            <a:pPr algn="ctr"/>
            <a:r>
              <a:rPr lang="en-US" sz="1200" dirty="0"/>
              <a:t>Squadron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7265147" y="205572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652108" y="227181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130000" y="2063975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7" name="object 60">
            <a:extLst>
              <a:ext uri="{FF2B5EF4-FFF2-40B4-BE49-F238E27FC236}">
                <a16:creationId xmlns:a16="http://schemas.microsoft.com/office/drawing/2014/main" id="{D576C08F-F0D8-4233-93FB-C028CB9730F7}"/>
              </a:ext>
            </a:extLst>
          </p:cNvPr>
          <p:cNvSpPr/>
          <p:nvPr/>
        </p:nvSpPr>
        <p:spPr>
          <a:xfrm>
            <a:off x="10523288" y="224475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331D7C80-462A-455C-98B5-3D005060109E}"/>
              </a:ext>
            </a:extLst>
          </p:cNvPr>
          <p:cNvSpPr txBox="1"/>
          <p:nvPr/>
        </p:nvSpPr>
        <p:spPr>
          <a:xfrm>
            <a:off x="10832423" y="1808313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7" name="object 60">
            <a:extLst>
              <a:ext uri="{FF2B5EF4-FFF2-40B4-BE49-F238E27FC236}">
                <a16:creationId xmlns:a16="http://schemas.microsoft.com/office/drawing/2014/main" id="{E426BBA5-2ECC-4738-817C-246FBC4547BB}"/>
              </a:ext>
            </a:extLst>
          </p:cNvPr>
          <p:cNvSpPr/>
          <p:nvPr/>
        </p:nvSpPr>
        <p:spPr>
          <a:xfrm>
            <a:off x="2978814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1" name="object 60">
            <a:extLst>
              <a:ext uri="{FF2B5EF4-FFF2-40B4-BE49-F238E27FC236}">
                <a16:creationId xmlns:a16="http://schemas.microsoft.com/office/drawing/2014/main" id="{45D52A1E-AE54-45BC-A01B-E25A206BEFF5}"/>
              </a:ext>
            </a:extLst>
          </p:cNvPr>
          <p:cNvSpPr/>
          <p:nvPr/>
        </p:nvSpPr>
        <p:spPr>
          <a:xfrm>
            <a:off x="8065970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278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2993345" y="181961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7" name="Straight Connector 11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4750488" y="182532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7383293" y="18385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1" name="Straight Connector 120">
            <a:extLst>
              <a:ext uri="{FF2B5EF4-FFF2-40B4-BE49-F238E27FC236}">
                <a16:creationId xmlns:a16="http://schemas.microsoft.com/office/drawing/2014/main" id="{C25D53DF-DB09-4C20-9566-1A8035555AC8}"/>
              </a:ext>
            </a:extLst>
          </p:cNvPr>
          <p:cNvCxnSpPr/>
          <p:nvPr/>
        </p:nvCxnSpPr>
        <p:spPr>
          <a:xfrm>
            <a:off x="9241506" y="18343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16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3570188" y="5280196"/>
            <a:ext cx="5090142" cy="704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6" name="Straight Connector 125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3579712" y="52711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EC20E863-413F-48FC-993B-A2524972F2F4}"/>
              </a:ext>
            </a:extLst>
          </p:cNvPr>
          <p:cNvCxnSpPr/>
          <p:nvPr/>
        </p:nvCxnSpPr>
        <p:spPr>
          <a:xfrm>
            <a:off x="8660330" y="52764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TextBox 4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10516" y="5234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393415" y="5234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0" name="TextBox 69"/>
          <p:cNvSpPr txBox="1"/>
          <p:nvPr/>
        </p:nvSpPr>
        <p:spPr>
          <a:xfrm>
            <a:off x="8560934" y="2819863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BRM-3K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Skylark IV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160197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86" name="Straight Connector 8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19863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TextBox 86"/>
          <p:cNvSpPr txBox="1"/>
          <p:nvPr/>
        </p:nvSpPr>
        <p:spPr>
          <a:xfrm>
            <a:off x="156562" y="4133883"/>
            <a:ext cx="665567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T-90A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BMP-2</a:t>
            </a:r>
          </a:p>
        </p:txBody>
      </p:sp>
      <p:sp>
        <p:nvSpPr>
          <p:cNvPr id="88" name="TextBox 87"/>
          <p:cNvSpPr txBox="1"/>
          <p:nvPr/>
        </p:nvSpPr>
        <p:spPr>
          <a:xfrm>
            <a:off x="1973688" y="4133883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9" name="TextBox 68"/>
          <p:cNvSpPr txBox="1"/>
          <p:nvPr/>
        </p:nvSpPr>
        <p:spPr>
          <a:xfrm>
            <a:off x="10459431" y="2812650"/>
            <a:ext cx="109837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SA-18 Launcher</a:t>
            </a:r>
          </a:p>
        </p:txBody>
      </p:sp>
    </p:spTree>
    <p:extLst>
      <p:ext uri="{BB962C8B-B14F-4D97-AF65-F5344CB8AC3E}">
        <p14:creationId xmlns:p14="http://schemas.microsoft.com/office/powerpoint/2010/main" val="824512986"/>
      </p:ext>
    </p:extLst>
  </p:cSld>
  <p:clrMapOvr>
    <a:masterClrMapping/>
  </p:clrMapOvr>
</p:sld>
</file>

<file path=ppt/slides/slide8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MANPAD Battery, 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Separate Motorized Infantry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Battery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2644" y="166470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1528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2699650"/>
            <a:ext cx="1181734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168823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2966987" y="2699650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SA-18 Launcher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4" name="TextBox 73"/>
          <p:cNvSpPr txBox="1"/>
          <p:nvPr/>
        </p:nvSpPr>
        <p:spPr>
          <a:xfrm>
            <a:off x="5423624" y="2695610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SA-18 Launcher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5" name="TextBox 74"/>
          <p:cNvSpPr txBox="1"/>
          <p:nvPr/>
        </p:nvSpPr>
        <p:spPr>
          <a:xfrm>
            <a:off x="7869850" y="2699650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SA-18 Launcher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430655185"/>
      </p:ext>
    </p:extLst>
  </p:cSld>
  <p:clrMapOvr>
    <a:masterClrMapping/>
  </p:clrMapOvr>
</p:sld>
</file>

<file path=ppt/slides/slide8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Separate Motorized Infantry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2930930086"/>
      </p:ext>
    </p:extLst>
  </p:cSld>
  <p:clrMapOvr>
    <a:masterClrMapping/>
  </p:clrMapOvr>
</p:sld>
</file>

<file path=ppt/slides/slide8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Separate Motorized Infantry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48825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507144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UAZ 452D Ambulance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27470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9671E646-4824-4573-8ED6-AA83D09667DE}"/>
              </a:ext>
            </a:extLst>
          </p:cNvPr>
          <p:cNvSpPr/>
          <p:nvPr/>
        </p:nvSpPr>
        <p:spPr>
          <a:xfrm>
            <a:off x="5501640" y="27256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FC357805-3852-4F4F-AEBC-2908BC16D554}"/>
              </a:ext>
            </a:extLst>
          </p:cNvPr>
          <p:cNvCxnSpPr/>
          <p:nvPr/>
        </p:nvCxnSpPr>
        <p:spPr>
          <a:xfrm>
            <a:off x="6096405" y="22736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>
            <a:extLst>
              <a:ext uri="{FF2B5EF4-FFF2-40B4-BE49-F238E27FC236}">
                <a16:creationId xmlns:a16="http://schemas.microsoft.com/office/drawing/2014/main" id="{EE70FF23-113A-47DC-85FF-7C46AC506C5E}"/>
              </a:ext>
            </a:extLst>
          </p:cNvPr>
          <p:cNvSpPr txBox="1"/>
          <p:nvPr/>
        </p:nvSpPr>
        <p:spPr>
          <a:xfrm>
            <a:off x="5430432" y="3274258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7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0B5739C3-D1D0-41D2-BB4D-A628CD4A6188}"/>
              </a:ext>
            </a:extLst>
          </p:cNvPr>
          <p:cNvSpPr txBox="1"/>
          <p:nvPr/>
        </p:nvSpPr>
        <p:spPr>
          <a:xfrm>
            <a:off x="5909855" y="225899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3386500114"/>
      </p:ext>
    </p:extLst>
  </p:cSld>
  <p:clrMapOvr>
    <a:masterClrMapping/>
  </p:clrMapOvr>
</p:sld>
</file>

<file path=ppt/slides/slide8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8572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Reconnaissance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Separate Motorized Infantry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381150"/>
            <a:ext cx="186" cy="39017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25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 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271" y="62504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278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72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Reconnaissance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4533" y="182316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639255" y="228042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 Reconnaissance Company</a:t>
            </a: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3131371" y="2072584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9A89BBAF-B244-4635-BB3A-EE4E6C4C7EC1}"/>
              </a:ext>
            </a:extLst>
          </p:cNvPr>
          <p:cNvSpPr/>
          <p:nvPr/>
        </p:nvSpPr>
        <p:spPr>
          <a:xfrm>
            <a:off x="4562294" y="227244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 Reconnaissance Company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8512900" y="22746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High Mobility Reconnaissance Company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8995443" y="2039514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10508186" y="22640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Electronic Warfare Company</a:t>
            </a:r>
          </a:p>
        </p:txBody>
      </p:sp>
      <p:sp>
        <p:nvSpPr>
          <p:cNvPr id="77" name="object 60">
            <a:extLst>
              <a:ext uri="{FF2B5EF4-FFF2-40B4-BE49-F238E27FC236}">
                <a16:creationId xmlns:a16="http://schemas.microsoft.com/office/drawing/2014/main" id="{E426BBA5-2ECC-4738-817C-246FBC4547BB}"/>
              </a:ext>
            </a:extLst>
          </p:cNvPr>
          <p:cNvSpPr/>
          <p:nvPr/>
        </p:nvSpPr>
        <p:spPr>
          <a:xfrm>
            <a:off x="2978814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1" name="object 60">
            <a:extLst>
              <a:ext uri="{FF2B5EF4-FFF2-40B4-BE49-F238E27FC236}">
                <a16:creationId xmlns:a16="http://schemas.microsoft.com/office/drawing/2014/main" id="{45D52A1E-AE54-45BC-A01B-E25A206BEFF5}"/>
              </a:ext>
            </a:extLst>
          </p:cNvPr>
          <p:cNvSpPr/>
          <p:nvPr/>
        </p:nvSpPr>
        <p:spPr>
          <a:xfrm>
            <a:off x="8065970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278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245083" y="182822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7" name="Straight Connector 11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5163867" y="183376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9113589" y="182232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16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3570188" y="5280196"/>
            <a:ext cx="5090142" cy="704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6" name="Straight Connector 125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3579712" y="52711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EC20E863-413F-48FC-993B-A2524972F2F4}"/>
              </a:ext>
            </a:extLst>
          </p:cNvPr>
          <p:cNvCxnSpPr/>
          <p:nvPr/>
        </p:nvCxnSpPr>
        <p:spPr>
          <a:xfrm>
            <a:off x="8660330" y="52764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TextBox 4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10516" y="5234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393415" y="5234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160197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86" name="Straight Connector 8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19863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TextBox 86"/>
          <p:cNvSpPr txBox="1"/>
          <p:nvPr/>
        </p:nvSpPr>
        <p:spPr>
          <a:xfrm>
            <a:off x="156562" y="4133883"/>
            <a:ext cx="72327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BTR-90</a:t>
            </a:r>
          </a:p>
        </p:txBody>
      </p:sp>
      <p:sp>
        <p:nvSpPr>
          <p:cNvPr id="88" name="TextBox 87"/>
          <p:cNvSpPr txBox="1"/>
          <p:nvPr/>
        </p:nvSpPr>
        <p:spPr>
          <a:xfrm>
            <a:off x="1973688" y="4133883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A0D13DEB-3211-417A-988F-766093FA4312}"/>
              </a:ext>
            </a:extLst>
          </p:cNvPr>
          <p:cNvSpPr txBox="1"/>
          <p:nvPr/>
        </p:nvSpPr>
        <p:spPr>
          <a:xfrm>
            <a:off x="5045886" y="20519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39" name="object 60">
            <a:extLst>
              <a:ext uri="{FF2B5EF4-FFF2-40B4-BE49-F238E27FC236}">
                <a16:creationId xmlns:a16="http://schemas.microsoft.com/office/drawing/2014/main" id="{7FCA9EE0-4789-4692-B950-CF314190F0DF}"/>
              </a:ext>
            </a:extLst>
          </p:cNvPr>
          <p:cNvSpPr/>
          <p:nvPr/>
        </p:nvSpPr>
        <p:spPr>
          <a:xfrm>
            <a:off x="6405934" y="227254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 Company</a:t>
            </a:r>
          </a:p>
        </p:txBody>
      </p: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B8E643CF-4062-4578-B06D-965902B32690}"/>
              </a:ext>
            </a:extLst>
          </p:cNvPr>
          <p:cNvCxnSpPr/>
          <p:nvPr/>
        </p:nvCxnSpPr>
        <p:spPr>
          <a:xfrm>
            <a:off x="7007507" y="183385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TextBox 40">
            <a:extLst>
              <a:ext uri="{FF2B5EF4-FFF2-40B4-BE49-F238E27FC236}">
                <a16:creationId xmlns:a16="http://schemas.microsoft.com/office/drawing/2014/main" id="{E372A1C5-DC3D-484F-AADC-C9F07FEC4B26}"/>
              </a:ext>
            </a:extLst>
          </p:cNvPr>
          <p:cNvSpPr txBox="1"/>
          <p:nvPr/>
        </p:nvSpPr>
        <p:spPr>
          <a:xfrm>
            <a:off x="6889526" y="2052042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083C4DD0-915D-49EB-9A5F-185B63552FCE}"/>
              </a:ext>
            </a:extLst>
          </p:cNvPr>
          <p:cNvSpPr txBox="1"/>
          <p:nvPr/>
        </p:nvSpPr>
        <p:spPr>
          <a:xfrm>
            <a:off x="10998135" y="20316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6" name="object 60">
            <a:extLst>
              <a:ext uri="{FF2B5EF4-FFF2-40B4-BE49-F238E27FC236}">
                <a16:creationId xmlns:a16="http://schemas.microsoft.com/office/drawing/2014/main" id="{B5FA60FD-4B7B-4EBA-B87C-2AC10AEF8035}"/>
              </a:ext>
            </a:extLst>
          </p:cNvPr>
          <p:cNvSpPr/>
          <p:nvPr/>
        </p:nvSpPr>
        <p:spPr>
          <a:xfrm>
            <a:off x="5500359" y="575117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49" name="Straight Connector 48">
            <a:extLst>
              <a:ext uri="{FF2B5EF4-FFF2-40B4-BE49-F238E27FC236}">
                <a16:creationId xmlns:a16="http://schemas.microsoft.com/office/drawing/2014/main" id="{DAFA2C0C-0219-4C61-AC7A-D82DB39D10B1}"/>
              </a:ext>
            </a:extLst>
          </p:cNvPr>
          <p:cNvCxnSpPr/>
          <p:nvPr/>
        </p:nvCxnSpPr>
        <p:spPr>
          <a:xfrm>
            <a:off x="6101257" y="530022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0" name="TextBox 49">
            <a:extLst>
              <a:ext uri="{FF2B5EF4-FFF2-40B4-BE49-F238E27FC236}">
                <a16:creationId xmlns:a16="http://schemas.microsoft.com/office/drawing/2014/main" id="{9F7930AE-AAD0-4E85-913F-FC1071DF2668}"/>
              </a:ext>
            </a:extLst>
          </p:cNvPr>
          <p:cNvSpPr txBox="1"/>
          <p:nvPr/>
        </p:nvSpPr>
        <p:spPr>
          <a:xfrm>
            <a:off x="5832061" y="526404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E6FC8960-3F29-4BF9-9249-07426E14F199}"/>
              </a:ext>
            </a:extLst>
          </p:cNvPr>
          <p:cNvSpPr txBox="1"/>
          <p:nvPr/>
        </p:nvSpPr>
        <p:spPr>
          <a:xfrm>
            <a:off x="2890354" y="6279456"/>
            <a:ext cx="162416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GAZ 2330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12 x SA-18 MANPAD Launcher</a:t>
            </a:r>
          </a:p>
        </p:txBody>
      </p:sp>
    </p:spTree>
    <p:extLst>
      <p:ext uri="{BB962C8B-B14F-4D97-AF65-F5344CB8AC3E}">
        <p14:creationId xmlns:p14="http://schemas.microsoft.com/office/powerpoint/2010/main" val="3343576492"/>
      </p:ext>
    </p:extLst>
  </p:cSld>
  <p:clrMapOvr>
    <a:masterClrMapping/>
  </p:clrMapOvr>
</p:sld>
</file>

<file path=ppt/slides/slide8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Long Range Reconnaissance Company, Reconnaissance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Separate Motorized Infantry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2277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741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 Reconnaissance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81572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367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 Reconnaissance 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 Reconnaissance</a:t>
            </a:r>
            <a:endParaRPr lang="en-US" sz="1200" b="1" dirty="0"/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81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7490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7938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702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TextBox 23"/>
          <p:cNvSpPr txBox="1"/>
          <p:nvPr/>
        </p:nvSpPr>
        <p:spPr>
          <a:xfrm>
            <a:off x="10432273" y="3280008"/>
            <a:ext cx="107593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BRDM-2 HOT 3</a:t>
            </a: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3026582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 Reconnaissance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2920491" y="3260370"/>
            <a:ext cx="107593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BRDM-2 HOT 3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7979073" y="3275388"/>
            <a:ext cx="107593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BRDM-2 HOT 3</a:t>
            </a: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5559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23948" y="2253235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849676" y="224827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79572" y="2251786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5989235" y="65330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3285416"/>
            <a:ext cx="2668" cy="20927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4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46" name="TextBox 45"/>
          <p:cNvSpPr txBox="1"/>
          <p:nvPr/>
        </p:nvSpPr>
        <p:spPr>
          <a:xfrm>
            <a:off x="328257" y="6260844"/>
            <a:ext cx="744114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BRDM-2</a:t>
            </a:r>
          </a:p>
        </p:txBody>
      </p:sp>
      <p:sp>
        <p:nvSpPr>
          <p:cNvPr id="47" name="TextBox 46"/>
          <p:cNvSpPr txBox="1"/>
          <p:nvPr/>
        </p:nvSpPr>
        <p:spPr>
          <a:xfrm>
            <a:off x="2287153" y="6260844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8" name="TextBox 47"/>
          <p:cNvSpPr txBox="1"/>
          <p:nvPr/>
        </p:nvSpPr>
        <p:spPr>
          <a:xfrm>
            <a:off x="4246049" y="6260844"/>
            <a:ext cx="109036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080227555"/>
      </p:ext>
    </p:extLst>
  </p:cSld>
  <p:clrMapOvr>
    <a:masterClrMapping/>
  </p:clrMapOvr>
</p:sld>
</file>

<file path=ppt/slides/slide8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Reconnaissance Company, Reconnaissance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Separate Motorized Infantry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2277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741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81572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367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 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</a:t>
            </a:r>
            <a:endParaRPr lang="en-US" sz="1200" b="1" dirty="0"/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81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7490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7938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702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TextBox 23"/>
          <p:cNvSpPr txBox="1"/>
          <p:nvPr/>
        </p:nvSpPr>
        <p:spPr>
          <a:xfrm>
            <a:off x="10432273" y="3280008"/>
            <a:ext cx="120097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BRDM-2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BTR-90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PTS 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ZALA 421-08 UAS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PKP Amphib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3026582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2920491" y="3260370"/>
            <a:ext cx="120097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BRDM-2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BTR-90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PTS 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ZALA 421-08 UAS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PKP Amphib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7979073" y="3275388"/>
            <a:ext cx="120097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BRDM-2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BTR-90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PTS 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ZALA 421-08 UAS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PKP Amphib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5559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23948" y="2253235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849676" y="224827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79572" y="2251786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5989235" y="65330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3285416"/>
            <a:ext cx="2668" cy="20927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4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46" name="TextBox 45"/>
          <p:cNvSpPr txBox="1"/>
          <p:nvPr/>
        </p:nvSpPr>
        <p:spPr>
          <a:xfrm>
            <a:off x="328257" y="6260844"/>
            <a:ext cx="120097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BTR-90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ZALA 431-08 UAS</a:t>
            </a:r>
          </a:p>
        </p:txBody>
      </p:sp>
      <p:sp>
        <p:nvSpPr>
          <p:cNvPr id="47" name="TextBox 46"/>
          <p:cNvSpPr txBox="1"/>
          <p:nvPr/>
        </p:nvSpPr>
        <p:spPr>
          <a:xfrm>
            <a:off x="2287153" y="6260844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8" name="TextBox 47"/>
          <p:cNvSpPr txBox="1"/>
          <p:nvPr/>
        </p:nvSpPr>
        <p:spPr>
          <a:xfrm>
            <a:off x="4246049" y="6260844"/>
            <a:ext cx="109036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092872012"/>
      </p:ext>
    </p:extLst>
  </p:cSld>
  <p:clrMapOvr>
    <a:masterClrMapping/>
  </p:clrMapOvr>
</p:sld>
</file>

<file path=ppt/slides/slide8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High Mobility Reconnaissance Company, Reconnaissance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Separate Motorized Infantry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2277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741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High Mobility Reconnaissance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81572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367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High Mobility Reconnaissance 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High Mobility Reconnaissance</a:t>
            </a:r>
            <a:endParaRPr lang="en-US" sz="1200" b="1" dirty="0"/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81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7490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7938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702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TextBox 23"/>
          <p:cNvSpPr txBox="1"/>
          <p:nvPr/>
        </p:nvSpPr>
        <p:spPr>
          <a:xfrm>
            <a:off x="10432273" y="3280008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9 x IMZ-8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3026582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High Mobility Reconnaissance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2920491" y="3260370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9 x IMZ-8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7979073" y="3275388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9 x IMZ-8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5559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23948" y="2253235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849676" y="224827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79572" y="2251786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5989235" y="65330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3285416"/>
            <a:ext cx="2668" cy="20927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4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46" name="TextBox 45"/>
          <p:cNvSpPr txBox="1"/>
          <p:nvPr/>
        </p:nvSpPr>
        <p:spPr>
          <a:xfrm>
            <a:off x="328257" y="6260844"/>
            <a:ext cx="96051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BRDM-2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ZALA 421-08</a:t>
            </a:r>
          </a:p>
        </p:txBody>
      </p:sp>
      <p:sp>
        <p:nvSpPr>
          <p:cNvPr id="47" name="TextBox 46"/>
          <p:cNvSpPr txBox="1"/>
          <p:nvPr/>
        </p:nvSpPr>
        <p:spPr>
          <a:xfrm>
            <a:off x="2287153" y="6260844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8" name="TextBox 47"/>
          <p:cNvSpPr txBox="1"/>
          <p:nvPr/>
        </p:nvSpPr>
        <p:spPr>
          <a:xfrm>
            <a:off x="4246049" y="6260844"/>
            <a:ext cx="109036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096688183"/>
      </p:ext>
    </p:extLst>
  </p:cSld>
  <p:clrMapOvr>
    <a:masterClrMapping/>
  </p:clrMapOvr>
</p:sld>
</file>

<file path=ppt/slides/slide8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Electronic Warfare Company, Reconnaissance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Separate Motorized Infantry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2277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741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Electronic Warfare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81572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367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Radar Reconnaissance 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Unmanned Aerial Vehicle</a:t>
            </a:r>
            <a:endParaRPr lang="en-US" sz="1200" b="1" dirty="0"/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81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7490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7938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702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TextBox 23"/>
          <p:cNvSpPr txBox="1"/>
          <p:nvPr/>
        </p:nvSpPr>
        <p:spPr>
          <a:xfrm>
            <a:off x="10432273" y="3280008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8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ORLAN 10 UAS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ZALA 421-08 UAS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8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3026582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Electronic Warfare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2920491" y="3260370"/>
            <a:ext cx="148630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BTR-80 Comms Jammer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LUCH KOSAR EA UAS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7979073" y="3275388"/>
            <a:ext cx="1611339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BTR-80 Radar Intercept DF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ZALA 421-08</a:t>
            </a: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5559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23948" y="2253235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849676" y="224827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36017" y="225178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5989235" y="65330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3285416"/>
            <a:ext cx="2668" cy="20927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4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46" name="TextBox 45"/>
          <p:cNvSpPr txBox="1"/>
          <p:nvPr/>
        </p:nvSpPr>
        <p:spPr>
          <a:xfrm>
            <a:off x="328257" y="6260844"/>
            <a:ext cx="96051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BTR-90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ZALA 421-08</a:t>
            </a:r>
          </a:p>
        </p:txBody>
      </p:sp>
      <p:sp>
        <p:nvSpPr>
          <p:cNvPr id="47" name="TextBox 46"/>
          <p:cNvSpPr txBox="1"/>
          <p:nvPr/>
        </p:nvSpPr>
        <p:spPr>
          <a:xfrm>
            <a:off x="2287153" y="6260844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8" name="TextBox 47"/>
          <p:cNvSpPr txBox="1"/>
          <p:nvPr/>
        </p:nvSpPr>
        <p:spPr>
          <a:xfrm>
            <a:off x="4246049" y="6260844"/>
            <a:ext cx="109036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3599" y="226926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3203" y="272033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 Reconnaissance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49" name="TextBox 48"/>
          <p:cNvSpPr txBox="1"/>
          <p:nvPr/>
        </p:nvSpPr>
        <p:spPr>
          <a:xfrm>
            <a:off x="5387112" y="3254724"/>
            <a:ext cx="1611339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BTR-80 Radar Intercept DF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ZALA 421-08</a:t>
            </a: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46193" y="224614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</p:spTree>
    <p:extLst>
      <p:ext uri="{BB962C8B-B14F-4D97-AF65-F5344CB8AC3E}">
        <p14:creationId xmlns:p14="http://schemas.microsoft.com/office/powerpoint/2010/main" val="2001576514"/>
      </p:ext>
    </p:extLst>
  </p:cSld>
  <p:clrMapOvr>
    <a:masterClrMapping/>
  </p:clrMapOvr>
</p:sld>
</file>

<file path=ppt/slides/slide8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Reconnaissance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Separate Motorized Infantry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4844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707095" y="272695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301860" y="227498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7635887" y="3275592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115310" y="226033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67031378-9249-4100-B3EE-27B5140F262C}"/>
              </a:ext>
            </a:extLst>
          </p:cNvPr>
          <p:cNvSpPr/>
          <p:nvPr/>
        </p:nvSpPr>
        <p:spPr>
          <a:xfrm>
            <a:off x="3379274" y="27135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979838DE-77D9-4341-BD31-7A94DB7508FF}"/>
              </a:ext>
            </a:extLst>
          </p:cNvPr>
          <p:cNvCxnSpPr/>
          <p:nvPr/>
        </p:nvCxnSpPr>
        <p:spPr>
          <a:xfrm>
            <a:off x="3974039" y="226158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11E65FE6-866C-4713-8E7A-33B323B6F00F}"/>
              </a:ext>
            </a:extLst>
          </p:cNvPr>
          <p:cNvSpPr txBox="1"/>
          <p:nvPr/>
        </p:nvSpPr>
        <p:spPr>
          <a:xfrm>
            <a:off x="3308066" y="3262196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D48004D8-3D15-4462-A21C-B8E6155904A4}"/>
              </a:ext>
            </a:extLst>
          </p:cNvPr>
          <p:cNvSpPr txBox="1"/>
          <p:nvPr/>
        </p:nvSpPr>
        <p:spPr>
          <a:xfrm>
            <a:off x="3787489" y="224693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1328945894"/>
      </p:ext>
    </p:extLst>
  </p:cSld>
  <p:clrMapOvr>
    <a:masterClrMapping/>
  </p:clrMapOvr>
</p:sld>
</file>

<file path=ppt/slides/slide8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Reconnaissance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Separate Motorized Infantry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1872205859"/>
      </p:ext>
    </p:extLst>
  </p:cSld>
  <p:clrMapOvr>
    <a:masterClrMapping/>
  </p:clrMapOvr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Squadron, Tank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Tank</a:t>
            </a:r>
          </a:p>
          <a:p>
            <a:pPr algn="ctr"/>
            <a:r>
              <a:rPr lang="en-US" sz="1200" dirty="0"/>
              <a:t>Squadron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Tank</a:t>
            </a:r>
          </a:p>
          <a:p>
            <a:pPr algn="ctr"/>
            <a:r>
              <a:rPr lang="en-US" sz="1200" dirty="0"/>
              <a:t>Troop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Tank</a:t>
            </a:r>
          </a:p>
          <a:p>
            <a:pPr algn="ctr"/>
            <a:r>
              <a:rPr lang="en-US" sz="1200" dirty="0"/>
              <a:t>Troop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91675" y="223301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Tank</a:t>
            </a:r>
          </a:p>
          <a:p>
            <a:pPr algn="ctr"/>
            <a:r>
              <a:rPr lang="en-US" sz="1200" dirty="0"/>
              <a:t>Troop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631904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T90-A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55875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5338" y="223301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631904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T90-A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631904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T90-A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85938" y="325108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2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575" y="444118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27" name="Straight Connector 26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78263" y="4109864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0289" y="410711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66640" y="410711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024230" y="410711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35427" y="444372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72280" y="444814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3" name="TextBox 32"/>
          <p:cNvSpPr txBox="1"/>
          <p:nvPr/>
        </p:nvSpPr>
        <p:spPr>
          <a:xfrm>
            <a:off x="392265" y="4989828"/>
            <a:ext cx="631904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T-90A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2351161" y="4989828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4310057" y="4989828"/>
            <a:ext cx="109036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895002279"/>
      </p:ext>
    </p:extLst>
  </p:cSld>
  <p:clrMapOvr>
    <a:masterClrMapping/>
  </p:clrMapOvr>
</p:sld>
</file>

<file path=ppt/slides/slide8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Sniper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Separate Motorized Infantry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Sniper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Sniper Squad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46936" y="223301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Sniper Squad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58364" y="2222490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0922" y="27256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Sniper Squad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85687" y="22736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19714" y="3274258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44857" y="225899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3944070984"/>
      </p:ext>
    </p:extLst>
  </p:cSld>
  <p:clrMapOvr>
    <a:masterClrMapping/>
  </p:clrMapOvr>
</p:sld>
</file>

<file path=ppt/slides/slide8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Engineer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Separate Motorized Infantry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389" cy="380145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190" y="64409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4694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632760" y="230069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Warfare</a:t>
            </a:r>
            <a:br>
              <a:rPr lang="en-US" sz="1200" dirty="0"/>
            </a:br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663116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Assault Crossing</a:t>
            </a:r>
            <a:br>
              <a:rPr lang="en-US" sz="1200" dirty="0"/>
            </a:br>
            <a:r>
              <a:rPr lang="en-US" sz="1200" dirty="0"/>
              <a:t>Company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641202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 Support</a:t>
            </a:r>
            <a:br>
              <a:rPr lang="en-US" sz="1200" dirty="0"/>
            </a:br>
            <a:r>
              <a:rPr lang="en-US" sz="1200" dirty="0"/>
              <a:t>Company</a:t>
            </a:r>
          </a:p>
        </p:txBody>
      </p:sp>
      <p:sp>
        <p:nvSpPr>
          <p:cNvPr id="69" name="object 60">
            <a:extLst>
              <a:ext uri="{FF2B5EF4-FFF2-40B4-BE49-F238E27FC236}">
                <a16:creationId xmlns:a16="http://schemas.microsoft.com/office/drawing/2014/main" id="{6CB944C2-9388-41D9-967D-D1C47186E2B5}"/>
              </a:ext>
            </a:extLst>
          </p:cNvPr>
          <p:cNvSpPr/>
          <p:nvPr/>
        </p:nvSpPr>
        <p:spPr>
          <a:xfrm>
            <a:off x="8413684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Road Bridge Construction</a:t>
            </a:r>
            <a:br>
              <a:rPr lang="en-US" sz="1200" dirty="0"/>
            </a:br>
            <a:r>
              <a:rPr lang="en-US" sz="1200" dirty="0"/>
              <a:t>Company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81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Pontoon Bridging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87" name="object 60">
            <a:extLst>
              <a:ext uri="{FF2B5EF4-FFF2-40B4-BE49-F238E27FC236}">
                <a16:creationId xmlns:a16="http://schemas.microsoft.com/office/drawing/2014/main" id="{6884C3F7-C906-4D04-BBFA-03B6F9F31984}"/>
              </a:ext>
            </a:extLst>
          </p:cNvPr>
          <p:cNvSpPr/>
          <p:nvPr/>
        </p:nvSpPr>
        <p:spPr>
          <a:xfrm>
            <a:off x="492675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 Reconnaissance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8893088" y="207219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1" name="object 60">
            <a:extLst>
              <a:ext uri="{FF2B5EF4-FFF2-40B4-BE49-F238E27FC236}">
                <a16:creationId xmlns:a16="http://schemas.microsoft.com/office/drawing/2014/main" id="{B8F41D20-0B04-4042-83D7-4D5FBC21619E}"/>
              </a:ext>
            </a:extLst>
          </p:cNvPr>
          <p:cNvSpPr/>
          <p:nvPr/>
        </p:nvSpPr>
        <p:spPr>
          <a:xfrm>
            <a:off x="3827332" y="56115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10996403" y="207219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3" name="object 60">
            <a:extLst>
              <a:ext uri="{FF2B5EF4-FFF2-40B4-BE49-F238E27FC236}">
                <a16:creationId xmlns:a16="http://schemas.microsoft.com/office/drawing/2014/main" id="{66F1F12B-68E3-441E-A4D8-30E9A2393C4A}"/>
              </a:ext>
            </a:extLst>
          </p:cNvPr>
          <p:cNvSpPr/>
          <p:nvPr/>
        </p:nvSpPr>
        <p:spPr>
          <a:xfrm>
            <a:off x="7161699" y="56115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4" name="TextBox 93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7484968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2AC091A-8990-4C1B-A48B-D3EE9C25DE2A}"/>
              </a:ext>
            </a:extLst>
          </p:cNvPr>
          <p:cNvSpPr/>
          <p:nvPr/>
        </p:nvSpPr>
        <p:spPr>
          <a:xfrm>
            <a:off x="10503480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5149BB2E-240D-4B14-B16F-0516662D06A9}"/>
              </a:ext>
            </a:extLst>
          </p:cNvPr>
          <p:cNvSpPr txBox="1"/>
          <p:nvPr/>
        </p:nvSpPr>
        <p:spPr>
          <a:xfrm>
            <a:off x="10824533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469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228509" y="18391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5272201" y="18390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7016284" y="18363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" name="Straight Connector 121">
            <a:extLst>
              <a:ext uri="{FF2B5EF4-FFF2-40B4-BE49-F238E27FC236}">
                <a16:creationId xmlns:a16="http://schemas.microsoft.com/office/drawing/2014/main" id="{CE5B60CE-A550-477F-8408-109AE267E6C9}"/>
              </a:ext>
            </a:extLst>
          </p:cNvPr>
          <p:cNvCxnSpPr/>
          <p:nvPr/>
        </p:nvCxnSpPr>
        <p:spPr>
          <a:xfrm>
            <a:off x="9003856" y="184255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356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1" name="Straight Connector 130">
            <a:extLst>
              <a:ext uri="{FF2B5EF4-FFF2-40B4-BE49-F238E27FC236}">
                <a16:creationId xmlns:a16="http://schemas.microsoft.com/office/drawing/2014/main" id="{553762B7-D256-4E75-A67C-D8A7519362A3}"/>
              </a:ext>
            </a:extLst>
          </p:cNvPr>
          <p:cNvCxnSpPr/>
          <p:nvPr/>
        </p:nvCxnSpPr>
        <p:spPr>
          <a:xfrm>
            <a:off x="1092156" y="520165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2" name="Straight Connector 131">
            <a:extLst>
              <a:ext uri="{FF2B5EF4-FFF2-40B4-BE49-F238E27FC236}">
                <a16:creationId xmlns:a16="http://schemas.microsoft.com/office/drawing/2014/main" id="{358526AA-416E-4593-8B14-1668F1F64820}"/>
              </a:ext>
            </a:extLst>
          </p:cNvPr>
          <p:cNvCxnSpPr/>
          <p:nvPr/>
        </p:nvCxnSpPr>
        <p:spPr>
          <a:xfrm>
            <a:off x="1087162" y="5210090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4" name="Straight Connector 133">
            <a:extLst>
              <a:ext uri="{FF2B5EF4-FFF2-40B4-BE49-F238E27FC236}">
                <a16:creationId xmlns:a16="http://schemas.microsoft.com/office/drawing/2014/main" id="{213CDB34-7CA4-4C13-A5B9-4224E9CAA58E}"/>
              </a:ext>
            </a:extLst>
          </p:cNvPr>
          <p:cNvCxnSpPr/>
          <p:nvPr/>
        </p:nvCxnSpPr>
        <p:spPr>
          <a:xfrm>
            <a:off x="4431495" y="52160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5" name="Straight Connector 134">
            <a:extLst>
              <a:ext uri="{FF2B5EF4-FFF2-40B4-BE49-F238E27FC236}">
                <a16:creationId xmlns:a16="http://schemas.microsoft.com/office/drawing/2014/main" id="{A7141411-C0E1-4D5A-8DDE-DF669A3F3608}"/>
              </a:ext>
            </a:extLst>
          </p:cNvPr>
          <p:cNvCxnSpPr/>
          <p:nvPr/>
        </p:nvCxnSpPr>
        <p:spPr>
          <a:xfrm>
            <a:off x="7750190" y="521333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7" name="Straight Connector 136">
            <a:extLst>
              <a:ext uri="{FF2B5EF4-FFF2-40B4-BE49-F238E27FC236}">
                <a16:creationId xmlns:a16="http://schemas.microsoft.com/office/drawing/2014/main" id="{27EDB0D3-5FF7-4634-A7A7-C37AA246980D}"/>
              </a:ext>
            </a:extLst>
          </p:cNvPr>
          <p:cNvCxnSpPr/>
          <p:nvPr/>
        </p:nvCxnSpPr>
        <p:spPr>
          <a:xfrm>
            <a:off x="11089130" y="52079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15467" y="190840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6" name="Straight Connector 7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230533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90199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0" name="TextBox 79"/>
          <p:cNvSpPr txBox="1"/>
          <p:nvPr/>
        </p:nvSpPr>
        <p:spPr>
          <a:xfrm>
            <a:off x="156562" y="4204219"/>
            <a:ext cx="70564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BTR-80</a:t>
            </a:r>
          </a:p>
        </p:txBody>
      </p:sp>
      <p:sp>
        <p:nvSpPr>
          <p:cNvPr id="89" name="TextBox 88"/>
          <p:cNvSpPr txBox="1"/>
          <p:nvPr/>
        </p:nvSpPr>
        <p:spPr>
          <a:xfrm>
            <a:off x="1973688" y="4204219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0" name="TextBox 89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3119943" y="207506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5" name="TextBox 94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5170504" y="206627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6" name="TextBox 95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6905519" y="206041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9" name="TextBox 98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4155509" y="517395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826050" y="516450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</p:spTree>
    <p:extLst>
      <p:ext uri="{BB962C8B-B14F-4D97-AF65-F5344CB8AC3E}">
        <p14:creationId xmlns:p14="http://schemas.microsoft.com/office/powerpoint/2010/main" val="28272973"/>
      </p:ext>
    </p:extLst>
  </p:cSld>
  <p:clrMapOvr>
    <a:masterClrMapping/>
  </p:clrMapOvr>
</p:sld>
</file>

<file path=ppt/slides/slide8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Mine Warfare Company, Engineer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Separate Motorized Infantry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Warfare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Laying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Towed Mine</a:t>
            </a:r>
          </a:p>
          <a:p>
            <a:pPr algn="ctr"/>
            <a:r>
              <a:rPr lang="en-US" sz="1200" dirty="0"/>
              <a:t>Laying 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Breaching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56580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6043" y="223301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84080" y="224601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5989235" y="6420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3285416"/>
            <a:ext cx="2668" cy="20927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2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328257" y="6260844"/>
            <a:ext cx="70564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BTR-90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2287153" y="6260844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6" name="TextBox 35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87125" y="223426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</p:spTree>
    <p:extLst>
      <p:ext uri="{BB962C8B-B14F-4D97-AF65-F5344CB8AC3E}">
        <p14:creationId xmlns:p14="http://schemas.microsoft.com/office/powerpoint/2010/main" val="3416727484"/>
      </p:ext>
    </p:extLst>
  </p:cSld>
  <p:clrMapOvr>
    <a:masterClrMapping/>
  </p:clrMapOvr>
</p:sld>
</file>

<file path=ppt/slides/slide8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Mine Laying Platoon, Mine Warfare Company, Engineer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Separate Motorized Infantry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2277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741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Laying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81572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Laying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367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Laying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81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7490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7938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702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TextBox 23"/>
          <p:cNvSpPr txBox="1"/>
          <p:nvPr/>
        </p:nvSpPr>
        <p:spPr>
          <a:xfrm>
            <a:off x="10432273" y="3280008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3026582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Laying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2920491" y="3260370"/>
            <a:ext cx="113685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UMZ Minelayer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7979073" y="3275388"/>
            <a:ext cx="113685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UMZ Minelayer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5559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91682" y="225323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06121" y="224827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36017" y="225178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3599" y="226926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3203" y="272033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Laying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49" name="TextBox 48"/>
          <p:cNvSpPr txBox="1"/>
          <p:nvPr/>
        </p:nvSpPr>
        <p:spPr>
          <a:xfrm>
            <a:off x="5387112" y="3254724"/>
            <a:ext cx="113685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UMZ Minelayer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02638" y="224614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46151" y="353939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52" name="TextBox 51"/>
          <p:cNvSpPr txBox="1"/>
          <p:nvPr/>
        </p:nvSpPr>
        <p:spPr>
          <a:xfrm>
            <a:off x="402192" y="3275388"/>
            <a:ext cx="113685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UMZ Minelayer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689517263"/>
      </p:ext>
    </p:extLst>
  </p:cSld>
  <p:clrMapOvr>
    <a:masterClrMapping/>
  </p:clrMapOvr>
</p:sld>
</file>

<file path=ppt/slides/slide8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Towed Mine Laying Platoon, Mine Warfare Company, Engineer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Separate Motorized Infantry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2277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741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Towed Mine</a:t>
            </a:r>
          </a:p>
          <a:p>
            <a:pPr algn="ctr"/>
            <a:r>
              <a:rPr lang="en-US" sz="1200" dirty="0"/>
              <a:t>Laying 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81572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Towed Mine</a:t>
            </a:r>
          </a:p>
          <a:p>
            <a:pPr algn="ctr"/>
            <a:r>
              <a:rPr lang="en-US" sz="1200" dirty="0"/>
              <a:t>Laying Section</a:t>
            </a:r>
            <a:endParaRPr sz="1200" dirty="0"/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367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Towed Mine</a:t>
            </a:r>
          </a:p>
          <a:p>
            <a:pPr algn="ctr"/>
            <a:r>
              <a:rPr lang="en-US" sz="1200" dirty="0"/>
              <a:t>Laying 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81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7490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7938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702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TextBox 23"/>
          <p:cNvSpPr txBox="1"/>
          <p:nvPr/>
        </p:nvSpPr>
        <p:spPr>
          <a:xfrm>
            <a:off x="10432273" y="3280008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3026582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Towed Mine</a:t>
            </a:r>
          </a:p>
          <a:p>
            <a:pPr algn="ctr"/>
            <a:r>
              <a:rPr lang="en-US" sz="1200" dirty="0"/>
              <a:t>Laying Section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2920491" y="3260370"/>
            <a:ext cx="113685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PMZ-4 Minelayer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7979073" y="3275388"/>
            <a:ext cx="113685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PMZ-4 Minelayer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5559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91682" y="225323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06121" y="224827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36017" y="225178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3599" y="226926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3203" y="272033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Towed Mine</a:t>
            </a:r>
          </a:p>
          <a:p>
            <a:pPr algn="ctr"/>
            <a:r>
              <a:rPr lang="en-US" sz="1200" dirty="0"/>
              <a:t>Laying Section</a:t>
            </a:r>
          </a:p>
        </p:txBody>
      </p:sp>
      <p:sp>
        <p:nvSpPr>
          <p:cNvPr id="49" name="TextBox 48"/>
          <p:cNvSpPr txBox="1"/>
          <p:nvPr/>
        </p:nvSpPr>
        <p:spPr>
          <a:xfrm>
            <a:off x="5387112" y="3254724"/>
            <a:ext cx="113685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PMZ-4 Minelayer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02638" y="224614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46151" y="353939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52" name="TextBox 51"/>
          <p:cNvSpPr txBox="1"/>
          <p:nvPr/>
        </p:nvSpPr>
        <p:spPr>
          <a:xfrm>
            <a:off x="402192" y="3275388"/>
            <a:ext cx="113685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PMZ-4 Minelayer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913411209"/>
      </p:ext>
    </p:extLst>
  </p:cSld>
  <p:clrMapOvr>
    <a:masterClrMapping/>
  </p:clrMapOvr>
</p:sld>
</file>

<file path=ppt/slides/slide8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Mine Breaching Platoon, Mine Warfare Company, Engineer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Separate Motorized Infantry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2277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741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</a:t>
            </a:r>
          </a:p>
          <a:p>
            <a:pPr algn="ctr"/>
            <a:r>
              <a:rPr lang="en-US" sz="1200" dirty="0"/>
              <a:t>Breaching 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81572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</a:t>
            </a:r>
          </a:p>
          <a:p>
            <a:pPr algn="ctr"/>
            <a:r>
              <a:rPr lang="en-US" sz="1200" dirty="0"/>
              <a:t>Breaching 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367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</a:t>
            </a:r>
          </a:p>
          <a:p>
            <a:pPr algn="ctr"/>
            <a:r>
              <a:rPr lang="en-US" sz="1200" dirty="0"/>
              <a:t>Breaching 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81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7490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7938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702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TextBox 23"/>
          <p:cNvSpPr txBox="1"/>
          <p:nvPr/>
        </p:nvSpPr>
        <p:spPr>
          <a:xfrm>
            <a:off x="10432273" y="3280008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3026582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</a:t>
            </a:r>
          </a:p>
          <a:p>
            <a:pPr algn="ctr"/>
            <a:r>
              <a:rPr lang="en-US" sz="1200" dirty="0"/>
              <a:t>Breaching Section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2920491" y="3260370"/>
            <a:ext cx="1713931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IMR-2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UAZ 469B DIM Mine Detector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 77 Minefield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Breacher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7979073" y="3275388"/>
            <a:ext cx="1713931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IMR-2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UAZ 469B DIM Mine Detector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 77 Minefield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Breacher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5559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91682" y="225323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06121" y="224827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36017" y="225178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3599" y="226926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3203" y="272033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</a:t>
            </a:r>
          </a:p>
          <a:p>
            <a:pPr algn="ctr"/>
            <a:r>
              <a:rPr lang="en-US" sz="1200" dirty="0"/>
              <a:t>Breaching Section</a:t>
            </a:r>
          </a:p>
        </p:txBody>
      </p:sp>
      <p:sp>
        <p:nvSpPr>
          <p:cNvPr id="49" name="TextBox 48"/>
          <p:cNvSpPr txBox="1"/>
          <p:nvPr/>
        </p:nvSpPr>
        <p:spPr>
          <a:xfrm>
            <a:off x="5387112" y="3254724"/>
            <a:ext cx="1713931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IMR-2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UAZ 469B DIM Mine Detector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 77 Minefield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Breacher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02638" y="224614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46151" y="353939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52" name="TextBox 51"/>
          <p:cNvSpPr txBox="1"/>
          <p:nvPr/>
        </p:nvSpPr>
        <p:spPr>
          <a:xfrm>
            <a:off x="402192" y="3275388"/>
            <a:ext cx="1713931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IMR-2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UAZ 469B DIM Mine Detector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 77 Minefield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Breacher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377483049"/>
      </p:ext>
    </p:extLst>
  </p:cSld>
  <p:clrMapOvr>
    <a:masterClrMapping/>
  </p:clrMapOvr>
</p:sld>
</file>

<file path=ppt/slides/slide8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Assault Crossing Company, Engineer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Separate Motorized Infantry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Assault Crossing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Amphibious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Ferry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Diving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56580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6043" y="223301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84080" y="224601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5989235" y="6420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3285416"/>
            <a:ext cx="2668" cy="20927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2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328257" y="6260844"/>
            <a:ext cx="81785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BRDM-2U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6" name="TextBox 35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87125" y="223426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3599" y="226926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3203" y="272033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Amphibious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57482" y="224614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</p:spTree>
    <p:extLst>
      <p:ext uri="{BB962C8B-B14F-4D97-AF65-F5344CB8AC3E}">
        <p14:creationId xmlns:p14="http://schemas.microsoft.com/office/powerpoint/2010/main" val="2124116827"/>
      </p:ext>
    </p:extLst>
  </p:cSld>
  <p:clrMapOvr>
    <a:masterClrMapping/>
  </p:clrMapOvr>
</p:sld>
</file>

<file path=ppt/slides/slide8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Amphibious Platoon, Assault Crossing Company, Engineer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Separate Motorized Infantry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Amphibious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Amphibious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Amphibious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27310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PTS-2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27310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PTS-2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0922" y="27256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Amphibious</a:t>
            </a:r>
            <a:endParaRPr lang="en-US" sz="1200" b="1" dirty="0"/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85687" y="22736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19714" y="3274258"/>
            <a:ext cx="127310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PTS-2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99137" y="225899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1098169242"/>
      </p:ext>
    </p:extLst>
  </p:cSld>
  <p:clrMapOvr>
    <a:masterClrMapping/>
  </p:clrMapOvr>
</p:sld>
</file>

<file path=ppt/slides/slide8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Ferry Platoon, Assault Crossing Company, Engineer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Separate Motorized Infantry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Ferry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Ferry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Assault Boat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09974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NDL 10 Assault Boat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94929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PMM-2 Ferry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0922" y="27256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Ferry</a:t>
            </a:r>
            <a:endParaRPr lang="en-US" sz="1200" b="1" dirty="0"/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85687" y="22736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19714" y="3274258"/>
            <a:ext cx="94929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PMM-2 Ferry</a:t>
            </a:r>
            <a:endParaRPr lang="en-US" sz="8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99137" y="225899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3139284394"/>
      </p:ext>
    </p:extLst>
  </p:cSld>
  <p:clrMapOvr>
    <a:masterClrMapping/>
  </p:clrMapOvr>
</p:sld>
</file>

<file path=ppt/slides/slide8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Diving Platoon, Assault Crossing Company, Engineer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Separate Motorized Infantry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Diving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Diving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Diving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Zodiac RHIB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Compressor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9668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Zodiac RHIB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Compressor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0922" y="27256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Diving</a:t>
            </a:r>
            <a:endParaRPr lang="en-US" sz="1200" b="1" dirty="0"/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85687" y="22736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19714" y="3274258"/>
            <a:ext cx="1359668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Zodiac RHIB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Compressor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99137" y="225899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3936829606"/>
      </p:ext>
    </p:extLst>
  </p:cSld>
  <p:clrMapOvr>
    <a:masterClrMapping/>
  </p:clrMapOvr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Tank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2177477194"/>
      </p:ext>
    </p:extLst>
  </p:cSld>
  <p:clrMapOvr>
    <a:masterClrMapping/>
  </p:clrMapOvr>
</p:sld>
</file>

<file path=ppt/slides/slide8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Engineer Support Company, Engineer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Separate Motorized Infantry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 Support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3962" y="262061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 Support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Construction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8727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56580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55732" y="2153995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84080" y="224601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5989235" y="6420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3251549"/>
            <a:ext cx="12026" cy="228000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2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23278" y="574607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02966" y="5414747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14992" y="54120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891343" y="541199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48933" y="541199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60130" y="574860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296983" y="575302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316968" y="6294711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2275864" y="6294711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6" name="TextBox 35"/>
          <p:cNvSpPr txBox="1"/>
          <p:nvPr/>
        </p:nvSpPr>
        <p:spPr>
          <a:xfrm>
            <a:off x="4234760" y="6294711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/>
          <p:cNvSpPr txBox="1"/>
          <p:nvPr/>
        </p:nvSpPr>
        <p:spPr>
          <a:xfrm>
            <a:off x="5413650" y="3186506"/>
            <a:ext cx="1718740" cy="218521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Wheeled Front Loader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Wheeled Backhoe Loader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Skid Steer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Fork Lift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BAT-2 CEV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10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KRAZ 255 Dump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Ditch MKD 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Water Truck Generic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10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3" name="TextBox 42"/>
          <p:cNvSpPr txBox="1"/>
          <p:nvPr/>
        </p:nvSpPr>
        <p:spPr>
          <a:xfrm>
            <a:off x="10411650" y="3251549"/>
            <a:ext cx="1718740" cy="243143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Wheeled Front Loader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Wheeled Backhoe Loader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Skid Steer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Fork Lift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Wheeled Cement Mixer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Saw Mill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BAT-2 CEV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9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KRAZ 255 Dump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CRANE Shovel 305V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94491296"/>
      </p:ext>
    </p:extLst>
  </p:cSld>
  <p:clrMapOvr>
    <a:masterClrMapping/>
  </p:clrMapOvr>
</p:sld>
</file>

<file path=ppt/slides/slide8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Road Bridge Construction Company, Engineer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Separate Motorized Infantry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6794" cy="47515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Road Bridge Construction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69454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389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3962" y="205616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Road Bridge Construction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389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Road Bridge Construction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6945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32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56580" y="165804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60436" y="1613747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84080" y="168156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5989235" y="6420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992" y="2687099"/>
            <a:ext cx="12026" cy="27321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2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23278" y="574607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02966" y="5414747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14992" y="54120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891343" y="541199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48933" y="541199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60130" y="574860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296983" y="575302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316968" y="6294711"/>
            <a:ext cx="81785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BRDM-2U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2275864" y="6294711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6" name="TextBox 35"/>
          <p:cNvSpPr txBox="1"/>
          <p:nvPr/>
        </p:nvSpPr>
        <p:spPr>
          <a:xfrm>
            <a:off x="4234760" y="6294711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/>
          <p:cNvSpPr txBox="1"/>
          <p:nvPr/>
        </p:nvSpPr>
        <p:spPr>
          <a:xfrm>
            <a:off x="5413650" y="2622056"/>
            <a:ext cx="1718740" cy="29238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Wheeled Front Loader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Wheeled Backhoe Loader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Road Grader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Bull Dozer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Skid Steer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Cement Mixer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Fork Lift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Saw Mill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TMM Bridge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MT-55A AVLB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BAT-2 CEV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KRAZ 255 Dump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Crane Shovel 305V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Zodiac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3" name="TextBox 42"/>
          <p:cNvSpPr txBox="1"/>
          <p:nvPr/>
        </p:nvSpPr>
        <p:spPr>
          <a:xfrm>
            <a:off x="10411650" y="2687099"/>
            <a:ext cx="1718740" cy="29238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Wheeled Front Loader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Wheeled Backhoe Loader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Road Grader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Bull Dozer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Skid Steer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Cement Mixer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Fork Lift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Saw Mill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TMM Bridge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MT-55A AVLB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BAT-2 CEV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KRAZ 255 Dump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Crane Shovel 305V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Zodiac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683398742"/>
      </p:ext>
    </p:extLst>
  </p:cSld>
  <p:clrMapOvr>
    <a:masterClrMapping/>
  </p:clrMapOvr>
</p:sld>
</file>

<file path=ppt/slides/slide8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Pontoon Bridging Company, Engineer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Separate Motorized Infantry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Pontoon Bridging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Pontoon Bridging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Ferry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Powerboat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56580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6043" y="223301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84080" y="224601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5989235" y="6420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3285416"/>
            <a:ext cx="2668" cy="20927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2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328257" y="6260844"/>
            <a:ext cx="81785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BRDM-2U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6" name="TextBox 35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32281" y="223426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3599" y="226926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3203" y="272033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Pontoon Bridging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57482" y="224614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40" name="TextBox 39"/>
          <p:cNvSpPr txBox="1"/>
          <p:nvPr/>
        </p:nvSpPr>
        <p:spPr>
          <a:xfrm>
            <a:off x="7857631" y="3268979"/>
            <a:ext cx="94929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PMM-2 Ferry</a:t>
            </a:r>
            <a:endParaRPr lang="en-US" sz="8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3" name="TextBox 42"/>
          <p:cNvSpPr txBox="1"/>
          <p:nvPr/>
        </p:nvSpPr>
        <p:spPr>
          <a:xfrm>
            <a:off x="10404501" y="3268979"/>
            <a:ext cx="182133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KAMAZ 4310 6x6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BMK 255M Bridge Support Boat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61691342"/>
      </p:ext>
    </p:extLst>
  </p:cSld>
  <p:clrMapOvr>
    <a:masterClrMapping/>
  </p:clrMapOvr>
</p:sld>
</file>

<file path=ppt/slides/slide8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Pontoon Bridging Platoon, Assault Crossing Company, Engineer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Separate Motorized Infantry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Pontoon Bridging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Pontoon Bridging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Pontoon Bridging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PMP Bridge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PMP Bridge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0922" y="27256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Pontoon Bridging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85687" y="22736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19714" y="3274258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PMP Bridge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99137" y="225899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453221959"/>
      </p:ext>
    </p:extLst>
  </p:cSld>
  <p:clrMapOvr>
    <a:masterClrMapping/>
  </p:clrMapOvr>
</p:sld>
</file>

<file path=ppt/slides/slide8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Engineer Reconnaissance Platoon, Engineer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Separate Motorized Infantry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 Reconnaissance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 Reconnaissance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 Reconnaissance 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3081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IRM Reconnaissance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BTR-90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3081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IRM Reconnaissance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BTR-90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808" y="27256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 Reconnaissance 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573" y="22736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30600" y="3274258"/>
            <a:ext cx="133081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IRM Reconnaissance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BTR-90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10023" y="225899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4176809275"/>
      </p:ext>
    </p:extLst>
  </p:cSld>
  <p:clrMapOvr>
    <a:masterClrMapping/>
  </p:clrMapOvr>
</p:sld>
</file>

<file path=ppt/slides/slide8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Transport Platoon, Engineer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Separate Motorized Infantry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  <a:br>
              <a:rPr lang="en-US" sz="1200" dirty="0"/>
            </a:br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  <a:br>
              <a:rPr lang="en-US" sz="1200" dirty="0"/>
            </a:br>
            <a:r>
              <a:rPr lang="en-US" sz="1200" dirty="0"/>
              <a:t>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  <a:br>
              <a:rPr lang="en-US" sz="1200" dirty="0"/>
            </a:br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9012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5323 8x8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39012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5323 8x8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9012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5323 8x8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9560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139012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5323 8x8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02B05950-4E86-415E-87CC-F2EBE2A99BCC}"/>
              </a:ext>
            </a:extLst>
          </p:cNvPr>
          <p:cNvSpPr txBox="1"/>
          <p:nvPr/>
        </p:nvSpPr>
        <p:spPr>
          <a:xfrm>
            <a:off x="8336818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2681366128"/>
      </p:ext>
    </p:extLst>
  </p:cSld>
  <p:clrMapOvr>
    <a:masterClrMapping/>
  </p:clrMapOvr>
</p:sld>
</file>

<file path=ppt/slides/slide8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Engineer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Separate Motorized Infantry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4844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63588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230652" y="225143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7564679" y="3252051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044102" y="22367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2BB3E62C-381D-4C38-94E5-257A03C06D12}"/>
              </a:ext>
            </a:extLst>
          </p:cNvPr>
          <p:cNvSpPr/>
          <p:nvPr/>
        </p:nvSpPr>
        <p:spPr>
          <a:xfrm>
            <a:off x="3379274" y="27135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FAF4B31F-14F0-4983-AB80-2D4A37D83D53}"/>
              </a:ext>
            </a:extLst>
          </p:cNvPr>
          <p:cNvCxnSpPr/>
          <p:nvPr/>
        </p:nvCxnSpPr>
        <p:spPr>
          <a:xfrm>
            <a:off x="3974039" y="226158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CD4A4D19-5351-4742-9B49-A8C7B5921F53}"/>
              </a:ext>
            </a:extLst>
          </p:cNvPr>
          <p:cNvSpPr txBox="1"/>
          <p:nvPr/>
        </p:nvSpPr>
        <p:spPr>
          <a:xfrm>
            <a:off x="3308066" y="3262196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9A44DBEC-6908-4362-B7CA-21E16AA945B6}"/>
              </a:ext>
            </a:extLst>
          </p:cNvPr>
          <p:cNvSpPr txBox="1"/>
          <p:nvPr/>
        </p:nvSpPr>
        <p:spPr>
          <a:xfrm>
            <a:off x="3787489" y="224693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2862607194"/>
      </p:ext>
    </p:extLst>
  </p:cSld>
  <p:clrMapOvr>
    <a:masterClrMapping/>
  </p:clrMapOvr>
</p:sld>
</file>

<file path=ppt/slides/slide8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Engineer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Separate Motorized Infantry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3344758248"/>
      </p:ext>
    </p:extLst>
  </p:cSld>
  <p:clrMapOvr>
    <a:masterClrMapping/>
  </p:clrMapOvr>
</p:sld>
</file>

<file path=ppt/slides/slide8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23093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Separate Motorized Infantry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62479"/>
            <a:ext cx="8653" cy="408882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91383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72287" y="706371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909227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15467" y="190840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34986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Company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3545841" y="2142023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Company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425745" y="214579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Company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990240" y="214579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73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500144" y="596168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74" name="TextBox 73">
            <a:extLst>
              <a:ext uri="{FF2B5EF4-FFF2-40B4-BE49-F238E27FC236}">
                <a16:creationId xmlns:a16="http://schemas.microsoft.com/office/drawing/2014/main" id="{61D16797-20A4-43C5-A45C-BD62C451772D}"/>
              </a:ext>
            </a:extLst>
          </p:cNvPr>
          <p:cNvSpPr txBox="1"/>
          <p:nvPr/>
        </p:nvSpPr>
        <p:spPr>
          <a:xfrm>
            <a:off x="982920" y="575383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83" name="object 60">
            <a:extLst>
              <a:ext uri="{FF2B5EF4-FFF2-40B4-BE49-F238E27FC236}">
                <a16:creationId xmlns:a16="http://schemas.microsoft.com/office/drawing/2014/main" id="{7801212E-E563-45A8-BE47-E51BC0001469}"/>
              </a:ext>
            </a:extLst>
          </p:cNvPr>
          <p:cNvSpPr/>
          <p:nvPr/>
        </p:nvSpPr>
        <p:spPr>
          <a:xfrm>
            <a:off x="10510949" y="596168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4" name="TextBox 83">
            <a:extLst>
              <a:ext uri="{FF2B5EF4-FFF2-40B4-BE49-F238E27FC236}">
                <a16:creationId xmlns:a16="http://schemas.microsoft.com/office/drawing/2014/main" id="{AAC108ED-2E79-4A7D-B158-235511B997D2}"/>
              </a:ext>
            </a:extLst>
          </p:cNvPr>
          <p:cNvSpPr txBox="1"/>
          <p:nvPr/>
        </p:nvSpPr>
        <p:spPr>
          <a:xfrm>
            <a:off x="10833005" y="551644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90922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89789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89624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979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4" name="Straight Connector 123">
            <a:extLst>
              <a:ext uri="{FF2B5EF4-FFF2-40B4-BE49-F238E27FC236}">
                <a16:creationId xmlns:a16="http://schemas.microsoft.com/office/drawing/2014/main" id="{E8E2C687-8F55-4AA9-87AF-313368FB2932}"/>
              </a:ext>
            </a:extLst>
          </p:cNvPr>
          <p:cNvCxnSpPr/>
          <p:nvPr/>
        </p:nvCxnSpPr>
        <p:spPr>
          <a:xfrm>
            <a:off x="1098487" y="55513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1093493" y="5559731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0" name="Straight Connector 129">
            <a:extLst>
              <a:ext uri="{FF2B5EF4-FFF2-40B4-BE49-F238E27FC236}">
                <a16:creationId xmlns:a16="http://schemas.microsoft.com/office/drawing/2014/main" id="{5954BBA4-D4DF-4BB1-AF39-FA119786AB0D}"/>
              </a:ext>
            </a:extLst>
          </p:cNvPr>
          <p:cNvCxnSpPr/>
          <p:nvPr/>
        </p:nvCxnSpPr>
        <p:spPr>
          <a:xfrm>
            <a:off x="11095461" y="55575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3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230533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7" name="Straight Connector 3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90199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8" name="TextBox 37"/>
          <p:cNvSpPr txBox="1"/>
          <p:nvPr/>
        </p:nvSpPr>
        <p:spPr>
          <a:xfrm>
            <a:off x="156562" y="4204219"/>
            <a:ext cx="133241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1973688" y="4204219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8506" y="600514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103271" y="55531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6" name="TextBox 4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63969" y="553852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</p:spTree>
    <p:extLst>
      <p:ext uri="{BB962C8B-B14F-4D97-AF65-F5344CB8AC3E}">
        <p14:creationId xmlns:p14="http://schemas.microsoft.com/office/powerpoint/2010/main" val="1449720287"/>
      </p:ext>
    </p:extLst>
  </p:cSld>
  <p:clrMapOvr>
    <a:masterClrMapping/>
  </p:clrMapOvr>
</p:sld>
</file>

<file path=ppt/slides/slide8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Ammunition Supply Company, Support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Separate Motorized Infantry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8332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7126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226066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224601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78263" y="3252051"/>
            <a:ext cx="10466" cy="207077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575" y="564572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78263" y="5314401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0289" y="531165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66640" y="53116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024230" y="53116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35427" y="564826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72280" y="565268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92265" y="6194365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351161" y="6194365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310057" y="6194365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87963" y="6263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0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4593909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  <a:endParaRPr sz="1200" dirty="0"/>
          </a:p>
        </p:txBody>
      </p:sp>
      <p:sp>
        <p:nvSpPr>
          <p:cNvPr id="4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6394964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  <a:endParaRPr sz="1200" dirty="0"/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999881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803359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5196277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6989324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5188269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6098223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" name="TextBox 48"/>
          <p:cNvSpPr txBox="1"/>
          <p:nvPr/>
        </p:nvSpPr>
        <p:spPr>
          <a:xfrm>
            <a:off x="4506631" y="4588736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0" name="TextBox 49"/>
          <p:cNvSpPr txBox="1"/>
          <p:nvPr/>
        </p:nvSpPr>
        <p:spPr>
          <a:xfrm>
            <a:off x="6323757" y="4588736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8949560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  <a:endParaRPr sz="1200" dirty="0"/>
          </a:p>
        </p:txBody>
      </p:sp>
      <p:sp>
        <p:nvSpPr>
          <p:cNvPr id="5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10750615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355532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1159010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9551928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11344975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Straight Connector 61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9543920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4" name="Straight Connector 63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1113296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7" name="TextBox 66"/>
          <p:cNvSpPr txBox="1"/>
          <p:nvPr/>
        </p:nvSpPr>
        <p:spPr>
          <a:xfrm>
            <a:off x="8862282" y="4588736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8" name="TextBox 67"/>
          <p:cNvSpPr txBox="1"/>
          <p:nvPr/>
        </p:nvSpPr>
        <p:spPr>
          <a:xfrm>
            <a:off x="10679408" y="4588736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92002179"/>
      </p:ext>
    </p:extLst>
  </p:cSld>
  <p:clrMapOvr>
    <a:masterClrMapping/>
  </p:clrMapOvr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Tank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48825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197764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BREM 2 Recovery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71874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6608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BMM-1 Ambulance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BMM-2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Bn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 Aid Station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9668" cy="144655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7 x URAL 375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7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881679281"/>
      </p:ext>
    </p:extLst>
  </p:cSld>
  <p:clrMapOvr>
    <a:masterClrMapping/>
  </p:clrMapOvr>
</p:sld>
</file>

<file path=ppt/slides/slide8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POL Company, Support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Separate Motorized Infantry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8332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7126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226066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224601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88729" y="3252051"/>
            <a:ext cx="0" cy="218507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575" y="576002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78263" y="5428697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0289" y="542595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66640" y="542594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024230" y="542594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35427" y="57625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72280" y="57669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92265" y="6308661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351161" y="6308661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310057" y="6308661"/>
            <a:ext cx="109036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87963" y="6263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0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4215843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4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6016898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621815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25293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4818211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6611258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4810203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5939960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" name="TextBox 48"/>
          <p:cNvSpPr txBox="1"/>
          <p:nvPr/>
        </p:nvSpPr>
        <p:spPr>
          <a:xfrm>
            <a:off x="4128565" y="4588736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50" name="TextBox 49"/>
          <p:cNvSpPr txBox="1"/>
          <p:nvPr/>
        </p:nvSpPr>
        <p:spPr>
          <a:xfrm>
            <a:off x="5945691" y="4588736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5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8571494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5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10372549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977466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780944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9173862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10966909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Straight Connector 61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9165854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4" name="Straight Connector 63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963825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7" name="TextBox 66"/>
          <p:cNvSpPr txBox="1"/>
          <p:nvPr/>
        </p:nvSpPr>
        <p:spPr>
          <a:xfrm>
            <a:off x="8484216" y="4588736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68" name="TextBox 67"/>
          <p:cNvSpPr txBox="1"/>
          <p:nvPr/>
        </p:nvSpPr>
        <p:spPr>
          <a:xfrm>
            <a:off x="10301342" y="4588736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</p:spTree>
    <p:extLst>
      <p:ext uri="{BB962C8B-B14F-4D97-AF65-F5344CB8AC3E}">
        <p14:creationId xmlns:p14="http://schemas.microsoft.com/office/powerpoint/2010/main" val="2924132172"/>
      </p:ext>
    </p:extLst>
  </p:cSld>
  <p:clrMapOvr>
    <a:masterClrMapping/>
  </p:clrMapOvr>
</p:sld>
</file>

<file path=ppt/slides/slide8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Support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Separate Motorized Infantry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48825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507144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UAZ 452D Ambulance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27470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9671E646-4824-4573-8ED6-AA83D09667DE}"/>
              </a:ext>
            </a:extLst>
          </p:cNvPr>
          <p:cNvSpPr/>
          <p:nvPr/>
        </p:nvSpPr>
        <p:spPr>
          <a:xfrm>
            <a:off x="5501640" y="27256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FC357805-3852-4F4F-AEBC-2908BC16D554}"/>
              </a:ext>
            </a:extLst>
          </p:cNvPr>
          <p:cNvCxnSpPr/>
          <p:nvPr/>
        </p:nvCxnSpPr>
        <p:spPr>
          <a:xfrm>
            <a:off x="6096405" y="22736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>
            <a:extLst>
              <a:ext uri="{FF2B5EF4-FFF2-40B4-BE49-F238E27FC236}">
                <a16:creationId xmlns:a16="http://schemas.microsoft.com/office/drawing/2014/main" id="{EE70FF23-113A-47DC-85FF-7C46AC506C5E}"/>
              </a:ext>
            </a:extLst>
          </p:cNvPr>
          <p:cNvSpPr txBox="1"/>
          <p:nvPr/>
        </p:nvSpPr>
        <p:spPr>
          <a:xfrm>
            <a:off x="5430432" y="3274258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7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0B5739C3-D1D0-41D2-BB4D-A628CD4A6188}"/>
              </a:ext>
            </a:extLst>
          </p:cNvPr>
          <p:cNvSpPr txBox="1"/>
          <p:nvPr/>
        </p:nvSpPr>
        <p:spPr>
          <a:xfrm>
            <a:off x="5909855" y="225899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4288866238"/>
      </p:ext>
    </p:extLst>
  </p:cSld>
  <p:clrMapOvr>
    <a:masterClrMapping/>
  </p:clrMapOvr>
</p:sld>
</file>

<file path=ppt/slides/slide8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Maintenance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Separate Motorized Infantry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389" cy="380145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190" y="64409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4694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632760" y="230069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  <a:br>
              <a:rPr lang="en-US" sz="1200" dirty="0"/>
            </a:br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663116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  <a:br>
              <a:rPr lang="en-US" sz="1200" dirty="0"/>
            </a:br>
            <a:r>
              <a:rPr lang="en-US" sz="1200" dirty="0"/>
              <a:t>Company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641202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  <a:br>
              <a:rPr lang="en-US" sz="1200" dirty="0"/>
            </a:br>
            <a:r>
              <a:rPr lang="en-US" sz="1200" dirty="0"/>
              <a:t>Company</a:t>
            </a:r>
          </a:p>
        </p:txBody>
      </p:sp>
      <p:sp>
        <p:nvSpPr>
          <p:cNvPr id="69" name="object 60">
            <a:extLst>
              <a:ext uri="{FF2B5EF4-FFF2-40B4-BE49-F238E27FC236}">
                <a16:creationId xmlns:a16="http://schemas.microsoft.com/office/drawing/2014/main" id="{6CB944C2-9388-41D9-967D-D1C47186E2B5}"/>
              </a:ext>
            </a:extLst>
          </p:cNvPr>
          <p:cNvSpPr/>
          <p:nvPr/>
        </p:nvSpPr>
        <p:spPr>
          <a:xfrm>
            <a:off x="8413684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Wheeled Maintenance</a:t>
            </a:r>
            <a:br>
              <a:rPr lang="en-US" sz="1200" dirty="0"/>
            </a:br>
            <a:r>
              <a:rPr lang="en-US" sz="1200" dirty="0"/>
              <a:t>Company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81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 Company</a:t>
            </a:r>
            <a:endParaRPr sz="1200" dirty="0"/>
          </a:p>
        </p:txBody>
      </p:sp>
      <p:sp>
        <p:nvSpPr>
          <p:cNvPr id="87" name="object 60">
            <a:extLst>
              <a:ext uri="{FF2B5EF4-FFF2-40B4-BE49-F238E27FC236}">
                <a16:creationId xmlns:a16="http://schemas.microsoft.com/office/drawing/2014/main" id="{6884C3F7-C906-4D04-BBFA-03B6F9F31984}"/>
              </a:ext>
            </a:extLst>
          </p:cNvPr>
          <p:cNvSpPr/>
          <p:nvPr/>
        </p:nvSpPr>
        <p:spPr>
          <a:xfrm>
            <a:off x="492675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Recovery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8893088" y="207219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1" name="object 60">
            <a:extLst>
              <a:ext uri="{FF2B5EF4-FFF2-40B4-BE49-F238E27FC236}">
                <a16:creationId xmlns:a16="http://schemas.microsoft.com/office/drawing/2014/main" id="{B8F41D20-0B04-4042-83D7-4D5FBC21619E}"/>
              </a:ext>
            </a:extLst>
          </p:cNvPr>
          <p:cNvSpPr/>
          <p:nvPr/>
        </p:nvSpPr>
        <p:spPr>
          <a:xfrm>
            <a:off x="3827332" y="56115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Specialist Maintenance Platoon</a:t>
            </a:r>
            <a:endParaRPr sz="1200" dirty="0"/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10996403" y="207219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3" name="object 60">
            <a:extLst>
              <a:ext uri="{FF2B5EF4-FFF2-40B4-BE49-F238E27FC236}">
                <a16:creationId xmlns:a16="http://schemas.microsoft.com/office/drawing/2014/main" id="{66F1F12B-68E3-441E-A4D8-30E9A2393C4A}"/>
              </a:ext>
            </a:extLst>
          </p:cNvPr>
          <p:cNvSpPr/>
          <p:nvPr/>
        </p:nvSpPr>
        <p:spPr>
          <a:xfrm>
            <a:off x="7161699" y="56115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4" name="TextBox 93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7484968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2AC091A-8990-4C1B-A48B-D3EE9C25DE2A}"/>
              </a:ext>
            </a:extLst>
          </p:cNvPr>
          <p:cNvSpPr/>
          <p:nvPr/>
        </p:nvSpPr>
        <p:spPr>
          <a:xfrm>
            <a:off x="10503480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5149BB2E-240D-4B14-B16F-0516662D06A9}"/>
              </a:ext>
            </a:extLst>
          </p:cNvPr>
          <p:cNvSpPr txBox="1"/>
          <p:nvPr/>
        </p:nvSpPr>
        <p:spPr>
          <a:xfrm>
            <a:off x="10824533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469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228509" y="18391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5272201" y="18390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7016284" y="18363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" name="Straight Connector 121">
            <a:extLst>
              <a:ext uri="{FF2B5EF4-FFF2-40B4-BE49-F238E27FC236}">
                <a16:creationId xmlns:a16="http://schemas.microsoft.com/office/drawing/2014/main" id="{CE5B60CE-A550-477F-8408-109AE267E6C9}"/>
              </a:ext>
            </a:extLst>
          </p:cNvPr>
          <p:cNvCxnSpPr/>
          <p:nvPr/>
        </p:nvCxnSpPr>
        <p:spPr>
          <a:xfrm>
            <a:off x="9003856" y="184255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356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1" name="Straight Connector 130">
            <a:extLst>
              <a:ext uri="{FF2B5EF4-FFF2-40B4-BE49-F238E27FC236}">
                <a16:creationId xmlns:a16="http://schemas.microsoft.com/office/drawing/2014/main" id="{553762B7-D256-4E75-A67C-D8A7519362A3}"/>
              </a:ext>
            </a:extLst>
          </p:cNvPr>
          <p:cNvCxnSpPr/>
          <p:nvPr/>
        </p:nvCxnSpPr>
        <p:spPr>
          <a:xfrm>
            <a:off x="1092156" y="520165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2" name="Straight Connector 131">
            <a:extLst>
              <a:ext uri="{FF2B5EF4-FFF2-40B4-BE49-F238E27FC236}">
                <a16:creationId xmlns:a16="http://schemas.microsoft.com/office/drawing/2014/main" id="{358526AA-416E-4593-8B14-1668F1F64820}"/>
              </a:ext>
            </a:extLst>
          </p:cNvPr>
          <p:cNvCxnSpPr/>
          <p:nvPr/>
        </p:nvCxnSpPr>
        <p:spPr>
          <a:xfrm>
            <a:off x="1087162" y="5210090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4" name="Straight Connector 133">
            <a:extLst>
              <a:ext uri="{FF2B5EF4-FFF2-40B4-BE49-F238E27FC236}">
                <a16:creationId xmlns:a16="http://schemas.microsoft.com/office/drawing/2014/main" id="{213CDB34-7CA4-4C13-A5B9-4224E9CAA58E}"/>
              </a:ext>
            </a:extLst>
          </p:cNvPr>
          <p:cNvCxnSpPr/>
          <p:nvPr/>
        </p:nvCxnSpPr>
        <p:spPr>
          <a:xfrm>
            <a:off x="4431495" y="52160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5" name="Straight Connector 134">
            <a:extLst>
              <a:ext uri="{FF2B5EF4-FFF2-40B4-BE49-F238E27FC236}">
                <a16:creationId xmlns:a16="http://schemas.microsoft.com/office/drawing/2014/main" id="{A7141411-C0E1-4D5A-8DDE-DF669A3F3608}"/>
              </a:ext>
            </a:extLst>
          </p:cNvPr>
          <p:cNvCxnSpPr/>
          <p:nvPr/>
        </p:nvCxnSpPr>
        <p:spPr>
          <a:xfrm>
            <a:off x="7750190" y="521333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7" name="Straight Connector 136">
            <a:extLst>
              <a:ext uri="{FF2B5EF4-FFF2-40B4-BE49-F238E27FC236}">
                <a16:creationId xmlns:a16="http://schemas.microsoft.com/office/drawing/2014/main" id="{27EDB0D3-5FF7-4634-A7A7-C37AA246980D}"/>
              </a:ext>
            </a:extLst>
          </p:cNvPr>
          <p:cNvCxnSpPr/>
          <p:nvPr/>
        </p:nvCxnSpPr>
        <p:spPr>
          <a:xfrm>
            <a:off x="11089130" y="52079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15467" y="190840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6" name="Straight Connector 7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230533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90199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0" name="TextBox 79"/>
          <p:cNvSpPr txBox="1"/>
          <p:nvPr/>
        </p:nvSpPr>
        <p:spPr>
          <a:xfrm>
            <a:off x="156562" y="4204219"/>
            <a:ext cx="133241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9" name="TextBox 88"/>
          <p:cNvSpPr txBox="1"/>
          <p:nvPr/>
        </p:nvSpPr>
        <p:spPr>
          <a:xfrm>
            <a:off x="1973688" y="4204219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0" name="TextBox 89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3119943" y="207506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5" name="TextBox 94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5170504" y="206627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6" name="TextBox 95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6905519" y="206041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9" name="TextBox 98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4155509" y="517395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826050" y="516450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</p:spTree>
    <p:extLst>
      <p:ext uri="{BB962C8B-B14F-4D97-AF65-F5344CB8AC3E}">
        <p14:creationId xmlns:p14="http://schemas.microsoft.com/office/powerpoint/2010/main" val="392890486"/>
      </p:ext>
    </p:extLst>
  </p:cSld>
  <p:clrMapOvr>
    <a:masterClrMapping/>
  </p:clrMapOvr>
</p:sld>
</file>

<file path=ppt/slides/slide8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8636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Maintenance Company, Maintenance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Separate Motorized Infantry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89240" y="1449344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9007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91959" y="69323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2186473" y="1664634"/>
            <a:ext cx="7852197" cy="5695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604832" y="203267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180202" y="206510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4491490" y="162187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9457449" y="205796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 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196552" y="166975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4756861" y="165842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0044788" y="166561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object 60">
            <a:extLst>
              <a:ext uri="{FF2B5EF4-FFF2-40B4-BE49-F238E27FC236}">
                <a16:creationId xmlns:a16="http://schemas.microsoft.com/office/drawing/2014/main" id="{DD8AF79A-6A15-4294-8618-D792E6C1658B}"/>
              </a:ext>
            </a:extLst>
          </p:cNvPr>
          <p:cNvSpPr/>
          <p:nvPr/>
        </p:nvSpPr>
        <p:spPr>
          <a:xfrm>
            <a:off x="6601158" y="203506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8CD90A9A-2C86-4FFE-8C97-78A95DDD3056}"/>
              </a:ext>
            </a:extLst>
          </p:cNvPr>
          <p:cNvCxnSpPr/>
          <p:nvPr/>
        </p:nvCxnSpPr>
        <p:spPr>
          <a:xfrm>
            <a:off x="7197078" y="16591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004833" y="160125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934147" y="1609122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798545" y="163892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2170223" y="2588167"/>
            <a:ext cx="17537" cy="118227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49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581177" y="41045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52" name="Straight Connector 51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2170390" y="3773194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58" name="Straight Connector 5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176066" y="377044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6055592" y="37704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" name="Straight Connector 6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106832" y="37704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518029" y="41070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54882" y="411147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3" name="TextBox 72"/>
          <p:cNvSpPr txBox="1"/>
          <p:nvPr/>
        </p:nvSpPr>
        <p:spPr>
          <a:xfrm>
            <a:off x="1474867" y="4653158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4" name="TextBox 73"/>
          <p:cNvSpPr txBox="1"/>
          <p:nvPr/>
        </p:nvSpPr>
        <p:spPr>
          <a:xfrm>
            <a:off x="3433763" y="4653158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5" name="TextBox 74"/>
          <p:cNvSpPr txBox="1"/>
          <p:nvPr/>
        </p:nvSpPr>
        <p:spPr>
          <a:xfrm>
            <a:off x="5392659" y="4653158"/>
            <a:ext cx="109036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314294463"/>
      </p:ext>
    </p:extLst>
  </p:cSld>
  <p:clrMapOvr>
    <a:masterClrMapping/>
  </p:clrMapOvr>
</p:sld>
</file>

<file path=ppt/slides/slide8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Maintenance Platoon, Maintenance Company, Maintenance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Separate Motorized Infantry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07914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2157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9714" y="27080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4479" y="225606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28506" y="3256674"/>
            <a:ext cx="152157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07929" y="224141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327179844"/>
      </p:ext>
    </p:extLst>
  </p:cSld>
  <p:clrMapOvr>
    <a:masterClrMapping/>
  </p:clrMapOvr>
</p:sld>
</file>

<file path=ppt/slides/slide8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8636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Wheeled Vehicle Maintenance Company, Maintenance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Separate Motorized Infantry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89240" y="1449344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9007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Wheeled Vehicle Maintenance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91959" y="69323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2186473" y="1664634"/>
            <a:ext cx="7852197" cy="5695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604832" y="203267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180202" y="206510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Wheeled Vehicle Maintenance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4491490" y="162187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9457449" y="205796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Wheeled Vehicle Maintenance 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196552" y="166975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4756861" y="165842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0044788" y="166561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object 60">
            <a:extLst>
              <a:ext uri="{FF2B5EF4-FFF2-40B4-BE49-F238E27FC236}">
                <a16:creationId xmlns:a16="http://schemas.microsoft.com/office/drawing/2014/main" id="{DD8AF79A-6A15-4294-8618-D792E6C1658B}"/>
              </a:ext>
            </a:extLst>
          </p:cNvPr>
          <p:cNvSpPr/>
          <p:nvPr/>
        </p:nvSpPr>
        <p:spPr>
          <a:xfrm>
            <a:off x="6601158" y="203506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Wheeled Vehicle Maintenance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8CD90A9A-2C86-4FFE-8C97-78A95DDD3056}"/>
              </a:ext>
            </a:extLst>
          </p:cNvPr>
          <p:cNvCxnSpPr/>
          <p:nvPr/>
        </p:nvCxnSpPr>
        <p:spPr>
          <a:xfrm>
            <a:off x="7197078" y="16591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004833" y="160125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934147" y="1609122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798545" y="163892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2170223" y="2588167"/>
            <a:ext cx="17537" cy="118227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49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581177" y="41045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52" name="Straight Connector 51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2170390" y="3773194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58" name="Straight Connector 5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176066" y="377044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6055592" y="37704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" name="Straight Connector 6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106832" y="37704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518029" y="41070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54882" y="411147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3" name="TextBox 72"/>
          <p:cNvSpPr txBox="1"/>
          <p:nvPr/>
        </p:nvSpPr>
        <p:spPr>
          <a:xfrm>
            <a:off x="1474867" y="4653158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4" name="TextBox 73"/>
          <p:cNvSpPr txBox="1"/>
          <p:nvPr/>
        </p:nvSpPr>
        <p:spPr>
          <a:xfrm>
            <a:off x="3433763" y="4653158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5" name="TextBox 74"/>
          <p:cNvSpPr txBox="1"/>
          <p:nvPr/>
        </p:nvSpPr>
        <p:spPr>
          <a:xfrm>
            <a:off x="5392659" y="4653158"/>
            <a:ext cx="109036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054890770"/>
      </p:ext>
    </p:extLst>
  </p:cSld>
  <p:clrMapOvr>
    <a:masterClrMapping/>
  </p:clrMapOvr>
</p:sld>
</file>

<file path=ppt/slides/slide8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37391" y="104775"/>
            <a:ext cx="11676185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Wheeled Vehicle Maintenance Platoon, Wheeled Vehicle 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Maintenance Battalion, Separate Motorized Infantry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Wheeled Vehicle Maintenance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Wheeled Vehicle 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07914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9714" y="26992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Wheeled Vehicle 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4479" y="22472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28506" y="3247882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07929" y="223262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3080699241"/>
      </p:ext>
    </p:extLst>
  </p:cSld>
  <p:clrMapOvr>
    <a:masterClrMapping/>
  </p:clrMapOvr>
</p:sld>
</file>

<file path=ppt/slides/slide8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8636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Ordnance Maintenance Company, Maintenance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Separate Motorized Infantry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89240" y="1449344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9007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91959" y="69323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2186473" y="1664634"/>
            <a:ext cx="7852197" cy="5695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604832" y="203267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16633" y="206510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5827921" y="162187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9457449" y="205796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 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196552" y="166975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3292" y="165842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0044788" y="166561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004833" y="160125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798545" y="163892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2170223" y="2588167"/>
            <a:ext cx="17537" cy="118227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49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581177" y="41045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52" name="Straight Connector 51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2170390" y="3773194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58" name="Straight Connector 5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176066" y="377044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6055592" y="37704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" name="Straight Connector 6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106832" y="37704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518029" y="41070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54882" y="411147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3" name="TextBox 72"/>
          <p:cNvSpPr txBox="1"/>
          <p:nvPr/>
        </p:nvSpPr>
        <p:spPr>
          <a:xfrm>
            <a:off x="1474867" y="4653158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4" name="TextBox 73"/>
          <p:cNvSpPr txBox="1"/>
          <p:nvPr/>
        </p:nvSpPr>
        <p:spPr>
          <a:xfrm>
            <a:off x="3433763" y="4653158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5" name="TextBox 74"/>
          <p:cNvSpPr txBox="1"/>
          <p:nvPr/>
        </p:nvSpPr>
        <p:spPr>
          <a:xfrm>
            <a:off x="5392659" y="4653158"/>
            <a:ext cx="109036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8727969"/>
      </p:ext>
    </p:extLst>
  </p:cSld>
  <p:clrMapOvr>
    <a:masterClrMapping/>
  </p:clrMapOvr>
</p:sld>
</file>

<file path=ppt/slides/slide8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Ordnance Maintenance Platoon, Ordnance 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Maintenance Battalion, Separate Motorized Infantry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 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52157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2157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000684201"/>
      </p:ext>
    </p:extLst>
  </p:cSld>
  <p:clrMapOvr>
    <a:masterClrMapping/>
  </p:clrMapOvr>
</p:sld>
</file>

<file path=ppt/slides/slide8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Recovery Platoon, Maintenance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Separate Motorized Infantry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Recovery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Recovery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Recovery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52157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T55T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07144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T55T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218155478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96712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 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HQ &amp; HQ Company, Headquarters Battalion,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4002" y="1617090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10684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 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37503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004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 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72379" y="22328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42969" y="2200416"/>
            <a:ext cx="1188721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30639" y="22185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3750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8261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82452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2617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40970" y="1769003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383087" y="2787623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  <p:sp>
        <p:nvSpPr>
          <p:cNvPr id="39" name="TextBox 38"/>
          <p:cNvSpPr txBox="1"/>
          <p:nvPr/>
        </p:nvSpPr>
        <p:spPr>
          <a:xfrm>
            <a:off x="2990277" y="2791274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4" name="TextBox 43"/>
          <p:cNvSpPr txBox="1"/>
          <p:nvPr/>
        </p:nvSpPr>
        <p:spPr>
          <a:xfrm>
            <a:off x="7859157" y="2781495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5" name="TextBox 44"/>
          <p:cNvSpPr txBox="1"/>
          <p:nvPr/>
        </p:nvSpPr>
        <p:spPr>
          <a:xfrm>
            <a:off x="10453788" y="2791274"/>
            <a:ext cx="1406252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21728" y="615470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71262" y="1770063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831537" y="1766403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</p:spTree>
    <p:extLst>
      <p:ext uri="{BB962C8B-B14F-4D97-AF65-F5344CB8AC3E}">
        <p14:creationId xmlns:p14="http://schemas.microsoft.com/office/powerpoint/2010/main" val="3331137146"/>
      </p:ext>
    </p:extLst>
  </p:cSld>
  <p:clrMapOvr>
    <a:masterClrMapping/>
  </p:clrMapOvr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8572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(IFV)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381150"/>
            <a:ext cx="186" cy="39017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25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Mechanized Infantry (IFV) 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271" y="62504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278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72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Mechanized Infantry Battalion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4533" y="182316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387517" y="227181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Mechanized Infantry Company</a:t>
            </a:r>
            <a:endParaRPr sz="1200" dirty="0"/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2879633" y="2063975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9A89BBAF-B244-4635-BB3A-EE4E6C4C7EC1}"/>
              </a:ext>
            </a:extLst>
          </p:cNvPr>
          <p:cNvSpPr/>
          <p:nvPr/>
        </p:nvSpPr>
        <p:spPr>
          <a:xfrm>
            <a:off x="4148915" y="22640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Mechanized Infantry Company</a:t>
            </a: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4BD9400B-F589-4279-AD5E-60332F5DE2A8}"/>
              </a:ext>
            </a:extLst>
          </p:cNvPr>
          <p:cNvSpPr txBox="1"/>
          <p:nvPr/>
        </p:nvSpPr>
        <p:spPr>
          <a:xfrm>
            <a:off x="4630363" y="205616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6782604" y="229082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Mechanized Infantry Company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7265147" y="205572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652108" y="227181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Mortar</a:t>
            </a:r>
          </a:p>
          <a:p>
            <a:pPr algn="ctr"/>
            <a:r>
              <a:rPr lang="en-US" sz="1200" dirty="0"/>
              <a:t>Battery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130000" y="2063975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7" name="object 60">
            <a:extLst>
              <a:ext uri="{FF2B5EF4-FFF2-40B4-BE49-F238E27FC236}">
                <a16:creationId xmlns:a16="http://schemas.microsoft.com/office/drawing/2014/main" id="{D576C08F-F0D8-4233-93FB-C028CB9730F7}"/>
              </a:ext>
            </a:extLst>
          </p:cNvPr>
          <p:cNvSpPr/>
          <p:nvPr/>
        </p:nvSpPr>
        <p:spPr>
          <a:xfrm>
            <a:off x="10523288" y="224475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 Platoon</a:t>
            </a:r>
            <a:endParaRPr sz="1200" dirty="0"/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331D7C80-462A-455C-98B5-3D005060109E}"/>
              </a:ext>
            </a:extLst>
          </p:cNvPr>
          <p:cNvSpPr txBox="1"/>
          <p:nvPr/>
        </p:nvSpPr>
        <p:spPr>
          <a:xfrm>
            <a:off x="10832423" y="1808313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3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500144" y="572508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Weapons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77" name="object 60">
            <a:extLst>
              <a:ext uri="{FF2B5EF4-FFF2-40B4-BE49-F238E27FC236}">
                <a16:creationId xmlns:a16="http://schemas.microsoft.com/office/drawing/2014/main" id="{E426BBA5-2ECC-4738-817C-246FBC4547BB}"/>
              </a:ext>
            </a:extLst>
          </p:cNvPr>
          <p:cNvSpPr/>
          <p:nvPr/>
        </p:nvSpPr>
        <p:spPr>
          <a:xfrm>
            <a:off x="2978814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1" name="object 60">
            <a:extLst>
              <a:ext uri="{FF2B5EF4-FFF2-40B4-BE49-F238E27FC236}">
                <a16:creationId xmlns:a16="http://schemas.microsoft.com/office/drawing/2014/main" id="{45D52A1E-AE54-45BC-A01B-E25A206BEFF5}"/>
              </a:ext>
            </a:extLst>
          </p:cNvPr>
          <p:cNvSpPr/>
          <p:nvPr/>
        </p:nvSpPr>
        <p:spPr>
          <a:xfrm>
            <a:off x="8065970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3" name="object 60">
            <a:extLst>
              <a:ext uri="{FF2B5EF4-FFF2-40B4-BE49-F238E27FC236}">
                <a16:creationId xmlns:a16="http://schemas.microsoft.com/office/drawing/2014/main" id="{7801212E-E563-45A8-BE47-E51BC0001469}"/>
              </a:ext>
            </a:extLst>
          </p:cNvPr>
          <p:cNvSpPr/>
          <p:nvPr/>
        </p:nvSpPr>
        <p:spPr>
          <a:xfrm>
            <a:off x="10508186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278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2993345" y="181961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7" name="Straight Connector 11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4750488" y="182532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7383293" y="18385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1" name="Straight Connector 120">
            <a:extLst>
              <a:ext uri="{FF2B5EF4-FFF2-40B4-BE49-F238E27FC236}">
                <a16:creationId xmlns:a16="http://schemas.microsoft.com/office/drawing/2014/main" id="{C25D53DF-DB09-4C20-9566-1A8035555AC8}"/>
              </a:ext>
            </a:extLst>
          </p:cNvPr>
          <p:cNvCxnSpPr/>
          <p:nvPr/>
        </p:nvCxnSpPr>
        <p:spPr>
          <a:xfrm>
            <a:off x="9241506" y="18343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16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4" name="Straight Connector 123">
            <a:extLst>
              <a:ext uri="{FF2B5EF4-FFF2-40B4-BE49-F238E27FC236}">
                <a16:creationId xmlns:a16="http://schemas.microsoft.com/office/drawing/2014/main" id="{E8E2C687-8F55-4AA9-87AF-313368FB2932}"/>
              </a:ext>
            </a:extLst>
          </p:cNvPr>
          <p:cNvCxnSpPr/>
          <p:nvPr/>
        </p:nvCxnSpPr>
        <p:spPr>
          <a:xfrm>
            <a:off x="1098487" y="527660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1093493" y="5285035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6" name="Straight Connector 125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3579712" y="529259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EC20E863-413F-48FC-993B-A2524972F2F4}"/>
              </a:ext>
            </a:extLst>
          </p:cNvPr>
          <p:cNvCxnSpPr/>
          <p:nvPr/>
        </p:nvCxnSpPr>
        <p:spPr>
          <a:xfrm>
            <a:off x="8660330" y="52764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0" name="Straight Connector 129">
            <a:extLst>
              <a:ext uri="{FF2B5EF4-FFF2-40B4-BE49-F238E27FC236}">
                <a16:creationId xmlns:a16="http://schemas.microsoft.com/office/drawing/2014/main" id="{5954BBA4-D4DF-4BB1-AF39-FA119786AB0D}"/>
              </a:ext>
            </a:extLst>
          </p:cNvPr>
          <p:cNvCxnSpPr/>
          <p:nvPr/>
        </p:nvCxnSpPr>
        <p:spPr>
          <a:xfrm>
            <a:off x="11095461" y="528285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6" name="TextBox 4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2129" y="527453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07842" y="527453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392486" y="527453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830676" y="527453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0" name="TextBox 49"/>
          <p:cNvSpPr txBox="1"/>
          <p:nvPr/>
        </p:nvSpPr>
        <p:spPr>
          <a:xfrm>
            <a:off x="408895" y="6278087"/>
            <a:ext cx="66556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BMP-2</a:t>
            </a:r>
          </a:p>
        </p:txBody>
      </p:sp>
      <p:sp>
        <p:nvSpPr>
          <p:cNvPr id="51" name="TextBox 50"/>
          <p:cNvSpPr txBox="1"/>
          <p:nvPr/>
        </p:nvSpPr>
        <p:spPr>
          <a:xfrm>
            <a:off x="2899877" y="6267097"/>
            <a:ext cx="135005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SA-18 SAM Launcher</a:t>
            </a:r>
          </a:p>
        </p:txBody>
      </p:sp>
      <p:sp>
        <p:nvSpPr>
          <p:cNvPr id="70" name="TextBox 69"/>
          <p:cNvSpPr txBox="1"/>
          <p:nvPr/>
        </p:nvSpPr>
        <p:spPr>
          <a:xfrm>
            <a:off x="10437814" y="2812650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BRM-3K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Skylark IV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160197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86" name="Straight Connector 8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19863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TextBox 86"/>
          <p:cNvSpPr txBox="1"/>
          <p:nvPr/>
        </p:nvSpPr>
        <p:spPr>
          <a:xfrm>
            <a:off x="156562" y="4133883"/>
            <a:ext cx="66556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BMP-2</a:t>
            </a:r>
          </a:p>
        </p:txBody>
      </p:sp>
      <p:sp>
        <p:nvSpPr>
          <p:cNvPr id="88" name="TextBox 87"/>
          <p:cNvSpPr txBox="1"/>
          <p:nvPr/>
        </p:nvSpPr>
        <p:spPr>
          <a:xfrm>
            <a:off x="1973688" y="4133883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801276827"/>
      </p:ext>
    </p:extLst>
  </p:cSld>
  <p:clrMapOvr>
    <a:masterClrMapping/>
  </p:clrMapOvr>
</p:sld>
</file>

<file path=ppt/slides/slide9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Specialist Maintenance Platoon, Maintenance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Separate Motorized Infantry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Specialist Maintenance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Specialist Maintenance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Specialist 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71711663"/>
      </p:ext>
    </p:extLst>
  </p:cSld>
  <p:clrMapOvr>
    <a:masterClrMapping/>
  </p:clrMapOvr>
</p:sld>
</file>

<file path=ppt/slides/slide9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Maintenance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Separate Motorized Infantry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4844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635887" y="27261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230652" y="22741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7564679" y="3274791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044102" y="225953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199F2FAC-C9E2-45F5-9A4F-8F319982EEB0}"/>
              </a:ext>
            </a:extLst>
          </p:cNvPr>
          <p:cNvSpPr/>
          <p:nvPr/>
        </p:nvSpPr>
        <p:spPr>
          <a:xfrm>
            <a:off x="3379274" y="27135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301DB0BA-9B8B-475F-9C8B-CB5A90B21808}"/>
              </a:ext>
            </a:extLst>
          </p:cNvPr>
          <p:cNvCxnSpPr/>
          <p:nvPr/>
        </p:nvCxnSpPr>
        <p:spPr>
          <a:xfrm>
            <a:off x="3974039" y="226158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A7CD12CB-DD5F-4783-A200-5608792C81C1}"/>
              </a:ext>
            </a:extLst>
          </p:cNvPr>
          <p:cNvSpPr txBox="1"/>
          <p:nvPr/>
        </p:nvSpPr>
        <p:spPr>
          <a:xfrm>
            <a:off x="3308066" y="3262196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4CC33236-D897-4394-8C5D-AE694DE2BFB0}"/>
              </a:ext>
            </a:extLst>
          </p:cNvPr>
          <p:cNvSpPr txBox="1"/>
          <p:nvPr/>
        </p:nvSpPr>
        <p:spPr>
          <a:xfrm>
            <a:off x="3787489" y="224693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2700627047"/>
      </p:ext>
    </p:extLst>
  </p:cSld>
  <p:clrMapOvr>
    <a:masterClrMapping/>
  </p:clrMapOvr>
</p:sld>
</file>

<file path=ppt/slides/slide9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Maintenance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Separate Motorized Infantry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2062675980"/>
      </p:ext>
    </p:extLst>
  </p:cSld>
  <p:clrMapOvr>
    <a:masterClrMapping/>
  </p:clrMapOvr>
</p:sld>
</file>

<file path=ppt/slides/slide9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Separate Motorized Infantry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 Signals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90532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 Squad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58364" y="1664706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374096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60706" y="168823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06150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0" name="TextBox 39"/>
          <p:cNvSpPr txBox="1"/>
          <p:nvPr/>
        </p:nvSpPr>
        <p:spPr>
          <a:xfrm>
            <a:off x="10422506" y="2703491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2331636809"/>
      </p:ext>
    </p:extLst>
  </p:cSld>
  <p:clrMapOvr>
    <a:masterClrMapping/>
  </p:clrMapOvr>
</p:sld>
</file>

<file path=ppt/slides/slide9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Digital Platoon, Signals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Separate Motorized Infantry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Team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24751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601892" y="270966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Light 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Light 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2919516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9197812" y="22522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253543" y="3248278"/>
            <a:ext cx="106150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06150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15249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4742591" y="226740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6783209" y="272939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Light 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7379129" y="227200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3" name="TextBox 32"/>
          <p:cNvSpPr txBox="1"/>
          <p:nvPr/>
        </p:nvSpPr>
        <p:spPr>
          <a:xfrm>
            <a:off x="4052752" y="3248278"/>
            <a:ext cx="106150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6683468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8505886" y="3248278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277768136"/>
      </p:ext>
    </p:extLst>
  </p:cSld>
  <p:clrMapOvr>
    <a:masterClrMapping/>
  </p:clrMapOvr>
</p:sld>
</file>

<file path=ppt/slides/slide9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Radio Platoon, Signals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Separate Motorized Infantry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32213" y="270430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1420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523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5680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61005" y="3252945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Signal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Signal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Signal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884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6094769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4" name="TextBox 33"/>
          <p:cNvSpPr txBox="1"/>
          <p:nvPr/>
        </p:nvSpPr>
        <p:spPr>
          <a:xfrm>
            <a:off x="5392758" y="3237796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Signal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7979073" y="3252814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Signal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34854" y="223617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80393" y="223066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06121" y="222569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08284" y="222921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2837454016"/>
      </p:ext>
    </p:extLst>
  </p:cSld>
  <p:clrMapOvr>
    <a:masterClrMapping/>
  </p:clrMapOvr>
</p:sld>
</file>

<file path=ppt/slides/slide9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Long Range Signals Platoon, Signals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Separate Motorized Infantry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</a:t>
            </a:r>
          </a:p>
          <a:p>
            <a:pPr algn="ctr"/>
            <a:r>
              <a:rPr lang="en-US" sz="1200" dirty="0"/>
              <a:t>Signals 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</a:t>
            </a:r>
          </a:p>
          <a:p>
            <a:pPr algn="ctr"/>
            <a:r>
              <a:rPr lang="en-US" sz="1200" dirty="0"/>
              <a:t>Signals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IBACS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GAZ 66 Signals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 Radio Relay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 Sat Com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Veh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785932582"/>
      </p:ext>
    </p:extLst>
  </p:cSld>
  <p:clrMapOvr>
    <a:masterClrMapping/>
  </p:clrMapOvr>
</p:sld>
</file>

<file path=ppt/slides/slide9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Medical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Separate Motorized Infantry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Surgical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Intermediate Medical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90532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Recovery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20264" y="166470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374096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735580" y="36550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Dental</a:t>
            </a:r>
            <a:br>
              <a:rPr lang="en-US" sz="1200" dirty="0"/>
            </a:br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>
            <a:cxnSpLocks/>
          </p:cNvCxnSpPr>
          <p:nvPr/>
        </p:nvCxnSpPr>
        <p:spPr>
          <a:xfrm>
            <a:off x="6086803" y="1710499"/>
            <a:ext cx="4119" cy="146649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159416" y="318842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34844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4844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2" name="object 60">
            <a:extLst>
              <a:ext uri="{FF2B5EF4-FFF2-40B4-BE49-F238E27FC236}">
                <a16:creationId xmlns:a16="http://schemas.microsoft.com/office/drawing/2014/main" id="{76DC14C1-F4E1-429F-A1B5-E07F8C06B908}"/>
              </a:ext>
            </a:extLst>
          </p:cNvPr>
          <p:cNvSpPr/>
          <p:nvPr/>
        </p:nvSpPr>
        <p:spPr>
          <a:xfrm>
            <a:off x="5496562" y="363599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Pharmacy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BC4A67B1-910C-4188-B20F-6EE78D3865FC}"/>
              </a:ext>
            </a:extLst>
          </p:cNvPr>
          <p:cNvSpPr txBox="1"/>
          <p:nvPr/>
        </p:nvSpPr>
        <p:spPr>
          <a:xfrm>
            <a:off x="5908968" y="31693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16A05A56-7B35-430B-BC2E-20AFC833B81A}"/>
              </a:ext>
            </a:extLst>
          </p:cNvPr>
          <p:cNvCxnSpPr>
            <a:cxnSpLocks/>
          </p:cNvCxnSpPr>
          <p:nvPr/>
        </p:nvCxnSpPr>
        <p:spPr>
          <a:xfrm flipH="1">
            <a:off x="3341862" y="3156068"/>
            <a:ext cx="5475870" cy="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7C4D7A78-44D5-4CBA-9B86-92FEE7C9354E}"/>
              </a:ext>
            </a:extLst>
          </p:cNvPr>
          <p:cNvCxnSpPr/>
          <p:nvPr/>
        </p:nvCxnSpPr>
        <p:spPr>
          <a:xfrm>
            <a:off x="3348736" y="315440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9AC7944D-5AC0-4044-9238-21FDBC7352C7}"/>
              </a:ext>
            </a:extLst>
          </p:cNvPr>
          <p:cNvCxnSpPr/>
          <p:nvPr/>
        </p:nvCxnSpPr>
        <p:spPr>
          <a:xfrm>
            <a:off x="6090922" y="31693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object 60">
            <a:extLst>
              <a:ext uri="{FF2B5EF4-FFF2-40B4-BE49-F238E27FC236}">
                <a16:creationId xmlns:a16="http://schemas.microsoft.com/office/drawing/2014/main" id="{E49AFC8D-30EE-470A-8B62-18A847349707}"/>
              </a:ext>
            </a:extLst>
          </p:cNvPr>
          <p:cNvSpPr/>
          <p:nvPr/>
        </p:nvSpPr>
        <p:spPr>
          <a:xfrm>
            <a:off x="8214362" y="36169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Mortuary</a:t>
            </a:r>
            <a:br>
              <a:rPr lang="en-US" sz="1200" dirty="0"/>
            </a:br>
            <a:r>
              <a:rPr lang="en-US" sz="1200" dirty="0"/>
              <a:t>Section</a:t>
            </a: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F2B05ABD-3B3F-4F39-8801-8001161F5D71}"/>
              </a:ext>
            </a:extLst>
          </p:cNvPr>
          <p:cNvSpPr txBox="1"/>
          <p:nvPr/>
        </p:nvSpPr>
        <p:spPr>
          <a:xfrm>
            <a:off x="8649628" y="315032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5D8966D7-289E-40D0-85B7-AE2A9998E94A}"/>
              </a:ext>
            </a:extLst>
          </p:cNvPr>
          <p:cNvCxnSpPr/>
          <p:nvPr/>
        </p:nvCxnSpPr>
        <p:spPr>
          <a:xfrm>
            <a:off x="8808722" y="315032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" name="TextBox 48">
            <a:extLst>
              <a:ext uri="{FF2B5EF4-FFF2-40B4-BE49-F238E27FC236}">
                <a16:creationId xmlns:a16="http://schemas.microsoft.com/office/drawing/2014/main" id="{527709B1-FF9E-42BD-A5C7-E23610D19B30}"/>
              </a:ext>
            </a:extLst>
          </p:cNvPr>
          <p:cNvSpPr txBox="1"/>
          <p:nvPr/>
        </p:nvSpPr>
        <p:spPr>
          <a:xfrm>
            <a:off x="10425823" y="2730192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28531AC3-A8DD-4D3E-B818-492C4D76E73D}"/>
              </a:ext>
            </a:extLst>
          </p:cNvPr>
          <p:cNvSpPr txBox="1"/>
          <p:nvPr/>
        </p:nvSpPr>
        <p:spPr>
          <a:xfrm>
            <a:off x="2629091" y="4251767"/>
            <a:ext cx="171874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58356964-4488-4B89-B876-707791BDFFB7}"/>
              </a:ext>
            </a:extLst>
          </p:cNvPr>
          <p:cNvSpPr txBox="1"/>
          <p:nvPr/>
        </p:nvSpPr>
        <p:spPr>
          <a:xfrm>
            <a:off x="5414534" y="4203680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7C4B68D8-456A-4511-818B-E5C56DDBA3EB}"/>
              </a:ext>
            </a:extLst>
          </p:cNvPr>
          <p:cNvSpPr txBox="1"/>
          <p:nvPr/>
        </p:nvSpPr>
        <p:spPr>
          <a:xfrm>
            <a:off x="8131112" y="4207757"/>
            <a:ext cx="1718740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Medical Refrigerated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Refrigerator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805594914"/>
      </p:ext>
    </p:extLst>
  </p:cSld>
  <p:clrMapOvr>
    <a:masterClrMapping/>
  </p:clrMapOvr>
</p:sld>
</file>

<file path=ppt/slides/slide9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Surgical Platoon, Medical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Separate Motorized Infantry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Surgical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Surgical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87881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Surgical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159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718740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6x6 hospital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718740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6x6 hospital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5" name="object 60">
            <a:extLst>
              <a:ext uri="{FF2B5EF4-FFF2-40B4-BE49-F238E27FC236}">
                <a16:creationId xmlns:a16="http://schemas.microsoft.com/office/drawing/2014/main" id="{6CE0B420-4542-41BE-9E91-052AB2D50DE1}"/>
              </a:ext>
            </a:extLst>
          </p:cNvPr>
          <p:cNvSpPr/>
          <p:nvPr/>
        </p:nvSpPr>
        <p:spPr>
          <a:xfrm>
            <a:off x="5497794" y="271806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Surgical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8B7838E5-F80E-45F5-9967-73E04DEEB3D2}"/>
              </a:ext>
            </a:extLst>
          </p:cNvPr>
          <p:cNvSpPr txBox="1"/>
          <p:nvPr/>
        </p:nvSpPr>
        <p:spPr>
          <a:xfrm>
            <a:off x="5900096" y="224767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223538E2-3A53-4677-9E89-5252FED2B293}"/>
              </a:ext>
            </a:extLst>
          </p:cNvPr>
          <p:cNvCxnSpPr/>
          <p:nvPr/>
        </p:nvCxnSpPr>
        <p:spPr>
          <a:xfrm>
            <a:off x="6089514" y="227365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TextBox 17">
            <a:extLst>
              <a:ext uri="{FF2B5EF4-FFF2-40B4-BE49-F238E27FC236}">
                <a16:creationId xmlns:a16="http://schemas.microsoft.com/office/drawing/2014/main" id="{742BB14E-8DF1-4DBC-9501-E172ED6F3ABA}"/>
              </a:ext>
            </a:extLst>
          </p:cNvPr>
          <p:cNvSpPr txBox="1"/>
          <p:nvPr/>
        </p:nvSpPr>
        <p:spPr>
          <a:xfrm>
            <a:off x="5423947" y="3262932"/>
            <a:ext cx="1718740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6x6 hospital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936593461"/>
      </p:ext>
    </p:extLst>
  </p:cSld>
  <p:clrMapOvr>
    <a:masterClrMapping/>
  </p:clrMapOvr>
</p:sld>
</file>

<file path=ppt/slides/slide9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Intermediate Medical Platoon, Medical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Separate Motorized Infantry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Intermediate Medical 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Intermediate Medical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87881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Intermediate Medical 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159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718740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6x6 hospital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718740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6x6 hospital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5" name="object 60">
            <a:extLst>
              <a:ext uri="{FF2B5EF4-FFF2-40B4-BE49-F238E27FC236}">
                <a16:creationId xmlns:a16="http://schemas.microsoft.com/office/drawing/2014/main" id="{6CE0B420-4542-41BE-9E91-052AB2D50DE1}"/>
              </a:ext>
            </a:extLst>
          </p:cNvPr>
          <p:cNvSpPr/>
          <p:nvPr/>
        </p:nvSpPr>
        <p:spPr>
          <a:xfrm>
            <a:off x="5497794" y="271806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Intermediate Medical Section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8B7838E5-F80E-45F5-9967-73E04DEEB3D2}"/>
              </a:ext>
            </a:extLst>
          </p:cNvPr>
          <p:cNvSpPr txBox="1"/>
          <p:nvPr/>
        </p:nvSpPr>
        <p:spPr>
          <a:xfrm>
            <a:off x="5900096" y="224767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223538E2-3A53-4677-9E89-5252FED2B293}"/>
              </a:ext>
            </a:extLst>
          </p:cNvPr>
          <p:cNvCxnSpPr/>
          <p:nvPr/>
        </p:nvCxnSpPr>
        <p:spPr>
          <a:xfrm>
            <a:off x="6089514" y="227365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TextBox 17">
            <a:extLst>
              <a:ext uri="{FF2B5EF4-FFF2-40B4-BE49-F238E27FC236}">
                <a16:creationId xmlns:a16="http://schemas.microsoft.com/office/drawing/2014/main" id="{742BB14E-8DF1-4DBC-9501-E172ED6F3ABA}"/>
              </a:ext>
            </a:extLst>
          </p:cNvPr>
          <p:cNvSpPr txBox="1"/>
          <p:nvPr/>
        </p:nvSpPr>
        <p:spPr>
          <a:xfrm>
            <a:off x="5423947" y="3262932"/>
            <a:ext cx="1718740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6x6 hospital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40807931"/>
      </p:ext>
    </p:extLst>
  </p:cSld>
  <p:clrMapOvr>
    <a:masterClrMapping/>
  </p:clrMapOvr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Company, Mechanized Infantry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Mechanized Infantry Company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83035" y="644092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 Mechanized Infantry Company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Mechanized Infantry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Mechanized Infantry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72625" y="223301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Mechanized Infantry 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66556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BMP-2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27300" y="2222490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376763" y="223301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66556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BMP-2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66556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BMP-2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45745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Team</a:t>
            </a:r>
            <a:endParaRPr sz="1200" dirty="0"/>
          </a:p>
        </p:txBody>
      </p:sp>
      <p:sp>
        <p:nvSpPr>
          <p:cNvPr id="26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2223307" y="45745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  <a:endParaRPr sz="1200" dirty="0"/>
          </a:p>
        </p:txBody>
      </p:sp>
      <p:sp>
        <p:nvSpPr>
          <p:cNvPr id="2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055121" y="45745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  <a:endParaRPr sz="1200" dirty="0"/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1088729" y="4119195"/>
            <a:ext cx="3568439" cy="1573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85409" y="325743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695" y="411381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817667" y="411381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649481" y="411063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7" name="TextBox 36"/>
          <p:cNvSpPr txBox="1"/>
          <p:nvPr/>
        </p:nvSpPr>
        <p:spPr>
          <a:xfrm>
            <a:off x="3983914" y="5114683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152100" y="5114683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19842" y="5114683"/>
            <a:ext cx="66556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BMP-2</a:t>
            </a:r>
          </a:p>
        </p:txBody>
      </p:sp>
    </p:spTree>
    <p:extLst>
      <p:ext uri="{BB962C8B-B14F-4D97-AF65-F5344CB8AC3E}">
        <p14:creationId xmlns:p14="http://schemas.microsoft.com/office/powerpoint/2010/main" val="4091924484"/>
      </p:ext>
    </p:extLst>
  </p:cSld>
  <p:clrMapOvr>
    <a:masterClrMapping/>
  </p:clrMapOvr>
</p:sld>
</file>

<file path=ppt/slides/slide9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Chemical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Separate Motorized Infantry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Chemical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Vehicle Decontamination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Combat Vehicle Decontamination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90532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Personnel Decontamination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58119" y="1664706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374096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735580" y="36550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Chemical Reconnaissance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>
            <a:cxnSpLocks/>
          </p:cNvCxnSpPr>
          <p:nvPr/>
        </p:nvCxnSpPr>
        <p:spPr>
          <a:xfrm>
            <a:off x="6086803" y="1710499"/>
            <a:ext cx="4119" cy="146649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106148" y="318842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34844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4844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16A05A56-7B35-430B-BC2E-20AFC833B81A}"/>
              </a:ext>
            </a:extLst>
          </p:cNvPr>
          <p:cNvCxnSpPr>
            <a:cxnSpLocks/>
          </p:cNvCxnSpPr>
          <p:nvPr/>
        </p:nvCxnSpPr>
        <p:spPr>
          <a:xfrm flipH="1">
            <a:off x="3341862" y="3156068"/>
            <a:ext cx="5475870" cy="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7C4D7A78-44D5-4CBA-9B86-92FEE7C9354E}"/>
              </a:ext>
            </a:extLst>
          </p:cNvPr>
          <p:cNvCxnSpPr/>
          <p:nvPr/>
        </p:nvCxnSpPr>
        <p:spPr>
          <a:xfrm>
            <a:off x="3348736" y="315440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object 60">
            <a:extLst>
              <a:ext uri="{FF2B5EF4-FFF2-40B4-BE49-F238E27FC236}">
                <a16:creationId xmlns:a16="http://schemas.microsoft.com/office/drawing/2014/main" id="{E49AFC8D-30EE-470A-8B62-18A847349707}"/>
              </a:ext>
            </a:extLst>
          </p:cNvPr>
          <p:cNvSpPr/>
          <p:nvPr/>
        </p:nvSpPr>
        <p:spPr>
          <a:xfrm>
            <a:off x="8214362" y="36169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  <a:br>
              <a:rPr lang="en-US" sz="1200" dirty="0"/>
            </a:br>
            <a:r>
              <a:rPr lang="en-US" sz="1200" dirty="0"/>
              <a:t>Section</a:t>
            </a: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F2B05ABD-3B3F-4F39-8801-8001161F5D71}"/>
              </a:ext>
            </a:extLst>
          </p:cNvPr>
          <p:cNvSpPr txBox="1"/>
          <p:nvPr/>
        </p:nvSpPr>
        <p:spPr>
          <a:xfrm>
            <a:off x="8649628" y="315032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5D8966D7-289E-40D0-85B7-AE2A9998E94A}"/>
              </a:ext>
            </a:extLst>
          </p:cNvPr>
          <p:cNvCxnSpPr/>
          <p:nvPr/>
        </p:nvCxnSpPr>
        <p:spPr>
          <a:xfrm>
            <a:off x="8808722" y="315032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0" name="TextBox 49">
            <a:extLst>
              <a:ext uri="{FF2B5EF4-FFF2-40B4-BE49-F238E27FC236}">
                <a16:creationId xmlns:a16="http://schemas.microsoft.com/office/drawing/2014/main" id="{28531AC3-A8DD-4D3E-B818-492C4D76E73D}"/>
              </a:ext>
            </a:extLst>
          </p:cNvPr>
          <p:cNvSpPr txBox="1"/>
          <p:nvPr/>
        </p:nvSpPr>
        <p:spPr>
          <a:xfrm>
            <a:off x="2629091" y="4251767"/>
            <a:ext cx="112242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BTR-80 RKHM 4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7C4B68D8-456A-4511-818B-E5C56DDBA3EB}"/>
              </a:ext>
            </a:extLst>
          </p:cNvPr>
          <p:cNvSpPr txBox="1"/>
          <p:nvPr/>
        </p:nvSpPr>
        <p:spPr>
          <a:xfrm>
            <a:off x="8131112" y="4207757"/>
            <a:ext cx="180209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203240608"/>
      </p:ext>
    </p:extLst>
  </p:cSld>
  <p:clrMapOvr>
    <a:masterClrMapping/>
  </p:clrMapOvr>
</p:sld>
</file>

<file path=ppt/slides/slide9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Vehicle Decontamination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Motorized Separate Motorized Infantry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Vehicle Decontamination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666652" y="2267803"/>
            <a:ext cx="8980160" cy="11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86094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Vehicle Decontamination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490301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055073" y="271220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Vehicle Decontamination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677814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0651465" y="225646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455093" y="223128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994699" y="3282852"/>
            <a:ext cx="180209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ZIL 131 ARS 14K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9714" y="27256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Vehicle Decontamination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4479" y="22736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07929" y="225899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5432756" y="3286988"/>
            <a:ext cx="180209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ZIL 131 ARS 14K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2" name="TextBox 31"/>
          <p:cNvSpPr txBox="1"/>
          <p:nvPr/>
        </p:nvSpPr>
        <p:spPr>
          <a:xfrm>
            <a:off x="9989384" y="3288635"/>
            <a:ext cx="180209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ZIL 131 ARS 14K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606831588"/>
      </p:ext>
    </p:extLst>
  </p:cSld>
  <p:clrMapOvr>
    <a:masterClrMapping/>
  </p:clrMapOvr>
</p:sld>
</file>

<file path=ppt/slides/slide9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Combat Vehicle Decontamination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Motorized Separate Motorized Infantry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Combat Vehicle Decontamination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666652" y="2267803"/>
            <a:ext cx="8980160" cy="11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86094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Combat Vehicle Decontamination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490301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055073" y="271220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Combat Vehicle Decontamination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677814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0651465" y="225646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455093" y="223128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994699" y="3282852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TMS 65M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Decon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9714" y="27256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Combat Vehicle Decontamination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4479" y="22736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07929" y="225899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5432756" y="3286988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TMS 65M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Decon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2" name="TextBox 31"/>
          <p:cNvSpPr txBox="1"/>
          <p:nvPr/>
        </p:nvSpPr>
        <p:spPr>
          <a:xfrm>
            <a:off x="9989384" y="3288635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TMS 65M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Decon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056525434"/>
      </p:ext>
    </p:extLst>
  </p:cSld>
  <p:clrMapOvr>
    <a:masterClrMapping/>
  </p:clrMapOvr>
</p:sld>
</file>

<file path=ppt/slides/slide9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Personnel Decontamination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Motorized Separate Motorized Infantry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Personnel Decontamination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666652" y="2267803"/>
            <a:ext cx="8980160" cy="11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86094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Personnel Decontamination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490301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055073" y="271220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Personnel Decontamination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677814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0651465" y="225646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455093" y="223128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994699" y="3282852"/>
            <a:ext cx="180209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DDA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Decon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Decon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674628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Personnel Decontamination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4269393" y="225143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4082843" y="22367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3607670" y="3264781"/>
            <a:ext cx="180209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DDA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Decon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Decon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2" name="TextBox 31"/>
          <p:cNvSpPr txBox="1"/>
          <p:nvPr/>
        </p:nvSpPr>
        <p:spPr>
          <a:xfrm>
            <a:off x="9989384" y="3288635"/>
            <a:ext cx="180209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DDA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Decon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Decon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92E71CFC-BECA-4785-9CFA-9E6EFDC0D52F}"/>
              </a:ext>
            </a:extLst>
          </p:cNvPr>
          <p:cNvSpPr/>
          <p:nvPr/>
        </p:nvSpPr>
        <p:spPr>
          <a:xfrm>
            <a:off x="744244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Personnel Decontamination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65ADC2AA-B8DD-4B35-BB20-E687A1D56490}"/>
              </a:ext>
            </a:extLst>
          </p:cNvPr>
          <p:cNvCxnSpPr/>
          <p:nvPr/>
        </p:nvCxnSpPr>
        <p:spPr>
          <a:xfrm>
            <a:off x="8037205" y="225143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87DBBD30-1F10-4A09-9945-2DAAD8EDC254}"/>
              </a:ext>
            </a:extLst>
          </p:cNvPr>
          <p:cNvSpPr txBox="1"/>
          <p:nvPr/>
        </p:nvSpPr>
        <p:spPr>
          <a:xfrm>
            <a:off x="7850655" y="22367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E2B687E2-2084-494B-B2AB-197C4150B4FE}"/>
              </a:ext>
            </a:extLst>
          </p:cNvPr>
          <p:cNvSpPr txBox="1"/>
          <p:nvPr/>
        </p:nvSpPr>
        <p:spPr>
          <a:xfrm>
            <a:off x="7375482" y="3264781"/>
            <a:ext cx="1802096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DDA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Decon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Decon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689463684"/>
      </p:ext>
    </p:extLst>
  </p:cSld>
  <p:clrMapOvr>
    <a:masterClrMapping/>
  </p:clrMapOvr>
</p:sld>
</file>

<file path=ppt/slides/slide9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Chemical Reconnaissance Platoon, Chemical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Motorized Separate Motorized Infantry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Chemical Reconnaissance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666652" y="2267803"/>
            <a:ext cx="8980160" cy="11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86094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Chemical  Reconnaissance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490301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055073" y="271220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Chemical  Reconnaissance 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677814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0651465" y="225646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455093" y="223128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994699" y="3282852"/>
            <a:ext cx="112242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BTR-80 RKHM 4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9714" y="27256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Chemical  Reconnaissance 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4479" y="22736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07929" y="225899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5432756" y="3286988"/>
            <a:ext cx="115608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BTR-80 RKHM 4</a:t>
            </a:r>
          </a:p>
        </p:txBody>
      </p:sp>
      <p:sp>
        <p:nvSpPr>
          <p:cNvPr id="32" name="TextBox 31"/>
          <p:cNvSpPr txBox="1"/>
          <p:nvPr/>
        </p:nvSpPr>
        <p:spPr>
          <a:xfrm>
            <a:off x="9989384" y="3288635"/>
            <a:ext cx="112242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BTR-80 RKHM 4</a:t>
            </a:r>
          </a:p>
        </p:txBody>
      </p:sp>
    </p:spTree>
    <p:extLst>
      <p:ext uri="{BB962C8B-B14F-4D97-AF65-F5344CB8AC3E}">
        <p14:creationId xmlns:p14="http://schemas.microsoft.com/office/powerpoint/2010/main" val="3582720756"/>
      </p:ext>
    </p:extLst>
  </p:cSld>
  <p:clrMapOvr>
    <a:masterClrMapping/>
  </p:clrMapOvr>
</p:sld>
</file>

<file path=ppt/slides/slide9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266332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640 Separate Tank Brigade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561757"/>
            <a:ext cx="389" cy="380145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101311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640 Separate Tank Brigade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54260" y="805649"/>
            <a:ext cx="27443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X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008505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4529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640 Separate Tank Brigade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60749" y="2245074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1873827" y="24529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6401 Mechanized (IFV) Infantry Battalion</a:t>
            </a:r>
            <a:endParaRPr sz="1200" dirty="0"/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2373744" y="2245074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9A89BBAF-B244-4635-BB3A-EE4E6C4C7EC1}"/>
              </a:ext>
            </a:extLst>
          </p:cNvPr>
          <p:cNvSpPr/>
          <p:nvPr/>
        </p:nvSpPr>
        <p:spPr>
          <a:xfrm>
            <a:off x="3250645" y="24529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6402 Mechanized (IFV) Infantry Battalion</a:t>
            </a:r>
            <a:endParaRPr sz="1200" dirty="0"/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4BD9400B-F589-4279-AD5E-60332F5DE2A8}"/>
              </a:ext>
            </a:extLst>
          </p:cNvPr>
          <p:cNvSpPr txBox="1"/>
          <p:nvPr/>
        </p:nvSpPr>
        <p:spPr>
          <a:xfrm>
            <a:off x="3750562" y="2245074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625792" y="24529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6403 Tank</a:t>
            </a:r>
          </a:p>
          <a:p>
            <a:pPr algn="ctr"/>
            <a:r>
              <a:rPr lang="en-US" sz="1200" dirty="0"/>
              <a:t>Battalion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5125709" y="2245074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6374697" y="24529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6404 Tank</a:t>
            </a:r>
          </a:p>
          <a:p>
            <a:pPr algn="ctr"/>
            <a:r>
              <a:rPr lang="en-US" sz="1200" dirty="0"/>
              <a:t>Battalion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6886189" y="2245074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67" name="object 60">
            <a:extLst>
              <a:ext uri="{FF2B5EF4-FFF2-40B4-BE49-F238E27FC236}">
                <a16:creationId xmlns:a16="http://schemas.microsoft.com/office/drawing/2014/main" id="{D576C08F-F0D8-4233-93FB-C028CB9730F7}"/>
              </a:ext>
            </a:extLst>
          </p:cNvPr>
          <p:cNvSpPr/>
          <p:nvPr/>
        </p:nvSpPr>
        <p:spPr>
          <a:xfrm>
            <a:off x="7751515" y="24529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6405 Tank Battalion</a:t>
            </a:r>
            <a:endParaRPr sz="1200" dirty="0"/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331D7C80-462A-455C-98B5-3D005060109E}"/>
              </a:ext>
            </a:extLst>
          </p:cNvPr>
          <p:cNvSpPr txBox="1"/>
          <p:nvPr/>
        </p:nvSpPr>
        <p:spPr>
          <a:xfrm>
            <a:off x="8210074" y="2245074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69" name="object 60">
            <a:extLst>
              <a:ext uri="{FF2B5EF4-FFF2-40B4-BE49-F238E27FC236}">
                <a16:creationId xmlns:a16="http://schemas.microsoft.com/office/drawing/2014/main" id="{6CB944C2-9388-41D9-967D-D1C47186E2B5}"/>
              </a:ext>
            </a:extLst>
          </p:cNvPr>
          <p:cNvSpPr/>
          <p:nvPr/>
        </p:nvSpPr>
        <p:spPr>
          <a:xfrm>
            <a:off x="9128333" y="24529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6406 Anti-Tank Battalion</a:t>
            </a: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8636FCD9-5D82-4416-99AE-35DAE638FB74}"/>
              </a:ext>
            </a:extLst>
          </p:cNvPr>
          <p:cNvSpPr txBox="1"/>
          <p:nvPr/>
        </p:nvSpPr>
        <p:spPr>
          <a:xfrm>
            <a:off x="9560468" y="2245074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4529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6407 Field</a:t>
            </a:r>
          </a:p>
          <a:p>
            <a:pPr algn="ctr"/>
            <a:r>
              <a:rPr lang="en-US" sz="1200" dirty="0"/>
              <a:t>Artillery Battalion</a:t>
            </a:r>
            <a:endParaRPr sz="1200" dirty="0"/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973613" y="2245074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73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500144" y="41149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6408 Air Defense</a:t>
            </a:r>
            <a:br>
              <a:rPr lang="en-US" sz="1200" dirty="0"/>
            </a:br>
            <a:r>
              <a:rPr lang="en-US" sz="1200" dirty="0"/>
              <a:t>Artillery Battalion</a:t>
            </a:r>
            <a:endParaRPr sz="1200" dirty="0"/>
          </a:p>
        </p:txBody>
      </p:sp>
      <p:sp>
        <p:nvSpPr>
          <p:cNvPr id="74" name="TextBox 73">
            <a:extLst>
              <a:ext uri="{FF2B5EF4-FFF2-40B4-BE49-F238E27FC236}">
                <a16:creationId xmlns:a16="http://schemas.microsoft.com/office/drawing/2014/main" id="{61D16797-20A4-43C5-A45C-BD62C451772D}"/>
              </a:ext>
            </a:extLst>
          </p:cNvPr>
          <p:cNvSpPr txBox="1"/>
          <p:nvPr/>
        </p:nvSpPr>
        <p:spPr>
          <a:xfrm>
            <a:off x="965336" y="390714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77" name="object 60">
            <a:extLst>
              <a:ext uri="{FF2B5EF4-FFF2-40B4-BE49-F238E27FC236}">
                <a16:creationId xmlns:a16="http://schemas.microsoft.com/office/drawing/2014/main" id="{E426BBA5-2ECC-4738-817C-246FBC4547BB}"/>
              </a:ext>
            </a:extLst>
          </p:cNvPr>
          <p:cNvSpPr/>
          <p:nvPr/>
        </p:nvSpPr>
        <p:spPr>
          <a:xfrm>
            <a:off x="2994245" y="412538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6409 Reconnaissance Battalion</a:t>
            </a:r>
          </a:p>
        </p:txBody>
      </p:sp>
      <p:sp>
        <p:nvSpPr>
          <p:cNvPr id="78" name="TextBox 77">
            <a:extLst>
              <a:ext uri="{FF2B5EF4-FFF2-40B4-BE49-F238E27FC236}">
                <a16:creationId xmlns:a16="http://schemas.microsoft.com/office/drawing/2014/main" id="{085E1DB8-A27F-40ED-9267-207F44EBAC45}"/>
              </a:ext>
            </a:extLst>
          </p:cNvPr>
          <p:cNvSpPr txBox="1"/>
          <p:nvPr/>
        </p:nvSpPr>
        <p:spPr>
          <a:xfrm>
            <a:off x="3439110" y="3913550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81" name="object 60">
            <a:extLst>
              <a:ext uri="{FF2B5EF4-FFF2-40B4-BE49-F238E27FC236}">
                <a16:creationId xmlns:a16="http://schemas.microsoft.com/office/drawing/2014/main" id="{45D52A1E-AE54-45BC-A01B-E25A206BEFF5}"/>
              </a:ext>
            </a:extLst>
          </p:cNvPr>
          <p:cNvSpPr/>
          <p:nvPr/>
        </p:nvSpPr>
        <p:spPr>
          <a:xfrm>
            <a:off x="8067379" y="411478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640 Engineer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82" name="TextBox 81">
            <a:extLst>
              <a:ext uri="{FF2B5EF4-FFF2-40B4-BE49-F238E27FC236}">
                <a16:creationId xmlns:a16="http://schemas.microsoft.com/office/drawing/2014/main" id="{22EEC7CF-531C-4252-BA0A-171997BFBFC2}"/>
              </a:ext>
            </a:extLst>
          </p:cNvPr>
          <p:cNvSpPr txBox="1"/>
          <p:nvPr/>
        </p:nvSpPr>
        <p:spPr>
          <a:xfrm>
            <a:off x="8527401" y="3914776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83" name="object 60">
            <a:extLst>
              <a:ext uri="{FF2B5EF4-FFF2-40B4-BE49-F238E27FC236}">
                <a16:creationId xmlns:a16="http://schemas.microsoft.com/office/drawing/2014/main" id="{7801212E-E563-45A8-BE47-E51BC0001469}"/>
              </a:ext>
            </a:extLst>
          </p:cNvPr>
          <p:cNvSpPr/>
          <p:nvPr/>
        </p:nvSpPr>
        <p:spPr>
          <a:xfrm>
            <a:off x="10510949" y="41149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640 Support Battalion</a:t>
            </a:r>
            <a:endParaRPr sz="1200" dirty="0"/>
          </a:p>
        </p:txBody>
      </p:sp>
      <p:sp>
        <p:nvSpPr>
          <p:cNvPr id="84" name="TextBox 83">
            <a:extLst>
              <a:ext uri="{FF2B5EF4-FFF2-40B4-BE49-F238E27FC236}">
                <a16:creationId xmlns:a16="http://schemas.microsoft.com/office/drawing/2014/main" id="{AAC108ED-2E79-4A7D-B158-235511B997D2}"/>
              </a:ext>
            </a:extLst>
          </p:cNvPr>
          <p:cNvSpPr txBox="1"/>
          <p:nvPr/>
        </p:nvSpPr>
        <p:spPr>
          <a:xfrm>
            <a:off x="10978697" y="390714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87" name="object 60">
            <a:extLst>
              <a:ext uri="{FF2B5EF4-FFF2-40B4-BE49-F238E27FC236}">
                <a16:creationId xmlns:a16="http://schemas.microsoft.com/office/drawing/2014/main" id="{6884C3F7-C906-4D04-BBFA-03B6F9F31984}"/>
              </a:ext>
            </a:extLst>
          </p:cNvPr>
          <p:cNvSpPr/>
          <p:nvPr/>
        </p:nvSpPr>
        <p:spPr>
          <a:xfrm>
            <a:off x="492675" y="576909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640 Maintenance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957867" y="5561249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91" name="object 60">
            <a:extLst>
              <a:ext uri="{FF2B5EF4-FFF2-40B4-BE49-F238E27FC236}">
                <a16:creationId xmlns:a16="http://schemas.microsoft.com/office/drawing/2014/main" id="{B8F41D20-0B04-4042-83D7-4D5FBC21619E}"/>
              </a:ext>
            </a:extLst>
          </p:cNvPr>
          <p:cNvSpPr/>
          <p:nvPr/>
        </p:nvSpPr>
        <p:spPr>
          <a:xfrm>
            <a:off x="3827332" y="577307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640 Signals Company</a:t>
            </a:r>
            <a:endParaRPr sz="1200" dirty="0"/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4318497" y="5584399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3" name="object 60">
            <a:extLst>
              <a:ext uri="{FF2B5EF4-FFF2-40B4-BE49-F238E27FC236}">
                <a16:creationId xmlns:a16="http://schemas.microsoft.com/office/drawing/2014/main" id="{66F1F12B-68E3-441E-A4D8-30E9A2393C4A}"/>
              </a:ext>
            </a:extLst>
          </p:cNvPr>
          <p:cNvSpPr/>
          <p:nvPr/>
        </p:nvSpPr>
        <p:spPr>
          <a:xfrm>
            <a:off x="7161699" y="577307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640 Chemical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94" name="TextBox 93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7642098" y="5565235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2AC091A-8990-4C1B-A48B-D3EE9C25DE2A}"/>
              </a:ext>
            </a:extLst>
          </p:cNvPr>
          <p:cNvSpPr/>
          <p:nvPr/>
        </p:nvSpPr>
        <p:spPr>
          <a:xfrm>
            <a:off x="10503480" y="576909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640 Medical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5149BB2E-240D-4B14-B16F-0516662D06A9}"/>
              </a:ext>
            </a:extLst>
          </p:cNvPr>
          <p:cNvSpPr txBox="1"/>
          <p:nvPr/>
        </p:nvSpPr>
        <p:spPr>
          <a:xfrm>
            <a:off x="10982803" y="5572824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00850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2516231" y="200071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7" name="Straight Connector 11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3897938" y="201423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5272201" y="200062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7016284" y="199785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1" name="Straight Connector 120">
            <a:extLst>
              <a:ext uri="{FF2B5EF4-FFF2-40B4-BE49-F238E27FC236}">
                <a16:creationId xmlns:a16="http://schemas.microsoft.com/office/drawing/2014/main" id="{C25D53DF-DB09-4C20-9566-1A8035555AC8}"/>
              </a:ext>
            </a:extLst>
          </p:cNvPr>
          <p:cNvCxnSpPr/>
          <p:nvPr/>
        </p:nvCxnSpPr>
        <p:spPr>
          <a:xfrm>
            <a:off x="8343201" y="198638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" name="Straight Connector 121">
            <a:extLst>
              <a:ext uri="{FF2B5EF4-FFF2-40B4-BE49-F238E27FC236}">
                <a16:creationId xmlns:a16="http://schemas.microsoft.com/office/drawing/2014/main" id="{CE5B60CE-A550-477F-8408-109AE267E6C9}"/>
              </a:ext>
            </a:extLst>
          </p:cNvPr>
          <p:cNvCxnSpPr/>
          <p:nvPr/>
        </p:nvCxnSpPr>
        <p:spPr>
          <a:xfrm>
            <a:off x="9690512" y="20041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9971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4" name="Straight Connector 123">
            <a:extLst>
              <a:ext uri="{FF2B5EF4-FFF2-40B4-BE49-F238E27FC236}">
                <a16:creationId xmlns:a16="http://schemas.microsoft.com/office/drawing/2014/main" id="{E8E2C687-8F55-4AA9-87AF-313368FB2932}"/>
              </a:ext>
            </a:extLst>
          </p:cNvPr>
          <p:cNvCxnSpPr/>
          <p:nvPr/>
        </p:nvCxnSpPr>
        <p:spPr>
          <a:xfrm>
            <a:off x="1098487" y="370461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1093493" y="3713042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6" name="Straight Connector 125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3579712" y="37206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EC20E863-413F-48FC-993B-A2524972F2F4}"/>
              </a:ext>
            </a:extLst>
          </p:cNvPr>
          <p:cNvCxnSpPr/>
          <p:nvPr/>
        </p:nvCxnSpPr>
        <p:spPr>
          <a:xfrm>
            <a:off x="8660330" y="370440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0" name="Straight Connector 129">
            <a:extLst>
              <a:ext uri="{FF2B5EF4-FFF2-40B4-BE49-F238E27FC236}">
                <a16:creationId xmlns:a16="http://schemas.microsoft.com/office/drawing/2014/main" id="{5954BBA4-D4DF-4BB1-AF39-FA119786AB0D}"/>
              </a:ext>
            </a:extLst>
          </p:cNvPr>
          <p:cNvCxnSpPr/>
          <p:nvPr/>
        </p:nvCxnSpPr>
        <p:spPr>
          <a:xfrm>
            <a:off x="11095461" y="37108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1" name="Straight Connector 130">
            <a:extLst>
              <a:ext uri="{FF2B5EF4-FFF2-40B4-BE49-F238E27FC236}">
                <a16:creationId xmlns:a16="http://schemas.microsoft.com/office/drawing/2014/main" id="{553762B7-D256-4E75-A67C-D8A7519362A3}"/>
              </a:ext>
            </a:extLst>
          </p:cNvPr>
          <p:cNvCxnSpPr/>
          <p:nvPr/>
        </p:nvCxnSpPr>
        <p:spPr>
          <a:xfrm>
            <a:off x="1092156" y="536321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2" name="Straight Connector 131">
            <a:extLst>
              <a:ext uri="{FF2B5EF4-FFF2-40B4-BE49-F238E27FC236}">
                <a16:creationId xmlns:a16="http://schemas.microsoft.com/office/drawing/2014/main" id="{358526AA-416E-4593-8B14-1668F1F64820}"/>
              </a:ext>
            </a:extLst>
          </p:cNvPr>
          <p:cNvCxnSpPr/>
          <p:nvPr/>
        </p:nvCxnSpPr>
        <p:spPr>
          <a:xfrm>
            <a:off x="1087162" y="5371647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4" name="Straight Connector 133">
            <a:extLst>
              <a:ext uri="{FF2B5EF4-FFF2-40B4-BE49-F238E27FC236}">
                <a16:creationId xmlns:a16="http://schemas.microsoft.com/office/drawing/2014/main" id="{213CDB34-7CA4-4C13-A5B9-4224E9CAA58E}"/>
              </a:ext>
            </a:extLst>
          </p:cNvPr>
          <p:cNvCxnSpPr/>
          <p:nvPr/>
        </p:nvCxnSpPr>
        <p:spPr>
          <a:xfrm>
            <a:off x="4431495" y="537761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5" name="Straight Connector 134">
            <a:extLst>
              <a:ext uri="{FF2B5EF4-FFF2-40B4-BE49-F238E27FC236}">
                <a16:creationId xmlns:a16="http://schemas.microsoft.com/office/drawing/2014/main" id="{A7141411-C0E1-4D5A-8DDE-DF669A3F3608}"/>
              </a:ext>
            </a:extLst>
          </p:cNvPr>
          <p:cNvCxnSpPr/>
          <p:nvPr/>
        </p:nvCxnSpPr>
        <p:spPr>
          <a:xfrm>
            <a:off x="7750190" y="537489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7" name="Straight Connector 136">
            <a:extLst>
              <a:ext uri="{FF2B5EF4-FFF2-40B4-BE49-F238E27FC236}">
                <a16:creationId xmlns:a16="http://schemas.microsoft.com/office/drawing/2014/main" id="{27EDB0D3-5FF7-4634-A7A7-C37AA246980D}"/>
              </a:ext>
            </a:extLst>
          </p:cNvPr>
          <p:cNvCxnSpPr/>
          <p:nvPr/>
        </p:nvCxnSpPr>
        <p:spPr>
          <a:xfrm>
            <a:off x="11089130" y="53694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867711499"/>
      </p:ext>
    </p:extLst>
  </p:cSld>
  <p:clrMapOvr>
    <a:masterClrMapping/>
  </p:clrMapOvr>
</p:sld>
</file>

<file path=ppt/slides/slide9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96712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Headquarters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640 Separate Tank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4002" y="1378965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032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 Tank Brigade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59937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19622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72379" y="199473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 Company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30639" y="198039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825922" y="154004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59937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5880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58805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40970" y="153087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383087" y="2549498"/>
            <a:ext cx="66556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BMP-2</a:t>
            </a:r>
          </a:p>
        </p:txBody>
      </p: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2085409" y="2758480"/>
            <a:ext cx="3077141" cy="54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491049" y="312929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38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4564923" y="31270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41" name="Straight Connector 4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086831" y="275848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3647671" y="276140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8" name="TextBox 4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845419" y="270062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55952" y="270062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0" name="TextBox 49"/>
          <p:cNvSpPr txBox="1"/>
          <p:nvPr/>
        </p:nvSpPr>
        <p:spPr>
          <a:xfrm>
            <a:off x="10403626" y="5957905"/>
            <a:ext cx="171874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1" name="TextBox 50"/>
          <p:cNvSpPr txBox="1"/>
          <p:nvPr/>
        </p:nvSpPr>
        <p:spPr>
          <a:xfrm>
            <a:off x="2949756" y="3705487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BMP-1Ksh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2" name="TextBox 51"/>
          <p:cNvSpPr txBox="1"/>
          <p:nvPr/>
        </p:nvSpPr>
        <p:spPr>
          <a:xfrm>
            <a:off x="4468556" y="3705487"/>
            <a:ext cx="1735810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967099" y="2700621"/>
            <a:ext cx="38436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3647671" y="2543370"/>
            <a:ext cx="0" cy="22157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48654" y="4896630"/>
            <a:ext cx="433075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6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54294" y="53126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68" name="Straight Connector 6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58385" y="489887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5" name="TextBox 74"/>
          <p:cNvSpPr txBox="1"/>
          <p:nvPr/>
        </p:nvSpPr>
        <p:spPr>
          <a:xfrm>
            <a:off x="378551" y="5880819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BMP-1Ksh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0" name="TextBox 7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83953" y="1553870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82830" y="589774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9" name="Straight Connector 58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5152699" y="276855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4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3053311" y="313219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Military Intelligence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66" name="Straight Connector 65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082735" y="3675680"/>
            <a:ext cx="2674" cy="122095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9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897880" y="531646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Future</a:t>
            </a:r>
          </a:p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341466" y="53158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 Operations Team</a:t>
            </a:r>
          </a:p>
        </p:txBody>
      </p:sp>
      <p:sp>
        <p:nvSpPr>
          <p:cNvPr id="7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785052" y="53158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Functional Staff Section</a:t>
            </a:r>
          </a:p>
        </p:txBody>
      </p:sp>
      <p:cxnSp>
        <p:nvCxnSpPr>
          <p:cNvPr id="81" name="Straight Connector 8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492240" y="489663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" name="Straight Connector 8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935826" y="48922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3" name="Straight Connector 8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5386469" y="488476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4" name="TextBox 8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66666" y="485864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85" name="TextBox 8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350820" y="485754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6" name="TextBox 8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787349" y="485754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7" name="TextBox 8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194750" y="485754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88" name="TextBox 87"/>
          <p:cNvSpPr txBox="1"/>
          <p:nvPr/>
        </p:nvSpPr>
        <p:spPr>
          <a:xfrm>
            <a:off x="1812406" y="5880819"/>
            <a:ext cx="134844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9" name="TextBox 88"/>
          <p:cNvSpPr txBox="1"/>
          <p:nvPr/>
        </p:nvSpPr>
        <p:spPr>
          <a:xfrm>
            <a:off x="3263502" y="5878291"/>
            <a:ext cx="134844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0" name="TextBox 89"/>
          <p:cNvSpPr txBox="1"/>
          <p:nvPr/>
        </p:nvSpPr>
        <p:spPr>
          <a:xfrm>
            <a:off x="4697357" y="5878291"/>
            <a:ext cx="106150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375D C3</a:t>
            </a:r>
          </a:p>
        </p:txBody>
      </p:sp>
      <p:cxnSp>
        <p:nvCxnSpPr>
          <p:cNvPr id="91" name="Straight Connector 9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1095793" y="2529037"/>
            <a:ext cx="2674" cy="24740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" name="Straight Connector 91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8025405" y="2887446"/>
            <a:ext cx="3077141" cy="54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93" name="Straight Connector 92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8025405" y="5002461"/>
            <a:ext cx="3077141" cy="54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65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7439741" y="330140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67" name="Straight Connector 66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034101" y="288444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Straight Connector 6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9753827" y="289570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020616" y="499908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9581583" y="49955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11098857" y="500087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5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9165276" y="330140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Tactical Security Section</a:t>
            </a:r>
          </a:p>
        </p:txBody>
      </p:sp>
      <p:sp>
        <p:nvSpPr>
          <p:cNvPr id="96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7439741" y="54109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8987223" y="54109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Squad</a:t>
            </a:r>
          </a:p>
        </p:txBody>
      </p:sp>
      <p:sp>
        <p:nvSpPr>
          <p:cNvPr id="98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0054" y="54109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99" name="TextBox 9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559598" y="286768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7832629" y="49704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01" name="TextBox 10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12695" y="49704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02" name="TextBox 101"/>
          <p:cNvSpPr txBox="1"/>
          <p:nvPr/>
        </p:nvSpPr>
        <p:spPr>
          <a:xfrm>
            <a:off x="7340821" y="3883453"/>
            <a:ext cx="135005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3" name="TextBox 102"/>
          <p:cNvSpPr txBox="1"/>
          <p:nvPr/>
        </p:nvSpPr>
        <p:spPr>
          <a:xfrm>
            <a:off x="9073587" y="3888591"/>
            <a:ext cx="13500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AGS-17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4" name="TextBox 103"/>
          <p:cNvSpPr txBox="1"/>
          <p:nvPr/>
        </p:nvSpPr>
        <p:spPr>
          <a:xfrm>
            <a:off x="7345451" y="5950298"/>
            <a:ext cx="137730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5" name="TextBox 104"/>
          <p:cNvSpPr txBox="1"/>
          <p:nvPr/>
        </p:nvSpPr>
        <p:spPr>
          <a:xfrm>
            <a:off x="8890837" y="5957905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0456790"/>
      </p:ext>
    </p:extLst>
  </p:cSld>
  <p:clrMapOvr>
    <a:masterClrMapping/>
  </p:clrMapOvr>
</p:sld>
</file>

<file path=ppt/slides/slide9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8572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(IFV)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640 Separate Tank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381150"/>
            <a:ext cx="186" cy="39017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25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Mechanized Infantry (IFV) 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271" y="62504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278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72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Mechanized Infantry Battalion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4533" y="182316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387517" y="227181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Mechanized Infantry Company</a:t>
            </a:r>
            <a:endParaRPr sz="1200" dirty="0"/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2879633" y="2063975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9A89BBAF-B244-4635-BB3A-EE4E6C4C7EC1}"/>
              </a:ext>
            </a:extLst>
          </p:cNvPr>
          <p:cNvSpPr/>
          <p:nvPr/>
        </p:nvSpPr>
        <p:spPr>
          <a:xfrm>
            <a:off x="4148915" y="22640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Mechanized Infantry Company</a:t>
            </a: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4BD9400B-F589-4279-AD5E-60332F5DE2A8}"/>
              </a:ext>
            </a:extLst>
          </p:cNvPr>
          <p:cNvSpPr txBox="1"/>
          <p:nvPr/>
        </p:nvSpPr>
        <p:spPr>
          <a:xfrm>
            <a:off x="4630363" y="205616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6782604" y="229082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Mechanized Infantry Company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7265147" y="205572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652108" y="227181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Mortar</a:t>
            </a:r>
          </a:p>
          <a:p>
            <a:pPr algn="ctr"/>
            <a:r>
              <a:rPr lang="en-US" sz="1200" dirty="0"/>
              <a:t>Battery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130000" y="2063975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7" name="object 60">
            <a:extLst>
              <a:ext uri="{FF2B5EF4-FFF2-40B4-BE49-F238E27FC236}">
                <a16:creationId xmlns:a16="http://schemas.microsoft.com/office/drawing/2014/main" id="{D576C08F-F0D8-4233-93FB-C028CB9730F7}"/>
              </a:ext>
            </a:extLst>
          </p:cNvPr>
          <p:cNvSpPr/>
          <p:nvPr/>
        </p:nvSpPr>
        <p:spPr>
          <a:xfrm>
            <a:off x="10523288" y="224475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 Platoon</a:t>
            </a:r>
            <a:endParaRPr sz="1200" dirty="0"/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331D7C80-462A-455C-98B5-3D005060109E}"/>
              </a:ext>
            </a:extLst>
          </p:cNvPr>
          <p:cNvSpPr txBox="1"/>
          <p:nvPr/>
        </p:nvSpPr>
        <p:spPr>
          <a:xfrm>
            <a:off x="10832423" y="1808313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3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500144" y="572508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Weapons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77" name="object 60">
            <a:extLst>
              <a:ext uri="{FF2B5EF4-FFF2-40B4-BE49-F238E27FC236}">
                <a16:creationId xmlns:a16="http://schemas.microsoft.com/office/drawing/2014/main" id="{E426BBA5-2ECC-4738-817C-246FBC4547BB}"/>
              </a:ext>
            </a:extLst>
          </p:cNvPr>
          <p:cNvSpPr/>
          <p:nvPr/>
        </p:nvSpPr>
        <p:spPr>
          <a:xfrm>
            <a:off x="2978814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1" name="object 60">
            <a:extLst>
              <a:ext uri="{FF2B5EF4-FFF2-40B4-BE49-F238E27FC236}">
                <a16:creationId xmlns:a16="http://schemas.microsoft.com/office/drawing/2014/main" id="{45D52A1E-AE54-45BC-A01B-E25A206BEFF5}"/>
              </a:ext>
            </a:extLst>
          </p:cNvPr>
          <p:cNvSpPr/>
          <p:nvPr/>
        </p:nvSpPr>
        <p:spPr>
          <a:xfrm>
            <a:off x="8065970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3" name="object 60">
            <a:extLst>
              <a:ext uri="{FF2B5EF4-FFF2-40B4-BE49-F238E27FC236}">
                <a16:creationId xmlns:a16="http://schemas.microsoft.com/office/drawing/2014/main" id="{7801212E-E563-45A8-BE47-E51BC0001469}"/>
              </a:ext>
            </a:extLst>
          </p:cNvPr>
          <p:cNvSpPr/>
          <p:nvPr/>
        </p:nvSpPr>
        <p:spPr>
          <a:xfrm>
            <a:off x="10508186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278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2993345" y="181961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7" name="Straight Connector 11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4750488" y="182532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7383293" y="18385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1" name="Straight Connector 120">
            <a:extLst>
              <a:ext uri="{FF2B5EF4-FFF2-40B4-BE49-F238E27FC236}">
                <a16:creationId xmlns:a16="http://schemas.microsoft.com/office/drawing/2014/main" id="{C25D53DF-DB09-4C20-9566-1A8035555AC8}"/>
              </a:ext>
            </a:extLst>
          </p:cNvPr>
          <p:cNvCxnSpPr/>
          <p:nvPr/>
        </p:nvCxnSpPr>
        <p:spPr>
          <a:xfrm>
            <a:off x="9241506" y="18343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16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4" name="Straight Connector 123">
            <a:extLst>
              <a:ext uri="{FF2B5EF4-FFF2-40B4-BE49-F238E27FC236}">
                <a16:creationId xmlns:a16="http://schemas.microsoft.com/office/drawing/2014/main" id="{E8E2C687-8F55-4AA9-87AF-313368FB2932}"/>
              </a:ext>
            </a:extLst>
          </p:cNvPr>
          <p:cNvCxnSpPr/>
          <p:nvPr/>
        </p:nvCxnSpPr>
        <p:spPr>
          <a:xfrm>
            <a:off x="1098487" y="527660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1093493" y="5285035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6" name="Straight Connector 125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3579712" y="529259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EC20E863-413F-48FC-993B-A2524972F2F4}"/>
              </a:ext>
            </a:extLst>
          </p:cNvPr>
          <p:cNvCxnSpPr/>
          <p:nvPr/>
        </p:nvCxnSpPr>
        <p:spPr>
          <a:xfrm>
            <a:off x="8660330" y="52764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0" name="Straight Connector 129">
            <a:extLst>
              <a:ext uri="{FF2B5EF4-FFF2-40B4-BE49-F238E27FC236}">
                <a16:creationId xmlns:a16="http://schemas.microsoft.com/office/drawing/2014/main" id="{5954BBA4-D4DF-4BB1-AF39-FA119786AB0D}"/>
              </a:ext>
            </a:extLst>
          </p:cNvPr>
          <p:cNvCxnSpPr/>
          <p:nvPr/>
        </p:nvCxnSpPr>
        <p:spPr>
          <a:xfrm>
            <a:off x="11095461" y="528285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6" name="TextBox 4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2129" y="527453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07842" y="527453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392486" y="527453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830676" y="527453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0" name="TextBox 49"/>
          <p:cNvSpPr txBox="1"/>
          <p:nvPr/>
        </p:nvSpPr>
        <p:spPr>
          <a:xfrm>
            <a:off x="408895" y="6278087"/>
            <a:ext cx="66556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BMP-2</a:t>
            </a:r>
          </a:p>
        </p:txBody>
      </p:sp>
      <p:sp>
        <p:nvSpPr>
          <p:cNvPr id="51" name="TextBox 50"/>
          <p:cNvSpPr txBox="1"/>
          <p:nvPr/>
        </p:nvSpPr>
        <p:spPr>
          <a:xfrm>
            <a:off x="2899877" y="6267097"/>
            <a:ext cx="135005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SA-18 SAM Launcher</a:t>
            </a:r>
          </a:p>
        </p:txBody>
      </p:sp>
      <p:sp>
        <p:nvSpPr>
          <p:cNvPr id="70" name="TextBox 69"/>
          <p:cNvSpPr txBox="1"/>
          <p:nvPr/>
        </p:nvSpPr>
        <p:spPr>
          <a:xfrm>
            <a:off x="10437814" y="2812650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BRM-3K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Skylark IV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160197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86" name="Straight Connector 8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19863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TextBox 86"/>
          <p:cNvSpPr txBox="1"/>
          <p:nvPr/>
        </p:nvSpPr>
        <p:spPr>
          <a:xfrm>
            <a:off x="156562" y="4133883"/>
            <a:ext cx="66556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BMP-2</a:t>
            </a:r>
          </a:p>
        </p:txBody>
      </p:sp>
      <p:sp>
        <p:nvSpPr>
          <p:cNvPr id="88" name="TextBox 87"/>
          <p:cNvSpPr txBox="1"/>
          <p:nvPr/>
        </p:nvSpPr>
        <p:spPr>
          <a:xfrm>
            <a:off x="1973688" y="4133883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48285842"/>
      </p:ext>
    </p:extLst>
  </p:cSld>
  <p:clrMapOvr>
    <a:masterClrMapping/>
  </p:clrMapOvr>
</p:sld>
</file>

<file path=ppt/slides/slide9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Company, Mechanized Infantry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640 Separate Tank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Mechanized Infantry 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83035" y="644092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 Mechanized Infantry Company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Mechanized Infantry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Mechanized Infantry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72625" y="223301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Mechanized Infantry 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66556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BMP-2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27300" y="2222490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376763" y="223301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66556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BMP-2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66556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BMP-2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45745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Team</a:t>
            </a:r>
            <a:endParaRPr sz="1200" dirty="0"/>
          </a:p>
        </p:txBody>
      </p:sp>
      <p:sp>
        <p:nvSpPr>
          <p:cNvPr id="26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2223307" y="45745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  <a:endParaRPr sz="1200" dirty="0"/>
          </a:p>
        </p:txBody>
      </p:sp>
      <p:sp>
        <p:nvSpPr>
          <p:cNvPr id="2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055121" y="45745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  <a:endParaRPr sz="1200" dirty="0"/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1088729" y="4119195"/>
            <a:ext cx="3568439" cy="1573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85409" y="325743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695" y="411381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817667" y="411381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649481" y="411063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7" name="TextBox 36"/>
          <p:cNvSpPr txBox="1"/>
          <p:nvPr/>
        </p:nvSpPr>
        <p:spPr>
          <a:xfrm>
            <a:off x="3983914" y="5114683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152100" y="5114683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19842" y="5114683"/>
            <a:ext cx="66556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BMP-2</a:t>
            </a:r>
          </a:p>
        </p:txBody>
      </p:sp>
    </p:spTree>
    <p:extLst>
      <p:ext uri="{BB962C8B-B14F-4D97-AF65-F5344CB8AC3E}">
        <p14:creationId xmlns:p14="http://schemas.microsoft.com/office/powerpoint/2010/main" val="3031871270"/>
      </p:ext>
    </p:extLst>
  </p:cSld>
  <p:clrMapOvr>
    <a:masterClrMapping/>
  </p:clrMapOvr>
</p:sld>
</file>

<file path=ppt/slides/slide9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666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Mortar Battery, Mechanized Infantry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640 Separate Tank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3621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134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Mortar Battery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83035" y="605992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208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665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 Mortar Battery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1949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615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Mortar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665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Mortar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72625" y="219491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665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  <a:br>
              <a:rPr lang="en-US" sz="1200" dirty="0"/>
            </a:br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208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095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079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09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10178"/>
            <a:ext cx="535724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2S9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1843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376763" y="219491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19334"/>
            <a:ext cx="535724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2S9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193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45364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Team</a:t>
            </a:r>
            <a:endParaRPr sz="1200" dirty="0"/>
          </a:p>
        </p:txBody>
      </p:sp>
      <p:sp>
        <p:nvSpPr>
          <p:cNvPr id="26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2223307" y="45364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Fires</a:t>
            </a:r>
          </a:p>
          <a:p>
            <a:pPr algn="ctr"/>
            <a:r>
              <a:rPr lang="en-US" sz="1200" dirty="0"/>
              <a:t>Team</a:t>
            </a:r>
            <a:endParaRPr sz="1200" dirty="0"/>
          </a:p>
        </p:txBody>
      </p:sp>
      <p:sp>
        <p:nvSpPr>
          <p:cNvPr id="2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055121" y="45364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Observation</a:t>
            </a:r>
          </a:p>
          <a:p>
            <a:pPr algn="ctr"/>
            <a:r>
              <a:rPr lang="en-US" sz="1200" dirty="0"/>
              <a:t>Team</a:t>
            </a:r>
            <a:endParaRPr sz="1200" dirty="0"/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1088729" y="4081095"/>
            <a:ext cx="3568439" cy="1573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85409" y="321933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695" y="407571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817667" y="407571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649481" y="407253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7" name="TextBox 36"/>
          <p:cNvSpPr txBox="1"/>
          <p:nvPr/>
        </p:nvSpPr>
        <p:spPr>
          <a:xfrm>
            <a:off x="3983914" y="5076583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152100" y="5076583"/>
            <a:ext cx="65114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1V152</a:t>
            </a:r>
          </a:p>
        </p:txBody>
      </p:sp>
      <p:sp>
        <p:nvSpPr>
          <p:cNvPr id="39" name="TextBox 38"/>
          <p:cNvSpPr txBox="1"/>
          <p:nvPr/>
        </p:nvSpPr>
        <p:spPr>
          <a:xfrm>
            <a:off x="419842" y="5076583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989515946"/>
      </p:ext>
    </p:extLst>
  </p:cSld>
  <p:clrMapOvr>
    <a:masterClrMapping/>
  </p:clrMapOvr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666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Mortar Battery, Mechanized Infantry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3621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134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Mortar Battery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83035" y="605992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208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665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 Mortar Battery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1949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615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Mortar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665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Mortar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72625" y="219491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665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  <a:br>
              <a:rPr lang="en-US" sz="1200" dirty="0"/>
            </a:br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208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095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079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09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10178"/>
            <a:ext cx="535724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2S9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1843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376763" y="219491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19334"/>
            <a:ext cx="535724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2S9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193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45364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Team</a:t>
            </a:r>
            <a:endParaRPr sz="1200" dirty="0"/>
          </a:p>
        </p:txBody>
      </p:sp>
      <p:sp>
        <p:nvSpPr>
          <p:cNvPr id="26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2223307" y="45364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Fires</a:t>
            </a:r>
          </a:p>
          <a:p>
            <a:pPr algn="ctr"/>
            <a:r>
              <a:rPr lang="en-US" sz="1200" dirty="0"/>
              <a:t>Team</a:t>
            </a:r>
            <a:endParaRPr sz="1200" dirty="0"/>
          </a:p>
        </p:txBody>
      </p:sp>
      <p:sp>
        <p:nvSpPr>
          <p:cNvPr id="2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055121" y="45364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Observation</a:t>
            </a:r>
          </a:p>
          <a:p>
            <a:pPr algn="ctr"/>
            <a:r>
              <a:rPr lang="en-US" sz="1200" dirty="0"/>
              <a:t>Team</a:t>
            </a:r>
            <a:endParaRPr sz="1200" dirty="0"/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1088729" y="4081095"/>
            <a:ext cx="3568439" cy="1573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85409" y="321933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695" y="407571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817667" y="407571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649481" y="407253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7" name="TextBox 36"/>
          <p:cNvSpPr txBox="1"/>
          <p:nvPr/>
        </p:nvSpPr>
        <p:spPr>
          <a:xfrm>
            <a:off x="3983914" y="5076583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152100" y="5076583"/>
            <a:ext cx="65114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1V152</a:t>
            </a:r>
          </a:p>
        </p:txBody>
      </p:sp>
      <p:sp>
        <p:nvSpPr>
          <p:cNvPr id="39" name="TextBox 38"/>
          <p:cNvSpPr txBox="1"/>
          <p:nvPr/>
        </p:nvSpPr>
        <p:spPr>
          <a:xfrm>
            <a:off x="419842" y="5076583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953535878"/>
      </p:ext>
    </p:extLst>
  </p:cSld>
  <p:clrMapOvr>
    <a:masterClrMapping/>
  </p:clrMapOvr>
</p:sld>
</file>

<file path=ppt/slides/slide9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Mechanized Infantry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640 Separate Tank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1962058119"/>
      </p:ext>
    </p:extLst>
  </p:cSld>
  <p:clrMapOvr>
    <a:masterClrMapping/>
  </p:clrMapOvr>
</p:sld>
</file>

<file path=ppt/slides/slide9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Mechanized Infantry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640 Separate Tank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48825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197764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BREM 2 Recovery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71874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6608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BMM-1 Ambulance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BMM-2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Bn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 Aid Station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9668" cy="144655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Generic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30613850"/>
      </p:ext>
    </p:extLst>
  </p:cSld>
  <p:clrMapOvr>
    <a:masterClrMapping/>
  </p:clrMapOvr>
</p:sld>
</file>

<file path=ppt/slides/slide9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8572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640 Separate Tank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381150"/>
            <a:ext cx="186" cy="39017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25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Tank 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271" y="62504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278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72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Tank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4533" y="182316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387517" y="227181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Tank</a:t>
            </a:r>
          </a:p>
          <a:p>
            <a:pPr algn="ctr"/>
            <a:r>
              <a:rPr lang="en-US" sz="1200" dirty="0"/>
              <a:t>Squadron</a:t>
            </a: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2879633" y="2063975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9A89BBAF-B244-4635-BB3A-EE4E6C4C7EC1}"/>
              </a:ext>
            </a:extLst>
          </p:cNvPr>
          <p:cNvSpPr/>
          <p:nvPr/>
        </p:nvSpPr>
        <p:spPr>
          <a:xfrm>
            <a:off x="4148915" y="22640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Tank</a:t>
            </a:r>
          </a:p>
          <a:p>
            <a:pPr algn="ctr"/>
            <a:r>
              <a:rPr lang="en-US" sz="1200" dirty="0"/>
              <a:t>Squadron</a:t>
            </a: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4BD9400B-F589-4279-AD5E-60332F5DE2A8}"/>
              </a:ext>
            </a:extLst>
          </p:cNvPr>
          <p:cNvSpPr txBox="1"/>
          <p:nvPr/>
        </p:nvSpPr>
        <p:spPr>
          <a:xfrm>
            <a:off x="4630363" y="205616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6782604" y="229082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Tank</a:t>
            </a:r>
          </a:p>
          <a:p>
            <a:pPr algn="ctr"/>
            <a:r>
              <a:rPr lang="en-US" sz="1200" dirty="0"/>
              <a:t>Squadron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7265147" y="205572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652108" y="227181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130000" y="2063975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7" name="object 60">
            <a:extLst>
              <a:ext uri="{FF2B5EF4-FFF2-40B4-BE49-F238E27FC236}">
                <a16:creationId xmlns:a16="http://schemas.microsoft.com/office/drawing/2014/main" id="{D576C08F-F0D8-4233-93FB-C028CB9730F7}"/>
              </a:ext>
            </a:extLst>
          </p:cNvPr>
          <p:cNvSpPr/>
          <p:nvPr/>
        </p:nvSpPr>
        <p:spPr>
          <a:xfrm>
            <a:off x="10523288" y="224475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331D7C80-462A-455C-98B5-3D005060109E}"/>
              </a:ext>
            </a:extLst>
          </p:cNvPr>
          <p:cNvSpPr txBox="1"/>
          <p:nvPr/>
        </p:nvSpPr>
        <p:spPr>
          <a:xfrm>
            <a:off x="10832423" y="1808313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7" name="object 60">
            <a:extLst>
              <a:ext uri="{FF2B5EF4-FFF2-40B4-BE49-F238E27FC236}">
                <a16:creationId xmlns:a16="http://schemas.microsoft.com/office/drawing/2014/main" id="{E426BBA5-2ECC-4738-817C-246FBC4547BB}"/>
              </a:ext>
            </a:extLst>
          </p:cNvPr>
          <p:cNvSpPr/>
          <p:nvPr/>
        </p:nvSpPr>
        <p:spPr>
          <a:xfrm>
            <a:off x="2978814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1" name="object 60">
            <a:extLst>
              <a:ext uri="{FF2B5EF4-FFF2-40B4-BE49-F238E27FC236}">
                <a16:creationId xmlns:a16="http://schemas.microsoft.com/office/drawing/2014/main" id="{45D52A1E-AE54-45BC-A01B-E25A206BEFF5}"/>
              </a:ext>
            </a:extLst>
          </p:cNvPr>
          <p:cNvSpPr/>
          <p:nvPr/>
        </p:nvSpPr>
        <p:spPr>
          <a:xfrm>
            <a:off x="8065970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278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2993345" y="181961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7" name="Straight Connector 11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4750488" y="182532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7383293" y="18385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1" name="Straight Connector 120">
            <a:extLst>
              <a:ext uri="{FF2B5EF4-FFF2-40B4-BE49-F238E27FC236}">
                <a16:creationId xmlns:a16="http://schemas.microsoft.com/office/drawing/2014/main" id="{C25D53DF-DB09-4C20-9566-1A8035555AC8}"/>
              </a:ext>
            </a:extLst>
          </p:cNvPr>
          <p:cNvCxnSpPr/>
          <p:nvPr/>
        </p:nvCxnSpPr>
        <p:spPr>
          <a:xfrm>
            <a:off x="9241506" y="18343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16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3570188" y="5280196"/>
            <a:ext cx="5090142" cy="704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6" name="Straight Connector 125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3579712" y="52711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EC20E863-413F-48FC-993B-A2524972F2F4}"/>
              </a:ext>
            </a:extLst>
          </p:cNvPr>
          <p:cNvCxnSpPr/>
          <p:nvPr/>
        </p:nvCxnSpPr>
        <p:spPr>
          <a:xfrm>
            <a:off x="8660330" y="52764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TextBox 4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10516" y="5234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393415" y="5234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0" name="TextBox 69"/>
          <p:cNvSpPr txBox="1"/>
          <p:nvPr/>
        </p:nvSpPr>
        <p:spPr>
          <a:xfrm>
            <a:off x="8560934" y="2819863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BRM-3K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Skylark IV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160197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86" name="Straight Connector 8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19863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TextBox 86"/>
          <p:cNvSpPr txBox="1"/>
          <p:nvPr/>
        </p:nvSpPr>
        <p:spPr>
          <a:xfrm>
            <a:off x="156562" y="4133883"/>
            <a:ext cx="665567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T-90A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BMP-2</a:t>
            </a:r>
          </a:p>
        </p:txBody>
      </p:sp>
      <p:sp>
        <p:nvSpPr>
          <p:cNvPr id="88" name="TextBox 87"/>
          <p:cNvSpPr txBox="1"/>
          <p:nvPr/>
        </p:nvSpPr>
        <p:spPr>
          <a:xfrm>
            <a:off x="1973688" y="4133883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9" name="TextBox 68"/>
          <p:cNvSpPr txBox="1"/>
          <p:nvPr/>
        </p:nvSpPr>
        <p:spPr>
          <a:xfrm>
            <a:off x="10459431" y="2812650"/>
            <a:ext cx="109837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SA-18 Launcher</a:t>
            </a:r>
          </a:p>
        </p:txBody>
      </p:sp>
    </p:spTree>
    <p:extLst>
      <p:ext uri="{BB962C8B-B14F-4D97-AF65-F5344CB8AC3E}">
        <p14:creationId xmlns:p14="http://schemas.microsoft.com/office/powerpoint/2010/main" val="2019763968"/>
      </p:ext>
    </p:extLst>
  </p:cSld>
  <p:clrMapOvr>
    <a:masterClrMapping/>
  </p:clrMapOvr>
</p:sld>
</file>

<file path=ppt/slides/slide9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Squadron, Tank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640 Separate Tank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Tank</a:t>
            </a:r>
          </a:p>
          <a:p>
            <a:pPr algn="ctr"/>
            <a:r>
              <a:rPr lang="en-US" sz="1200" dirty="0"/>
              <a:t>Squadron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Tank</a:t>
            </a:r>
          </a:p>
          <a:p>
            <a:pPr algn="ctr"/>
            <a:r>
              <a:rPr lang="en-US" sz="1200" dirty="0"/>
              <a:t>Troop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Tank</a:t>
            </a:r>
          </a:p>
          <a:p>
            <a:pPr algn="ctr"/>
            <a:r>
              <a:rPr lang="en-US" sz="1200" dirty="0"/>
              <a:t>Troop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91675" y="223301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Tank</a:t>
            </a:r>
          </a:p>
          <a:p>
            <a:pPr algn="ctr"/>
            <a:r>
              <a:rPr lang="en-US" sz="1200" dirty="0"/>
              <a:t>Troop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631904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T90-A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55875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5338" y="223301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631904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T90-A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631904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T90-A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85938" y="325108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2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575" y="444118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27" name="Straight Connector 26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78263" y="4109864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0289" y="410711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66640" y="410711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024230" y="410711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35427" y="444372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72280" y="444814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3" name="TextBox 32"/>
          <p:cNvSpPr txBox="1"/>
          <p:nvPr/>
        </p:nvSpPr>
        <p:spPr>
          <a:xfrm>
            <a:off x="392265" y="4989828"/>
            <a:ext cx="631904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T-90A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2351161" y="4989828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4310057" y="4989828"/>
            <a:ext cx="109036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66525175"/>
      </p:ext>
    </p:extLst>
  </p:cSld>
  <p:clrMapOvr>
    <a:masterClrMapping/>
  </p:clrMapOvr>
</p:sld>
</file>

<file path=ppt/slides/slide9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Tank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640 Separate Tank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1170315251"/>
      </p:ext>
    </p:extLst>
  </p:cSld>
  <p:clrMapOvr>
    <a:masterClrMapping/>
  </p:clrMapOvr>
</p:sld>
</file>

<file path=ppt/slides/slide9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Tank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640 Separate Tank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48825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197764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BREM 2 Recovery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71874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6608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BMM-1 Ambulance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BMM-2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Bn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 Aid Station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9668" cy="144655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7 x URAL 375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7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169813528"/>
      </p:ext>
    </p:extLst>
  </p:cSld>
  <p:clrMapOvr>
    <a:masterClrMapping/>
  </p:clrMapOvr>
</p:sld>
</file>

<file path=ppt/slides/slide9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8572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Anti-Tank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640 Separate Tank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381150"/>
            <a:ext cx="186" cy="39017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25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271" y="62504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278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72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Anti-Tank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4533" y="182316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639255" y="228042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</a:t>
            </a:r>
          </a:p>
          <a:p>
            <a:pPr algn="ctr"/>
            <a:r>
              <a:rPr lang="en-US" sz="1200" dirty="0"/>
              <a:t>Gun Battery</a:t>
            </a: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3131371" y="2072584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9A89BBAF-B244-4635-BB3A-EE4E6C4C7EC1}"/>
              </a:ext>
            </a:extLst>
          </p:cNvPr>
          <p:cNvSpPr/>
          <p:nvPr/>
        </p:nvSpPr>
        <p:spPr>
          <a:xfrm>
            <a:off x="4562294" y="227244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</a:t>
            </a:r>
          </a:p>
          <a:p>
            <a:pPr algn="ctr"/>
            <a:r>
              <a:rPr lang="en-US" sz="1200" dirty="0"/>
              <a:t>Gun Battery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8512900" y="22746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</a:t>
            </a:r>
          </a:p>
          <a:p>
            <a:pPr algn="ctr"/>
            <a:r>
              <a:rPr lang="en-US" sz="1200" dirty="0"/>
              <a:t>Guided Missile Battery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8995443" y="2039514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10508186" y="22640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77" name="object 60">
            <a:extLst>
              <a:ext uri="{FF2B5EF4-FFF2-40B4-BE49-F238E27FC236}">
                <a16:creationId xmlns:a16="http://schemas.microsoft.com/office/drawing/2014/main" id="{E426BBA5-2ECC-4738-817C-246FBC4547BB}"/>
              </a:ext>
            </a:extLst>
          </p:cNvPr>
          <p:cNvSpPr/>
          <p:nvPr/>
        </p:nvSpPr>
        <p:spPr>
          <a:xfrm>
            <a:off x="2978814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1" name="object 60">
            <a:extLst>
              <a:ext uri="{FF2B5EF4-FFF2-40B4-BE49-F238E27FC236}">
                <a16:creationId xmlns:a16="http://schemas.microsoft.com/office/drawing/2014/main" id="{45D52A1E-AE54-45BC-A01B-E25A206BEFF5}"/>
              </a:ext>
            </a:extLst>
          </p:cNvPr>
          <p:cNvSpPr/>
          <p:nvPr/>
        </p:nvSpPr>
        <p:spPr>
          <a:xfrm>
            <a:off x="8065970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278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245083" y="182822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7" name="Straight Connector 11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5163867" y="183376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9113589" y="182232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16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3570188" y="5280196"/>
            <a:ext cx="5090142" cy="704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6" name="Straight Connector 125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3579712" y="52711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EC20E863-413F-48FC-993B-A2524972F2F4}"/>
              </a:ext>
            </a:extLst>
          </p:cNvPr>
          <p:cNvCxnSpPr/>
          <p:nvPr/>
        </p:nvCxnSpPr>
        <p:spPr>
          <a:xfrm>
            <a:off x="8660330" y="52764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TextBox 4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10516" y="5234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393415" y="5234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160197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86" name="Straight Connector 8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19863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TextBox 86"/>
          <p:cNvSpPr txBox="1"/>
          <p:nvPr/>
        </p:nvSpPr>
        <p:spPr>
          <a:xfrm>
            <a:off x="156562" y="4133883"/>
            <a:ext cx="6832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BMP-2</a:t>
            </a:r>
          </a:p>
        </p:txBody>
      </p:sp>
      <p:sp>
        <p:nvSpPr>
          <p:cNvPr id="88" name="TextBox 87"/>
          <p:cNvSpPr txBox="1"/>
          <p:nvPr/>
        </p:nvSpPr>
        <p:spPr>
          <a:xfrm>
            <a:off x="1973688" y="4133883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A0D13DEB-3211-417A-988F-766093FA4312}"/>
              </a:ext>
            </a:extLst>
          </p:cNvPr>
          <p:cNvSpPr txBox="1"/>
          <p:nvPr/>
        </p:nvSpPr>
        <p:spPr>
          <a:xfrm>
            <a:off x="5045886" y="20519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39" name="object 60">
            <a:extLst>
              <a:ext uri="{FF2B5EF4-FFF2-40B4-BE49-F238E27FC236}">
                <a16:creationId xmlns:a16="http://schemas.microsoft.com/office/drawing/2014/main" id="{7FCA9EE0-4789-4692-B950-CF314190F0DF}"/>
              </a:ext>
            </a:extLst>
          </p:cNvPr>
          <p:cNvSpPr/>
          <p:nvPr/>
        </p:nvSpPr>
        <p:spPr>
          <a:xfrm>
            <a:off x="6405934" y="227254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</a:t>
            </a:r>
          </a:p>
          <a:p>
            <a:pPr algn="ctr"/>
            <a:r>
              <a:rPr lang="en-US" sz="1200" dirty="0"/>
              <a:t>Guided Missile Battery</a:t>
            </a:r>
          </a:p>
        </p:txBody>
      </p: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B8E643CF-4062-4578-B06D-965902B32690}"/>
              </a:ext>
            </a:extLst>
          </p:cNvPr>
          <p:cNvCxnSpPr/>
          <p:nvPr/>
        </p:nvCxnSpPr>
        <p:spPr>
          <a:xfrm>
            <a:off x="7007507" y="183385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TextBox 40">
            <a:extLst>
              <a:ext uri="{FF2B5EF4-FFF2-40B4-BE49-F238E27FC236}">
                <a16:creationId xmlns:a16="http://schemas.microsoft.com/office/drawing/2014/main" id="{E372A1C5-DC3D-484F-AADC-C9F07FEC4B26}"/>
              </a:ext>
            </a:extLst>
          </p:cNvPr>
          <p:cNvSpPr txBox="1"/>
          <p:nvPr/>
        </p:nvSpPr>
        <p:spPr>
          <a:xfrm>
            <a:off x="6889526" y="2052042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9D29F3C7-2B03-422C-AAA4-3BDA63C77A88}"/>
              </a:ext>
            </a:extLst>
          </p:cNvPr>
          <p:cNvSpPr txBox="1"/>
          <p:nvPr/>
        </p:nvSpPr>
        <p:spPr>
          <a:xfrm>
            <a:off x="10833778" y="179033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D59E347A-7B99-4C3D-BBAB-77F653AE1F3B}"/>
              </a:ext>
            </a:extLst>
          </p:cNvPr>
          <p:cNvSpPr txBox="1"/>
          <p:nvPr/>
        </p:nvSpPr>
        <p:spPr>
          <a:xfrm>
            <a:off x="10456694" y="2821816"/>
            <a:ext cx="109837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BMP_2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SA-18 Launcher</a:t>
            </a:r>
          </a:p>
        </p:txBody>
      </p:sp>
    </p:spTree>
    <p:extLst>
      <p:ext uri="{BB962C8B-B14F-4D97-AF65-F5344CB8AC3E}">
        <p14:creationId xmlns:p14="http://schemas.microsoft.com/office/powerpoint/2010/main" val="2862204768"/>
      </p:ext>
    </p:extLst>
  </p:cSld>
  <p:clrMapOvr>
    <a:masterClrMapping/>
  </p:clrMapOvr>
</p:sld>
</file>

<file path=ppt/slides/slide9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Anti-Tank Gun Battery, Anti-Tank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640 Separate Tank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 Gun Battery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Control 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 Gun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2644" y="166470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56392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2699650"/>
            <a:ext cx="106150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375Dshk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 Gun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168823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66556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BMP-2</a:t>
            </a: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2966987" y="2699650"/>
            <a:ext cx="65434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PRP-4</a:t>
            </a:r>
          </a:p>
        </p:txBody>
      </p:sp>
      <p:sp>
        <p:nvSpPr>
          <p:cNvPr id="74" name="TextBox 73"/>
          <p:cNvSpPr txBox="1"/>
          <p:nvPr/>
        </p:nvSpPr>
        <p:spPr>
          <a:xfrm>
            <a:off x="5423624" y="2695610"/>
            <a:ext cx="970137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2A45M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5" name="TextBox 74"/>
          <p:cNvSpPr txBox="1"/>
          <p:nvPr/>
        </p:nvSpPr>
        <p:spPr>
          <a:xfrm>
            <a:off x="7869850" y="2699650"/>
            <a:ext cx="970137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2A45M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228637911"/>
      </p:ext>
    </p:extLst>
  </p:cSld>
  <p:clrMapOvr>
    <a:masterClrMapping/>
  </p:clrMapOvr>
</p:sld>
</file>

<file path=ppt/slides/slide9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Anti-Tank Guided Missile Battery, Anti-Tank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640 Separate Tank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 Guided Missile Battery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66955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 Guided Missile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7998480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26547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2644" y="166470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2699650"/>
            <a:ext cx="106150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375Dshk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311088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 Guided Missile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905853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633578" y="168823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66556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BMP-2</a:t>
            </a: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74" name="TextBox 73"/>
          <p:cNvSpPr txBox="1"/>
          <p:nvPr/>
        </p:nvSpPr>
        <p:spPr>
          <a:xfrm>
            <a:off x="3233072" y="2695610"/>
            <a:ext cx="133241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9P1419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5" name="TextBox 74"/>
          <p:cNvSpPr txBox="1"/>
          <p:nvPr/>
        </p:nvSpPr>
        <p:spPr>
          <a:xfrm>
            <a:off x="7605230" y="2699650"/>
            <a:ext cx="133241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9P1419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192589169"/>
      </p:ext>
    </p:extLst>
  </p:cSld>
  <p:clrMapOvr>
    <a:masterClrMapping/>
  </p:clrMapOvr>
</p:sld>
</file>

<file path=ppt/slides/slide9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Anti-Tank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640 Separate Tank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3236981327"/>
      </p:ext>
    </p:extLst>
  </p:cSld>
  <p:clrMapOvr>
    <a:masterClrMapping/>
  </p:clrMapOvr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Mechanized Infantry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933950921"/>
      </p:ext>
    </p:extLst>
  </p:cSld>
  <p:clrMapOvr>
    <a:masterClrMapping/>
  </p:clrMapOvr>
</p:sld>
</file>

<file path=ppt/slides/slide9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Anti-Tank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640 Separate Tank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48825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507144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UAZ 452D Ambulance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27470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9671E646-4824-4573-8ED6-AA83D09667DE}"/>
              </a:ext>
            </a:extLst>
          </p:cNvPr>
          <p:cNvSpPr/>
          <p:nvPr/>
        </p:nvSpPr>
        <p:spPr>
          <a:xfrm>
            <a:off x="5501640" y="27256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FC357805-3852-4F4F-AEBC-2908BC16D554}"/>
              </a:ext>
            </a:extLst>
          </p:cNvPr>
          <p:cNvCxnSpPr/>
          <p:nvPr/>
        </p:nvCxnSpPr>
        <p:spPr>
          <a:xfrm>
            <a:off x="6096405" y="22736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>
            <a:extLst>
              <a:ext uri="{FF2B5EF4-FFF2-40B4-BE49-F238E27FC236}">
                <a16:creationId xmlns:a16="http://schemas.microsoft.com/office/drawing/2014/main" id="{EE70FF23-113A-47DC-85FF-7C46AC506C5E}"/>
              </a:ext>
            </a:extLst>
          </p:cNvPr>
          <p:cNvSpPr txBox="1"/>
          <p:nvPr/>
        </p:nvSpPr>
        <p:spPr>
          <a:xfrm>
            <a:off x="5430432" y="3274258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7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0B5739C3-D1D0-41D2-BB4D-A628CD4A6188}"/>
              </a:ext>
            </a:extLst>
          </p:cNvPr>
          <p:cNvSpPr txBox="1"/>
          <p:nvPr/>
        </p:nvSpPr>
        <p:spPr>
          <a:xfrm>
            <a:off x="5909855" y="225899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3916411377"/>
      </p:ext>
    </p:extLst>
  </p:cSld>
  <p:clrMapOvr>
    <a:masterClrMapping/>
  </p:clrMapOvr>
</p:sld>
</file>

<file path=ppt/slides/slide9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8572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640 Separate Tank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381150"/>
            <a:ext cx="186" cy="39017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25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 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271" y="62504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278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72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Field Artillery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4533" y="182316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453290" y="226718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 Battery</a:t>
            </a: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2945406" y="2059339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4331538" y="228653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 Battery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4809430" y="2078693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7" name="object 60">
            <a:extLst>
              <a:ext uri="{FF2B5EF4-FFF2-40B4-BE49-F238E27FC236}">
                <a16:creationId xmlns:a16="http://schemas.microsoft.com/office/drawing/2014/main" id="{D576C08F-F0D8-4233-93FB-C028CB9730F7}"/>
              </a:ext>
            </a:extLst>
          </p:cNvPr>
          <p:cNvSpPr/>
          <p:nvPr/>
        </p:nvSpPr>
        <p:spPr>
          <a:xfrm>
            <a:off x="6873663" y="225842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 Battery</a:t>
            </a:r>
          </a:p>
        </p:txBody>
      </p:sp>
      <p:sp>
        <p:nvSpPr>
          <p:cNvPr id="77" name="object 60">
            <a:extLst>
              <a:ext uri="{FF2B5EF4-FFF2-40B4-BE49-F238E27FC236}">
                <a16:creationId xmlns:a16="http://schemas.microsoft.com/office/drawing/2014/main" id="{E426BBA5-2ECC-4738-817C-246FBC4547BB}"/>
              </a:ext>
            </a:extLst>
          </p:cNvPr>
          <p:cNvSpPr/>
          <p:nvPr/>
        </p:nvSpPr>
        <p:spPr>
          <a:xfrm>
            <a:off x="2978814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1" name="object 60">
            <a:extLst>
              <a:ext uri="{FF2B5EF4-FFF2-40B4-BE49-F238E27FC236}">
                <a16:creationId xmlns:a16="http://schemas.microsoft.com/office/drawing/2014/main" id="{45D52A1E-AE54-45BC-A01B-E25A206BEFF5}"/>
              </a:ext>
            </a:extLst>
          </p:cNvPr>
          <p:cNvSpPr/>
          <p:nvPr/>
        </p:nvSpPr>
        <p:spPr>
          <a:xfrm>
            <a:off x="8065970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278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059118" y="181497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1" name="Straight Connector 120">
            <a:extLst>
              <a:ext uri="{FF2B5EF4-FFF2-40B4-BE49-F238E27FC236}">
                <a16:creationId xmlns:a16="http://schemas.microsoft.com/office/drawing/2014/main" id="{C25D53DF-DB09-4C20-9566-1A8035555AC8}"/>
              </a:ext>
            </a:extLst>
          </p:cNvPr>
          <p:cNvCxnSpPr/>
          <p:nvPr/>
        </p:nvCxnSpPr>
        <p:spPr>
          <a:xfrm>
            <a:off x="4920936" y="184901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7450247" y="183024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3570188" y="5280196"/>
            <a:ext cx="5090142" cy="704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6" name="Straight Connector 125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3579712" y="52711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EC20E863-413F-48FC-993B-A2524972F2F4}"/>
              </a:ext>
            </a:extLst>
          </p:cNvPr>
          <p:cNvCxnSpPr/>
          <p:nvPr/>
        </p:nvCxnSpPr>
        <p:spPr>
          <a:xfrm>
            <a:off x="8660330" y="52764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TextBox 4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10516" y="5234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160197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86" name="Straight Connector 8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19863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TextBox 86"/>
          <p:cNvSpPr txBox="1"/>
          <p:nvPr/>
        </p:nvSpPr>
        <p:spPr>
          <a:xfrm>
            <a:off x="156562" y="4133883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1V15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8" name="TextBox 87"/>
          <p:cNvSpPr txBox="1"/>
          <p:nvPr/>
        </p:nvSpPr>
        <p:spPr>
          <a:xfrm>
            <a:off x="1973688" y="4133883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1V16 FDC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7334808" y="203829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549562" y="547649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57BFD34B-C94C-5CB0-7C18-B1CD72C50BA0}"/>
              </a:ext>
            </a:extLst>
          </p:cNvPr>
          <p:cNvSpPr/>
          <p:nvPr/>
        </p:nvSpPr>
        <p:spPr>
          <a:xfrm>
            <a:off x="8641480" y="227464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Multi Barrel Rocket Launcher Battery</a:t>
            </a:r>
          </a:p>
        </p:txBody>
      </p:sp>
      <p:cxnSp>
        <p:nvCxnSpPr>
          <p:cNvPr id="37" name="Straight Connector 36">
            <a:extLst>
              <a:ext uri="{FF2B5EF4-FFF2-40B4-BE49-F238E27FC236}">
                <a16:creationId xmlns:a16="http://schemas.microsoft.com/office/drawing/2014/main" id="{6111FF47-4DAE-445E-AB18-29195CCE874E}"/>
              </a:ext>
            </a:extLst>
          </p:cNvPr>
          <p:cNvCxnSpPr/>
          <p:nvPr/>
        </p:nvCxnSpPr>
        <p:spPr>
          <a:xfrm>
            <a:off x="9218064" y="184646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8" name="TextBox 37">
            <a:extLst>
              <a:ext uri="{FF2B5EF4-FFF2-40B4-BE49-F238E27FC236}">
                <a16:creationId xmlns:a16="http://schemas.microsoft.com/office/drawing/2014/main" id="{57A522F5-093F-7ACE-2B1C-B9E68393A9D6}"/>
              </a:ext>
            </a:extLst>
          </p:cNvPr>
          <p:cNvSpPr txBox="1"/>
          <p:nvPr/>
        </p:nvSpPr>
        <p:spPr>
          <a:xfrm>
            <a:off x="9102625" y="2054513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39" name="object 60">
            <a:extLst>
              <a:ext uri="{FF2B5EF4-FFF2-40B4-BE49-F238E27FC236}">
                <a16:creationId xmlns:a16="http://schemas.microsoft.com/office/drawing/2014/main" id="{00FD58D9-D046-B578-D94C-9CA628E5F3A4}"/>
              </a:ext>
            </a:extLst>
          </p:cNvPr>
          <p:cNvSpPr/>
          <p:nvPr/>
        </p:nvSpPr>
        <p:spPr>
          <a:xfrm>
            <a:off x="10521139" y="225842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Target Acquisition Platoon</a:t>
            </a:r>
          </a:p>
        </p:txBody>
      </p: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CD110EC6-2056-7464-1C73-AE7A8D4C69D5}"/>
              </a:ext>
            </a:extLst>
          </p:cNvPr>
          <p:cNvCxnSpPr/>
          <p:nvPr/>
        </p:nvCxnSpPr>
        <p:spPr>
          <a:xfrm>
            <a:off x="11097723" y="183024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TextBox 40">
            <a:extLst>
              <a:ext uri="{FF2B5EF4-FFF2-40B4-BE49-F238E27FC236}">
                <a16:creationId xmlns:a16="http://schemas.microsoft.com/office/drawing/2014/main" id="{0E7ABF02-F9A9-F4B5-048D-DB5136818BAB}"/>
              </a:ext>
            </a:extLst>
          </p:cNvPr>
          <p:cNvSpPr txBox="1"/>
          <p:nvPr/>
        </p:nvSpPr>
        <p:spPr>
          <a:xfrm>
            <a:off x="10831809" y="180679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</p:spTree>
    <p:extLst>
      <p:ext uri="{BB962C8B-B14F-4D97-AF65-F5344CB8AC3E}">
        <p14:creationId xmlns:p14="http://schemas.microsoft.com/office/powerpoint/2010/main" val="1399122946"/>
      </p:ext>
    </p:extLst>
  </p:cSld>
  <p:clrMapOvr>
    <a:masterClrMapping/>
  </p:clrMapOvr>
</p:sld>
</file>

<file path=ppt/slides/slide9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Battery, Field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640 Separate Tank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</a:t>
            </a:r>
          </a:p>
          <a:p>
            <a:pPr algn="ctr"/>
            <a:r>
              <a:rPr lang="en-US" sz="1200"/>
              <a:t>Battery</a:t>
            </a:r>
            <a:endParaRPr lang="en-US"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Fire Support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223301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83227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1V13 FDC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PRP 4</a:t>
            </a:r>
          </a:p>
          <a:p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1528" y="223301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09677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2S19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181734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7126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226066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30432" y="3261275"/>
            <a:ext cx="109677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2S19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224601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85938" y="325108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575" y="444118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78263" y="4109864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0289" y="410711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66640" y="410711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024230" y="410711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35427" y="444372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72280" y="444814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92265" y="4989828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1V14 CP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351161" y="4989828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310057" y="4989828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87963" y="6263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</p:spTree>
    <p:extLst>
      <p:ext uri="{BB962C8B-B14F-4D97-AF65-F5344CB8AC3E}">
        <p14:creationId xmlns:p14="http://schemas.microsoft.com/office/powerpoint/2010/main" val="1536488439"/>
      </p:ext>
    </p:extLst>
  </p:cSld>
  <p:clrMapOvr>
    <a:masterClrMapping/>
  </p:clrMapOvr>
</p:sld>
</file>

<file path=ppt/slides/slide9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Multi Barrel Rocket Launcher Battery, Field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640 Separate Tank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Multi Barrel</a:t>
            </a:r>
          </a:p>
          <a:p>
            <a:pPr algn="ctr"/>
            <a:r>
              <a:rPr lang="en-US" sz="1200" dirty="0"/>
              <a:t>Rocket Launcher Battery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Fire Support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Multi Barrel</a:t>
            </a:r>
          </a:p>
          <a:p>
            <a:pPr algn="ctr"/>
            <a:r>
              <a:rPr lang="en-US" sz="1200" dirty="0"/>
              <a:t>Rocket Launcher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223301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096775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1V13 FDC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PRP 4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1528" y="223301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09677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TOS-1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612942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Arty Resupply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Veh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 9T232M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7126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Multi Barrel</a:t>
            </a:r>
          </a:p>
          <a:p>
            <a:pPr algn="ctr"/>
            <a:r>
              <a:rPr lang="en-US" sz="1200" dirty="0"/>
              <a:t>Rocket Launcher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226066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30432" y="3261275"/>
            <a:ext cx="109677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TOS-1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224601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85938" y="325108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575" y="444118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78263" y="4109864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0289" y="410711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66640" y="410711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024230" y="410711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35427" y="444372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72280" y="444814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92265" y="4989828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1V14 CP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351161" y="4989828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310057" y="4989828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87963" y="6263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</p:spTree>
    <p:extLst>
      <p:ext uri="{BB962C8B-B14F-4D97-AF65-F5344CB8AC3E}">
        <p14:creationId xmlns:p14="http://schemas.microsoft.com/office/powerpoint/2010/main" val="1385828979"/>
      </p:ext>
    </p:extLst>
  </p:cSld>
  <p:clrMapOvr>
    <a:masterClrMapping/>
  </p:clrMapOvr>
</p:sld>
</file>

<file path=ppt/slides/slide9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Target Acquisition Platoon, Field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640 Separate Tank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Target Acquisition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Meteorological Survey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7835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Counter Mortar/Counter Battery 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2644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279517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IL220 CM/CB Radar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404552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69T Survey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2352" y="27256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Sound Ranging 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7117" y="22736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31144" y="3274258"/>
            <a:ext cx="1598515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69T Survey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AKZ-7 Sound Ranging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10567" y="225899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3683906311"/>
      </p:ext>
    </p:extLst>
  </p:cSld>
  <p:clrMapOvr>
    <a:masterClrMapping/>
  </p:clrMapOvr>
</p:sld>
</file>

<file path=ppt/slides/slide9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Company, Field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640 Separate Tank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6924" y="1664706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1528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2699650"/>
            <a:ext cx="1181734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168823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3640152" y="2699650"/>
            <a:ext cx="2788" cy="676893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4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785682" y="37014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</a:p>
        </p:txBody>
      </p: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2371420" y="3367387"/>
            <a:ext cx="2531212" cy="915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377396" y="33673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891291" y="336738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296931" y="370841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1679372" y="4250099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9" name="TextBox 48"/>
          <p:cNvSpPr txBox="1"/>
          <p:nvPr/>
        </p:nvSpPr>
        <p:spPr>
          <a:xfrm>
            <a:off x="4234708" y="4250099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cxnSp>
        <p:nvCxnSpPr>
          <p:cNvPr id="55" name="Straight Connector 54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8518821" y="2690494"/>
            <a:ext cx="2788" cy="676893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9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6664351" y="369230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Section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7250089" y="3358231"/>
            <a:ext cx="2531212" cy="915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7256065" y="33582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Straight Connector 6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9769960" y="335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9175600" y="369925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Section</a:t>
            </a:r>
          </a:p>
        </p:txBody>
      </p:sp>
      <p:sp>
        <p:nvSpPr>
          <p:cNvPr id="67" name="TextBox 66"/>
          <p:cNvSpPr txBox="1"/>
          <p:nvPr/>
        </p:nvSpPr>
        <p:spPr>
          <a:xfrm>
            <a:off x="6558041" y="4240943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68" name="TextBox 67"/>
          <p:cNvSpPr txBox="1"/>
          <p:nvPr/>
        </p:nvSpPr>
        <p:spPr>
          <a:xfrm>
            <a:off x="9113377" y="4240943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69" name="TextBox 6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179700" y="328776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691573" y="32956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7065683" y="328094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3" name="TextBox 7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564588" y="32956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1797835874"/>
      </p:ext>
    </p:extLst>
  </p:cSld>
  <p:clrMapOvr>
    <a:masterClrMapping/>
  </p:clrMapOvr>
</p:sld>
</file>

<file path=ppt/slides/slide9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Support Company, Field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640 Separate Tank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672335" y="27157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267100" y="226373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7601127" y="3264348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080550" y="224908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381033EB-4E59-46D3-9CA6-7049E7487F3C}"/>
              </a:ext>
            </a:extLst>
          </p:cNvPr>
          <p:cNvSpPr/>
          <p:nvPr/>
        </p:nvSpPr>
        <p:spPr>
          <a:xfrm>
            <a:off x="3379274" y="27135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EA0E7A52-CBBF-44E1-9BAA-AD7AFFFC76F6}"/>
              </a:ext>
            </a:extLst>
          </p:cNvPr>
          <p:cNvCxnSpPr/>
          <p:nvPr/>
        </p:nvCxnSpPr>
        <p:spPr>
          <a:xfrm>
            <a:off x="3974039" y="226158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6A95DB8A-C697-46A9-A5B8-60CAAA1EEA18}"/>
              </a:ext>
            </a:extLst>
          </p:cNvPr>
          <p:cNvSpPr txBox="1"/>
          <p:nvPr/>
        </p:nvSpPr>
        <p:spPr>
          <a:xfrm>
            <a:off x="3308066" y="3262196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67691996-C3D2-4B8E-9D16-231121A824FC}"/>
              </a:ext>
            </a:extLst>
          </p:cNvPr>
          <p:cNvSpPr txBox="1"/>
          <p:nvPr/>
        </p:nvSpPr>
        <p:spPr>
          <a:xfrm>
            <a:off x="3787489" y="224693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744881591"/>
      </p:ext>
    </p:extLst>
  </p:cSld>
  <p:clrMapOvr>
    <a:masterClrMapping/>
  </p:clrMapOvr>
</p:sld>
</file>

<file path=ppt/slides/slide9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Field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640 Separate Tank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2467594771"/>
      </p:ext>
    </p:extLst>
  </p:cSld>
  <p:clrMapOvr>
    <a:masterClrMapping/>
  </p:clrMapOvr>
</p:sld>
</file>

<file path=ppt/slides/slide9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8572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640 Separate Tank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381150"/>
            <a:ext cx="186" cy="39017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25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 Defense Artillery 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271" y="62504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278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72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Air Defense Artillery Battalion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4533" y="182316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9A89BBAF-B244-4635-BB3A-EE4E6C4C7EC1}"/>
              </a:ext>
            </a:extLst>
          </p:cNvPr>
          <p:cNvSpPr/>
          <p:nvPr/>
        </p:nvSpPr>
        <p:spPr>
          <a:xfrm>
            <a:off x="4148915" y="22640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 Aircraft</a:t>
            </a:r>
          </a:p>
          <a:p>
            <a:pPr algn="ctr"/>
            <a:r>
              <a:rPr lang="en-US" sz="1200" dirty="0"/>
              <a:t>Battery</a:t>
            </a: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4BD9400B-F589-4279-AD5E-60332F5DE2A8}"/>
              </a:ext>
            </a:extLst>
          </p:cNvPr>
          <p:cNvSpPr txBox="1"/>
          <p:nvPr/>
        </p:nvSpPr>
        <p:spPr>
          <a:xfrm>
            <a:off x="4630363" y="205616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6782604" y="229082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SAM</a:t>
            </a:r>
          </a:p>
          <a:p>
            <a:pPr algn="ctr"/>
            <a:r>
              <a:rPr lang="en-US" sz="1200" dirty="0"/>
              <a:t>Battery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7265147" y="205572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7" name="object 60">
            <a:extLst>
              <a:ext uri="{FF2B5EF4-FFF2-40B4-BE49-F238E27FC236}">
                <a16:creationId xmlns:a16="http://schemas.microsoft.com/office/drawing/2014/main" id="{D576C08F-F0D8-4233-93FB-C028CB9730F7}"/>
              </a:ext>
            </a:extLst>
          </p:cNvPr>
          <p:cNvSpPr/>
          <p:nvPr/>
        </p:nvSpPr>
        <p:spPr>
          <a:xfrm>
            <a:off x="10523288" y="224475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Battery</a:t>
            </a:r>
            <a:endParaRPr sz="1200" dirty="0"/>
          </a:p>
        </p:txBody>
      </p:sp>
      <p:sp>
        <p:nvSpPr>
          <p:cNvPr id="77" name="object 60">
            <a:extLst>
              <a:ext uri="{FF2B5EF4-FFF2-40B4-BE49-F238E27FC236}">
                <a16:creationId xmlns:a16="http://schemas.microsoft.com/office/drawing/2014/main" id="{E426BBA5-2ECC-4738-817C-246FBC4547BB}"/>
              </a:ext>
            </a:extLst>
          </p:cNvPr>
          <p:cNvSpPr/>
          <p:nvPr/>
        </p:nvSpPr>
        <p:spPr>
          <a:xfrm>
            <a:off x="2978814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1" name="object 60">
            <a:extLst>
              <a:ext uri="{FF2B5EF4-FFF2-40B4-BE49-F238E27FC236}">
                <a16:creationId xmlns:a16="http://schemas.microsoft.com/office/drawing/2014/main" id="{45D52A1E-AE54-45BC-A01B-E25A206BEFF5}"/>
              </a:ext>
            </a:extLst>
          </p:cNvPr>
          <p:cNvSpPr/>
          <p:nvPr/>
        </p:nvSpPr>
        <p:spPr>
          <a:xfrm>
            <a:off x="8065970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278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7" name="Straight Connector 11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4750488" y="182532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7383293" y="18385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16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3570188" y="5280196"/>
            <a:ext cx="5090142" cy="704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6" name="Straight Connector 125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3579712" y="52711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EC20E863-413F-48FC-993B-A2524972F2F4}"/>
              </a:ext>
            </a:extLst>
          </p:cNvPr>
          <p:cNvCxnSpPr/>
          <p:nvPr/>
        </p:nvCxnSpPr>
        <p:spPr>
          <a:xfrm>
            <a:off x="8660330" y="52764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TextBox 4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10516" y="5234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393415" y="5234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160197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86" name="Straight Connector 8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19863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TextBox 86"/>
          <p:cNvSpPr txBox="1"/>
          <p:nvPr/>
        </p:nvSpPr>
        <p:spPr>
          <a:xfrm>
            <a:off x="156562" y="4133883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DOG EAR Radar</a:t>
            </a:r>
          </a:p>
        </p:txBody>
      </p:sp>
      <p:sp>
        <p:nvSpPr>
          <p:cNvPr id="88" name="TextBox 87"/>
          <p:cNvSpPr txBox="1"/>
          <p:nvPr/>
        </p:nvSpPr>
        <p:spPr>
          <a:xfrm>
            <a:off x="1973688" y="4133883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9" name="TextBox 68"/>
          <p:cNvSpPr txBox="1"/>
          <p:nvPr/>
        </p:nvSpPr>
        <p:spPr>
          <a:xfrm>
            <a:off x="10459431" y="2812650"/>
            <a:ext cx="109837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SA-18 Launcher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10984433" y="2035102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</p:spTree>
    <p:extLst>
      <p:ext uri="{BB962C8B-B14F-4D97-AF65-F5344CB8AC3E}">
        <p14:creationId xmlns:p14="http://schemas.microsoft.com/office/powerpoint/2010/main" val="50568488"/>
      </p:ext>
    </p:extLst>
  </p:cSld>
  <p:clrMapOvr>
    <a:masterClrMapping/>
  </p:clrMapOvr>
</p:sld>
</file>

<file path=ppt/slides/slide9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Anti Aircraft Battery, 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640 Separate Tank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SAM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 Aircraft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 Aircraft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2644" y="166470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1528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2699650"/>
            <a:ext cx="1181734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 Aircraft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168823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DOG EAR Radar</a:t>
            </a: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2966987" y="2699650"/>
            <a:ext cx="121700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SA-19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Transloader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2S6</a:t>
            </a:r>
          </a:p>
        </p:txBody>
      </p:sp>
      <p:sp>
        <p:nvSpPr>
          <p:cNvPr id="74" name="TextBox 73"/>
          <p:cNvSpPr txBox="1"/>
          <p:nvPr/>
        </p:nvSpPr>
        <p:spPr>
          <a:xfrm>
            <a:off x="5423624" y="2695610"/>
            <a:ext cx="121700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SA-19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Transloader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2S6</a:t>
            </a:r>
          </a:p>
        </p:txBody>
      </p:sp>
      <p:sp>
        <p:nvSpPr>
          <p:cNvPr id="75" name="TextBox 74"/>
          <p:cNvSpPr txBox="1"/>
          <p:nvPr/>
        </p:nvSpPr>
        <p:spPr>
          <a:xfrm>
            <a:off x="7869850" y="2699650"/>
            <a:ext cx="121700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SA-19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Transloader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2S6</a:t>
            </a:r>
          </a:p>
        </p:txBody>
      </p:sp>
    </p:spTree>
    <p:extLst>
      <p:ext uri="{BB962C8B-B14F-4D97-AF65-F5344CB8AC3E}">
        <p14:creationId xmlns:p14="http://schemas.microsoft.com/office/powerpoint/2010/main" val="3190179198"/>
      </p:ext>
    </p:extLst>
  </p:cSld>
  <p:clrMapOvr>
    <a:masterClrMapping/>
  </p:clrMapOvr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Mechanized Infantry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48825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197764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BREM 2 Recovery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71874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6608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BMM-1 Ambulance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BMM-2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Bn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 Aid Station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9668" cy="144655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Generic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129667728"/>
      </p:ext>
    </p:extLst>
  </p:cSld>
  <p:clrMapOvr>
    <a:masterClrMapping/>
  </p:clrMapOvr>
</p:sld>
</file>

<file path=ppt/slides/slide9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SAM Battery, 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640 Separate Tank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 Aircraft</a:t>
            </a:r>
          </a:p>
          <a:p>
            <a:pPr algn="ctr"/>
            <a:r>
              <a:rPr lang="en-US" sz="1200" dirty="0"/>
              <a:t>Battery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SAM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SAM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2644" y="166470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1528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2699650"/>
            <a:ext cx="1181734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SAM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168823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2966987" y="2699650"/>
            <a:ext cx="121700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SA-11 TELAR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SA-11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Transloader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4" name="TextBox 73"/>
          <p:cNvSpPr txBox="1"/>
          <p:nvPr/>
        </p:nvSpPr>
        <p:spPr>
          <a:xfrm>
            <a:off x="5423624" y="2695610"/>
            <a:ext cx="121700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SA-11 TELAR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SA-11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Transloader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5" name="TextBox 74"/>
          <p:cNvSpPr txBox="1"/>
          <p:nvPr/>
        </p:nvSpPr>
        <p:spPr>
          <a:xfrm>
            <a:off x="7869850" y="2699650"/>
            <a:ext cx="121700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SA-11 TELAR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SA-11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Transloader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473980547"/>
      </p:ext>
    </p:extLst>
  </p:cSld>
  <p:clrMapOvr>
    <a:masterClrMapping/>
  </p:clrMapOvr>
</p:sld>
</file>

<file path=ppt/slides/slide9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MANPAD Battery, 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640 Separate Tank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Battery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2644" y="166470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1528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2699650"/>
            <a:ext cx="1181734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168823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2966987" y="2699650"/>
            <a:ext cx="160653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SA-18 MANPAD Launcher</a:t>
            </a:r>
          </a:p>
        </p:txBody>
      </p:sp>
      <p:sp>
        <p:nvSpPr>
          <p:cNvPr id="74" name="TextBox 73"/>
          <p:cNvSpPr txBox="1"/>
          <p:nvPr/>
        </p:nvSpPr>
        <p:spPr>
          <a:xfrm>
            <a:off x="5423624" y="2695610"/>
            <a:ext cx="156645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SA-18 MANPAD Launcher</a:t>
            </a:r>
          </a:p>
        </p:txBody>
      </p:sp>
      <p:sp>
        <p:nvSpPr>
          <p:cNvPr id="75" name="TextBox 74"/>
          <p:cNvSpPr txBox="1"/>
          <p:nvPr/>
        </p:nvSpPr>
        <p:spPr>
          <a:xfrm>
            <a:off x="7869850" y="2699650"/>
            <a:ext cx="156645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SA-18 MANPAD Launcher</a:t>
            </a:r>
          </a:p>
        </p:txBody>
      </p:sp>
    </p:spTree>
    <p:extLst>
      <p:ext uri="{BB962C8B-B14F-4D97-AF65-F5344CB8AC3E}">
        <p14:creationId xmlns:p14="http://schemas.microsoft.com/office/powerpoint/2010/main" val="2969127769"/>
      </p:ext>
    </p:extLst>
  </p:cSld>
  <p:clrMapOvr>
    <a:masterClrMapping/>
  </p:clrMapOvr>
</p:sld>
</file>

<file path=ppt/slides/slide9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640 Separate Tank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92151527"/>
      </p:ext>
    </p:extLst>
  </p:cSld>
  <p:clrMapOvr>
    <a:masterClrMapping/>
  </p:clrMapOvr>
</p:sld>
</file>

<file path=ppt/slides/slide9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640 Separate Tank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48825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197764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BREM 2 Recovery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71874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6608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BMM-1 Ambulance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BMM-2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Bn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 Aid Station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9668" cy="144655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7 x URAL 375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7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221608891"/>
      </p:ext>
    </p:extLst>
  </p:cSld>
  <p:clrMapOvr>
    <a:masterClrMapping/>
  </p:clrMapOvr>
</p:sld>
</file>

<file path=ppt/slides/slide9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Reconnaissance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640 Separate Tank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389" cy="380145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190" y="64409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4694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632760" y="230069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</a:t>
            </a:r>
            <a:br>
              <a:rPr lang="en-US" sz="1200" dirty="0"/>
            </a:br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663116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</a:t>
            </a:r>
            <a:br>
              <a:rPr lang="en-US" sz="1200" dirty="0"/>
            </a:br>
            <a:r>
              <a:rPr lang="en-US" sz="1200" dirty="0"/>
              <a:t>Company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641202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 Reconnaissance</a:t>
            </a:r>
            <a:br>
              <a:rPr lang="en-US" sz="1200" dirty="0"/>
            </a:br>
            <a:r>
              <a:rPr lang="en-US" sz="1200" dirty="0"/>
              <a:t>Company</a:t>
            </a:r>
          </a:p>
        </p:txBody>
      </p:sp>
      <p:sp>
        <p:nvSpPr>
          <p:cNvPr id="69" name="object 60">
            <a:extLst>
              <a:ext uri="{FF2B5EF4-FFF2-40B4-BE49-F238E27FC236}">
                <a16:creationId xmlns:a16="http://schemas.microsoft.com/office/drawing/2014/main" id="{6CB944C2-9388-41D9-967D-D1C47186E2B5}"/>
              </a:ext>
            </a:extLst>
          </p:cNvPr>
          <p:cNvSpPr/>
          <p:nvPr/>
        </p:nvSpPr>
        <p:spPr>
          <a:xfrm>
            <a:off x="8413684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High Mobility Reconnaissance</a:t>
            </a:r>
            <a:br>
              <a:rPr lang="en-US" sz="1200" dirty="0"/>
            </a:br>
            <a:r>
              <a:rPr lang="en-US" sz="1200" dirty="0"/>
              <a:t>Company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81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Electronic Warfare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87" name="object 60">
            <a:extLst>
              <a:ext uri="{FF2B5EF4-FFF2-40B4-BE49-F238E27FC236}">
                <a16:creationId xmlns:a16="http://schemas.microsoft.com/office/drawing/2014/main" id="{6884C3F7-C906-4D04-BBFA-03B6F9F31984}"/>
              </a:ext>
            </a:extLst>
          </p:cNvPr>
          <p:cNvSpPr/>
          <p:nvPr/>
        </p:nvSpPr>
        <p:spPr>
          <a:xfrm>
            <a:off x="492675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8893088" y="207219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10996403" y="207219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3" name="object 60">
            <a:extLst>
              <a:ext uri="{FF2B5EF4-FFF2-40B4-BE49-F238E27FC236}">
                <a16:creationId xmlns:a16="http://schemas.microsoft.com/office/drawing/2014/main" id="{66F1F12B-68E3-441E-A4D8-30E9A2393C4A}"/>
              </a:ext>
            </a:extLst>
          </p:cNvPr>
          <p:cNvSpPr/>
          <p:nvPr/>
        </p:nvSpPr>
        <p:spPr>
          <a:xfrm>
            <a:off x="5502231" y="56115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4" name="TextBox 93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5825500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2AC091A-8990-4C1B-A48B-D3EE9C25DE2A}"/>
              </a:ext>
            </a:extLst>
          </p:cNvPr>
          <p:cNvSpPr/>
          <p:nvPr/>
        </p:nvSpPr>
        <p:spPr>
          <a:xfrm>
            <a:off x="10503480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5149BB2E-240D-4B14-B16F-0516662D06A9}"/>
              </a:ext>
            </a:extLst>
          </p:cNvPr>
          <p:cNvSpPr txBox="1"/>
          <p:nvPr/>
        </p:nvSpPr>
        <p:spPr>
          <a:xfrm>
            <a:off x="10824533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469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228509" y="18391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5272201" y="18390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7016284" y="18363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" name="Straight Connector 121">
            <a:extLst>
              <a:ext uri="{FF2B5EF4-FFF2-40B4-BE49-F238E27FC236}">
                <a16:creationId xmlns:a16="http://schemas.microsoft.com/office/drawing/2014/main" id="{CE5B60CE-A550-477F-8408-109AE267E6C9}"/>
              </a:ext>
            </a:extLst>
          </p:cNvPr>
          <p:cNvCxnSpPr/>
          <p:nvPr/>
        </p:nvCxnSpPr>
        <p:spPr>
          <a:xfrm>
            <a:off x="9003856" y="184255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356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1" name="Straight Connector 130">
            <a:extLst>
              <a:ext uri="{FF2B5EF4-FFF2-40B4-BE49-F238E27FC236}">
                <a16:creationId xmlns:a16="http://schemas.microsoft.com/office/drawing/2014/main" id="{553762B7-D256-4E75-A67C-D8A7519362A3}"/>
              </a:ext>
            </a:extLst>
          </p:cNvPr>
          <p:cNvCxnSpPr/>
          <p:nvPr/>
        </p:nvCxnSpPr>
        <p:spPr>
          <a:xfrm>
            <a:off x="1092156" y="520165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2" name="Straight Connector 131">
            <a:extLst>
              <a:ext uri="{FF2B5EF4-FFF2-40B4-BE49-F238E27FC236}">
                <a16:creationId xmlns:a16="http://schemas.microsoft.com/office/drawing/2014/main" id="{358526AA-416E-4593-8B14-1668F1F64820}"/>
              </a:ext>
            </a:extLst>
          </p:cNvPr>
          <p:cNvCxnSpPr/>
          <p:nvPr/>
        </p:nvCxnSpPr>
        <p:spPr>
          <a:xfrm>
            <a:off x="1087162" y="5210090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5" name="Straight Connector 134">
            <a:extLst>
              <a:ext uri="{FF2B5EF4-FFF2-40B4-BE49-F238E27FC236}">
                <a16:creationId xmlns:a16="http://schemas.microsoft.com/office/drawing/2014/main" id="{A7141411-C0E1-4D5A-8DDE-DF669A3F3608}"/>
              </a:ext>
            </a:extLst>
          </p:cNvPr>
          <p:cNvCxnSpPr/>
          <p:nvPr/>
        </p:nvCxnSpPr>
        <p:spPr>
          <a:xfrm>
            <a:off x="6090722" y="521333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7" name="Straight Connector 136">
            <a:extLst>
              <a:ext uri="{FF2B5EF4-FFF2-40B4-BE49-F238E27FC236}">
                <a16:creationId xmlns:a16="http://schemas.microsoft.com/office/drawing/2014/main" id="{27EDB0D3-5FF7-4634-A7A7-C37AA246980D}"/>
              </a:ext>
            </a:extLst>
          </p:cNvPr>
          <p:cNvCxnSpPr/>
          <p:nvPr/>
        </p:nvCxnSpPr>
        <p:spPr>
          <a:xfrm>
            <a:off x="11089130" y="52079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15467" y="190840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6" name="Straight Connector 7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230533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90199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0" name="TextBox 79"/>
          <p:cNvSpPr txBox="1"/>
          <p:nvPr/>
        </p:nvSpPr>
        <p:spPr>
          <a:xfrm>
            <a:off x="156562" y="4204219"/>
            <a:ext cx="133241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9" name="TextBox 88"/>
          <p:cNvSpPr txBox="1"/>
          <p:nvPr/>
        </p:nvSpPr>
        <p:spPr>
          <a:xfrm>
            <a:off x="1973688" y="4204219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0" name="TextBox 89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3119943" y="207506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5" name="TextBox 94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5170504" y="206627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6" name="TextBox 95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6905519" y="206041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826050" y="516450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410724" y="6163561"/>
            <a:ext cx="156645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SA-18 MANPAD Launcher</a:t>
            </a:r>
          </a:p>
        </p:txBody>
      </p:sp>
    </p:spTree>
    <p:extLst>
      <p:ext uri="{BB962C8B-B14F-4D97-AF65-F5344CB8AC3E}">
        <p14:creationId xmlns:p14="http://schemas.microsoft.com/office/powerpoint/2010/main" val="564195982"/>
      </p:ext>
    </p:extLst>
  </p:cSld>
  <p:clrMapOvr>
    <a:masterClrMapping/>
  </p:clrMapOvr>
</p:sld>
</file>

<file path=ppt/slides/slide9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Reconnaissance Company, Reconnaissance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640 Separate Tank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2277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741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81572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367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 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</a:t>
            </a:r>
            <a:endParaRPr lang="en-US" sz="1200" b="1" dirty="0"/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81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7490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7938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702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TextBox 23"/>
          <p:cNvSpPr txBox="1"/>
          <p:nvPr/>
        </p:nvSpPr>
        <p:spPr>
          <a:xfrm>
            <a:off x="10432273" y="3280008"/>
            <a:ext cx="120097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BRM-3K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ZALA 421-08 UAS</a:t>
            </a: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3026582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2920491" y="3260370"/>
            <a:ext cx="120097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BRM-3K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ZALA 421-08 UAS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7979073" y="3275388"/>
            <a:ext cx="120097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BRM-3K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ZALA 421-08 UAS</a:t>
            </a: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5559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23948" y="2253235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849676" y="224827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79572" y="2251786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5989235" y="65330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3285416"/>
            <a:ext cx="2668" cy="20927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4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46" name="TextBox 45"/>
          <p:cNvSpPr txBox="1"/>
          <p:nvPr/>
        </p:nvSpPr>
        <p:spPr>
          <a:xfrm>
            <a:off x="328257" y="6260844"/>
            <a:ext cx="120097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BRM-3K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ZALA 431-08 UAS</a:t>
            </a:r>
          </a:p>
        </p:txBody>
      </p:sp>
      <p:sp>
        <p:nvSpPr>
          <p:cNvPr id="47" name="TextBox 46"/>
          <p:cNvSpPr txBox="1"/>
          <p:nvPr/>
        </p:nvSpPr>
        <p:spPr>
          <a:xfrm>
            <a:off x="2287153" y="6260844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8" name="TextBox 47"/>
          <p:cNvSpPr txBox="1"/>
          <p:nvPr/>
        </p:nvSpPr>
        <p:spPr>
          <a:xfrm>
            <a:off x="4246049" y="6260844"/>
            <a:ext cx="109036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7233327"/>
      </p:ext>
    </p:extLst>
  </p:cSld>
  <p:clrMapOvr>
    <a:masterClrMapping/>
  </p:clrMapOvr>
</p:sld>
</file>

<file path=ppt/slides/slide9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Long Range Reconnaissance Company, Reconnaissance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640 Separate Tank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2277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741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 Reconnaissance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81572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367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 Reconnaissance 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 Reconnaissance</a:t>
            </a:r>
            <a:endParaRPr lang="en-US" sz="1200" b="1" dirty="0"/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81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7490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7938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702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TextBox 23"/>
          <p:cNvSpPr txBox="1"/>
          <p:nvPr/>
        </p:nvSpPr>
        <p:spPr>
          <a:xfrm>
            <a:off x="10432273" y="3280008"/>
            <a:ext cx="107593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BRDM-2 HOT 3</a:t>
            </a: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3026582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 Reconnaissance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2920491" y="3260370"/>
            <a:ext cx="107593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BRDM-2 HOT 3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7979073" y="3275388"/>
            <a:ext cx="107593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BRDM-2 HOT 3</a:t>
            </a: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5559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23948" y="2253235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849676" y="224827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79572" y="2251786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5989235" y="65330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3285416"/>
            <a:ext cx="2668" cy="20927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4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46" name="TextBox 45"/>
          <p:cNvSpPr txBox="1"/>
          <p:nvPr/>
        </p:nvSpPr>
        <p:spPr>
          <a:xfrm>
            <a:off x="328257" y="6260844"/>
            <a:ext cx="744114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BRDM-2</a:t>
            </a:r>
          </a:p>
        </p:txBody>
      </p:sp>
      <p:sp>
        <p:nvSpPr>
          <p:cNvPr id="47" name="TextBox 46"/>
          <p:cNvSpPr txBox="1"/>
          <p:nvPr/>
        </p:nvSpPr>
        <p:spPr>
          <a:xfrm>
            <a:off x="2287153" y="6260844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8" name="TextBox 47"/>
          <p:cNvSpPr txBox="1"/>
          <p:nvPr/>
        </p:nvSpPr>
        <p:spPr>
          <a:xfrm>
            <a:off x="4246049" y="6260844"/>
            <a:ext cx="109036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01595643"/>
      </p:ext>
    </p:extLst>
  </p:cSld>
  <p:clrMapOvr>
    <a:masterClrMapping/>
  </p:clrMapOvr>
</p:sld>
</file>

<file path=ppt/slides/slide9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High Mobility Reconnaissance Company, Reconnaissance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640 Separate Tank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2277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741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High Mobility Reconnaissance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81572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367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High Mobility Reconnaissance 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High Mobility Reconnaissance</a:t>
            </a:r>
            <a:endParaRPr lang="en-US" sz="1200" b="1" dirty="0"/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81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7490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7938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702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TextBox 23"/>
          <p:cNvSpPr txBox="1"/>
          <p:nvPr/>
        </p:nvSpPr>
        <p:spPr>
          <a:xfrm>
            <a:off x="10432273" y="3280008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9 x IMZ-8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3026582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High Mobility Reconnaissance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2920491" y="3260370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9 x IMZ-8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7979073" y="3275388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9 x IMZ-8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5559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23948" y="2253235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849676" y="224827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79572" y="2251786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5989235" y="65330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3285416"/>
            <a:ext cx="2668" cy="20927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4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46" name="TextBox 45"/>
          <p:cNvSpPr txBox="1"/>
          <p:nvPr/>
        </p:nvSpPr>
        <p:spPr>
          <a:xfrm>
            <a:off x="328257" y="6260844"/>
            <a:ext cx="96051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BRM-3K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ZALA 421-08</a:t>
            </a:r>
          </a:p>
        </p:txBody>
      </p:sp>
      <p:sp>
        <p:nvSpPr>
          <p:cNvPr id="47" name="TextBox 46"/>
          <p:cNvSpPr txBox="1"/>
          <p:nvPr/>
        </p:nvSpPr>
        <p:spPr>
          <a:xfrm>
            <a:off x="2287153" y="6260844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8" name="TextBox 47"/>
          <p:cNvSpPr txBox="1"/>
          <p:nvPr/>
        </p:nvSpPr>
        <p:spPr>
          <a:xfrm>
            <a:off x="4246049" y="6260844"/>
            <a:ext cx="109036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909907366"/>
      </p:ext>
    </p:extLst>
  </p:cSld>
  <p:clrMapOvr>
    <a:masterClrMapping/>
  </p:clrMapOvr>
</p:sld>
</file>

<file path=ppt/slides/slide9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Electronic Warfare Company, Reconnaissance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640 Separate Tank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2277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741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Electronic Warfare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81572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367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Radar Reconnaissance 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Unmanned Aerial Vehicle</a:t>
            </a:r>
            <a:endParaRPr lang="en-US" sz="1200" b="1" dirty="0"/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81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7490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7938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702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TextBox 23"/>
          <p:cNvSpPr txBox="1"/>
          <p:nvPr/>
        </p:nvSpPr>
        <p:spPr>
          <a:xfrm>
            <a:off x="10432273" y="3280008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8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ORLAN 10 UAS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ZALA 421-08 UAS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8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3026582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Electronic Warfare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2920491" y="3260370"/>
            <a:ext cx="142699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LUCH KOSAR EA UAS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7979073" y="3275388"/>
            <a:ext cx="158408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BMP-1Ksh Radar Intercept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ZALA 421-08</a:t>
            </a: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5559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23948" y="2253235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849676" y="224827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36017" y="225178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5989235" y="65330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3285416"/>
            <a:ext cx="2668" cy="20927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4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46" name="TextBox 45"/>
          <p:cNvSpPr txBox="1"/>
          <p:nvPr/>
        </p:nvSpPr>
        <p:spPr>
          <a:xfrm>
            <a:off x="328257" y="6260844"/>
            <a:ext cx="96051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BRM-3K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ZALA 421-08</a:t>
            </a:r>
          </a:p>
        </p:txBody>
      </p:sp>
      <p:sp>
        <p:nvSpPr>
          <p:cNvPr id="47" name="TextBox 46"/>
          <p:cNvSpPr txBox="1"/>
          <p:nvPr/>
        </p:nvSpPr>
        <p:spPr>
          <a:xfrm>
            <a:off x="2287153" y="6260844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8" name="TextBox 47"/>
          <p:cNvSpPr txBox="1"/>
          <p:nvPr/>
        </p:nvSpPr>
        <p:spPr>
          <a:xfrm>
            <a:off x="4246049" y="6260844"/>
            <a:ext cx="109036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3599" y="226926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3203" y="272033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 Reconnaissance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49" name="TextBox 48"/>
          <p:cNvSpPr txBox="1"/>
          <p:nvPr/>
        </p:nvSpPr>
        <p:spPr>
          <a:xfrm>
            <a:off x="5387112" y="3254724"/>
            <a:ext cx="16241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BMP-1Ksh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Comms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 Jammer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ZALA 421-08</a:t>
            </a: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46193" y="224614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</p:spTree>
    <p:extLst>
      <p:ext uri="{BB962C8B-B14F-4D97-AF65-F5344CB8AC3E}">
        <p14:creationId xmlns:p14="http://schemas.microsoft.com/office/powerpoint/2010/main" val="2431729509"/>
      </p:ext>
    </p:extLst>
  </p:cSld>
  <p:clrMapOvr>
    <a:masterClrMapping/>
  </p:clrMapOvr>
</p:sld>
</file>

<file path=ppt/slides/slide9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Reconnaissance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640 Separate Tank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4844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707095" y="272695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301860" y="227498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7635887" y="3275592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115310" y="226033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67031378-9249-4100-B3EE-27B5140F262C}"/>
              </a:ext>
            </a:extLst>
          </p:cNvPr>
          <p:cNvSpPr/>
          <p:nvPr/>
        </p:nvSpPr>
        <p:spPr>
          <a:xfrm>
            <a:off x="3379274" y="27135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979838DE-77D9-4341-BD31-7A94DB7508FF}"/>
              </a:ext>
            </a:extLst>
          </p:cNvPr>
          <p:cNvCxnSpPr/>
          <p:nvPr/>
        </p:nvCxnSpPr>
        <p:spPr>
          <a:xfrm>
            <a:off x="3974039" y="226158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11E65FE6-866C-4713-8E7A-33B323B6F00F}"/>
              </a:ext>
            </a:extLst>
          </p:cNvPr>
          <p:cNvSpPr txBox="1"/>
          <p:nvPr/>
        </p:nvSpPr>
        <p:spPr>
          <a:xfrm>
            <a:off x="3308066" y="3262196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D48004D8-3D15-4462-A21C-B8E6155904A4}"/>
              </a:ext>
            </a:extLst>
          </p:cNvPr>
          <p:cNvSpPr txBox="1"/>
          <p:nvPr/>
        </p:nvSpPr>
        <p:spPr>
          <a:xfrm>
            <a:off x="3787489" y="224693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3701816434"/>
      </p:ext>
    </p:extLst>
  </p:cSld>
  <p:clrMapOvr>
    <a:masterClrMapping/>
  </p:clrMapOvr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8572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381150"/>
            <a:ext cx="186" cy="39017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25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 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271" y="62504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278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72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Field Artillery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4533" y="182316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3068869" y="227853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 Battery</a:t>
            </a: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3560985" y="2070695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838534" y="22586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 Battery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16426" y="205081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7" name="object 60">
            <a:extLst>
              <a:ext uri="{FF2B5EF4-FFF2-40B4-BE49-F238E27FC236}">
                <a16:creationId xmlns:a16="http://schemas.microsoft.com/office/drawing/2014/main" id="{D576C08F-F0D8-4233-93FB-C028CB9730F7}"/>
              </a:ext>
            </a:extLst>
          </p:cNvPr>
          <p:cNvSpPr/>
          <p:nvPr/>
        </p:nvSpPr>
        <p:spPr>
          <a:xfrm>
            <a:off x="10523288" y="224475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 Battery</a:t>
            </a:r>
          </a:p>
        </p:txBody>
      </p:sp>
      <p:sp>
        <p:nvSpPr>
          <p:cNvPr id="77" name="object 60">
            <a:extLst>
              <a:ext uri="{FF2B5EF4-FFF2-40B4-BE49-F238E27FC236}">
                <a16:creationId xmlns:a16="http://schemas.microsoft.com/office/drawing/2014/main" id="{E426BBA5-2ECC-4738-817C-246FBC4547BB}"/>
              </a:ext>
            </a:extLst>
          </p:cNvPr>
          <p:cNvSpPr/>
          <p:nvPr/>
        </p:nvSpPr>
        <p:spPr>
          <a:xfrm>
            <a:off x="2978814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1" name="object 60">
            <a:extLst>
              <a:ext uri="{FF2B5EF4-FFF2-40B4-BE49-F238E27FC236}">
                <a16:creationId xmlns:a16="http://schemas.microsoft.com/office/drawing/2014/main" id="{45D52A1E-AE54-45BC-A01B-E25A206BEFF5}"/>
              </a:ext>
            </a:extLst>
          </p:cNvPr>
          <p:cNvSpPr/>
          <p:nvPr/>
        </p:nvSpPr>
        <p:spPr>
          <a:xfrm>
            <a:off x="8065970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278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674697" y="18263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1" name="Straight Connector 120">
            <a:extLst>
              <a:ext uri="{FF2B5EF4-FFF2-40B4-BE49-F238E27FC236}">
                <a16:creationId xmlns:a16="http://schemas.microsoft.com/office/drawing/2014/main" id="{C25D53DF-DB09-4C20-9566-1A8035555AC8}"/>
              </a:ext>
            </a:extLst>
          </p:cNvPr>
          <p:cNvCxnSpPr/>
          <p:nvPr/>
        </p:nvCxnSpPr>
        <p:spPr>
          <a:xfrm>
            <a:off x="8427932" y="182113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16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3570188" y="5280196"/>
            <a:ext cx="5090142" cy="704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6" name="Straight Connector 125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3579712" y="52711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EC20E863-413F-48FC-993B-A2524972F2F4}"/>
              </a:ext>
            </a:extLst>
          </p:cNvPr>
          <p:cNvCxnSpPr/>
          <p:nvPr/>
        </p:nvCxnSpPr>
        <p:spPr>
          <a:xfrm>
            <a:off x="8660330" y="52764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TextBox 4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10516" y="5234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160197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86" name="Straight Connector 8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19863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TextBox 86"/>
          <p:cNvSpPr txBox="1"/>
          <p:nvPr/>
        </p:nvSpPr>
        <p:spPr>
          <a:xfrm>
            <a:off x="156562" y="4133883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1V15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8" name="TextBox 87"/>
          <p:cNvSpPr txBox="1"/>
          <p:nvPr/>
        </p:nvSpPr>
        <p:spPr>
          <a:xfrm>
            <a:off x="1973688" y="4133883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1V16 FDC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84433" y="2024623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549562" y="547649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</p:spTree>
    <p:extLst>
      <p:ext uri="{BB962C8B-B14F-4D97-AF65-F5344CB8AC3E}">
        <p14:creationId xmlns:p14="http://schemas.microsoft.com/office/powerpoint/2010/main" val="580764199"/>
      </p:ext>
    </p:extLst>
  </p:cSld>
  <p:clrMapOvr>
    <a:masterClrMapping/>
  </p:clrMapOvr>
</p:sld>
</file>

<file path=ppt/slides/slide9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Engineer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640 Separate Tank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389" cy="380145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190" y="64409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4694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632760" y="230069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Warfare</a:t>
            </a:r>
            <a:br>
              <a:rPr lang="en-US" sz="1200" dirty="0"/>
            </a:br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663116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Assault Crossing</a:t>
            </a:r>
            <a:br>
              <a:rPr lang="en-US" sz="1200" dirty="0"/>
            </a:br>
            <a:r>
              <a:rPr lang="en-US" sz="1200" dirty="0"/>
              <a:t>Company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641202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 Support</a:t>
            </a:r>
            <a:br>
              <a:rPr lang="en-US" sz="1200" dirty="0"/>
            </a:br>
            <a:r>
              <a:rPr lang="en-US" sz="1200" dirty="0"/>
              <a:t>Company</a:t>
            </a:r>
          </a:p>
        </p:txBody>
      </p:sp>
      <p:sp>
        <p:nvSpPr>
          <p:cNvPr id="69" name="object 60">
            <a:extLst>
              <a:ext uri="{FF2B5EF4-FFF2-40B4-BE49-F238E27FC236}">
                <a16:creationId xmlns:a16="http://schemas.microsoft.com/office/drawing/2014/main" id="{6CB944C2-9388-41D9-967D-D1C47186E2B5}"/>
              </a:ext>
            </a:extLst>
          </p:cNvPr>
          <p:cNvSpPr/>
          <p:nvPr/>
        </p:nvSpPr>
        <p:spPr>
          <a:xfrm>
            <a:off x="8413684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Road Bridge Construction</a:t>
            </a:r>
            <a:br>
              <a:rPr lang="en-US" sz="1200" dirty="0"/>
            </a:br>
            <a:r>
              <a:rPr lang="en-US" sz="1200" dirty="0"/>
              <a:t>Company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81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Pontoon Bridging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87" name="object 60">
            <a:extLst>
              <a:ext uri="{FF2B5EF4-FFF2-40B4-BE49-F238E27FC236}">
                <a16:creationId xmlns:a16="http://schemas.microsoft.com/office/drawing/2014/main" id="{6884C3F7-C906-4D04-BBFA-03B6F9F31984}"/>
              </a:ext>
            </a:extLst>
          </p:cNvPr>
          <p:cNvSpPr/>
          <p:nvPr/>
        </p:nvSpPr>
        <p:spPr>
          <a:xfrm>
            <a:off x="492675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 Reconnaissance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8893088" y="207219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1" name="object 60">
            <a:extLst>
              <a:ext uri="{FF2B5EF4-FFF2-40B4-BE49-F238E27FC236}">
                <a16:creationId xmlns:a16="http://schemas.microsoft.com/office/drawing/2014/main" id="{B8F41D20-0B04-4042-83D7-4D5FBC21619E}"/>
              </a:ext>
            </a:extLst>
          </p:cNvPr>
          <p:cNvSpPr/>
          <p:nvPr/>
        </p:nvSpPr>
        <p:spPr>
          <a:xfrm>
            <a:off x="3827332" y="56115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10996403" y="207219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3" name="object 60">
            <a:extLst>
              <a:ext uri="{FF2B5EF4-FFF2-40B4-BE49-F238E27FC236}">
                <a16:creationId xmlns:a16="http://schemas.microsoft.com/office/drawing/2014/main" id="{66F1F12B-68E3-441E-A4D8-30E9A2393C4A}"/>
              </a:ext>
            </a:extLst>
          </p:cNvPr>
          <p:cNvSpPr/>
          <p:nvPr/>
        </p:nvSpPr>
        <p:spPr>
          <a:xfrm>
            <a:off x="7161699" y="56115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4" name="TextBox 93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7484968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2AC091A-8990-4C1B-A48B-D3EE9C25DE2A}"/>
              </a:ext>
            </a:extLst>
          </p:cNvPr>
          <p:cNvSpPr/>
          <p:nvPr/>
        </p:nvSpPr>
        <p:spPr>
          <a:xfrm>
            <a:off x="10503480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5149BB2E-240D-4B14-B16F-0516662D06A9}"/>
              </a:ext>
            </a:extLst>
          </p:cNvPr>
          <p:cNvSpPr txBox="1"/>
          <p:nvPr/>
        </p:nvSpPr>
        <p:spPr>
          <a:xfrm>
            <a:off x="10824533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469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228509" y="18391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5272201" y="18390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7016284" y="18363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" name="Straight Connector 121">
            <a:extLst>
              <a:ext uri="{FF2B5EF4-FFF2-40B4-BE49-F238E27FC236}">
                <a16:creationId xmlns:a16="http://schemas.microsoft.com/office/drawing/2014/main" id="{CE5B60CE-A550-477F-8408-109AE267E6C9}"/>
              </a:ext>
            </a:extLst>
          </p:cNvPr>
          <p:cNvCxnSpPr/>
          <p:nvPr/>
        </p:nvCxnSpPr>
        <p:spPr>
          <a:xfrm>
            <a:off x="9003856" y="184255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356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1" name="Straight Connector 130">
            <a:extLst>
              <a:ext uri="{FF2B5EF4-FFF2-40B4-BE49-F238E27FC236}">
                <a16:creationId xmlns:a16="http://schemas.microsoft.com/office/drawing/2014/main" id="{553762B7-D256-4E75-A67C-D8A7519362A3}"/>
              </a:ext>
            </a:extLst>
          </p:cNvPr>
          <p:cNvCxnSpPr/>
          <p:nvPr/>
        </p:nvCxnSpPr>
        <p:spPr>
          <a:xfrm>
            <a:off x="1092156" y="520165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2" name="Straight Connector 131">
            <a:extLst>
              <a:ext uri="{FF2B5EF4-FFF2-40B4-BE49-F238E27FC236}">
                <a16:creationId xmlns:a16="http://schemas.microsoft.com/office/drawing/2014/main" id="{358526AA-416E-4593-8B14-1668F1F64820}"/>
              </a:ext>
            </a:extLst>
          </p:cNvPr>
          <p:cNvCxnSpPr/>
          <p:nvPr/>
        </p:nvCxnSpPr>
        <p:spPr>
          <a:xfrm>
            <a:off x="1087162" y="5210090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4" name="Straight Connector 133">
            <a:extLst>
              <a:ext uri="{FF2B5EF4-FFF2-40B4-BE49-F238E27FC236}">
                <a16:creationId xmlns:a16="http://schemas.microsoft.com/office/drawing/2014/main" id="{213CDB34-7CA4-4C13-A5B9-4224E9CAA58E}"/>
              </a:ext>
            </a:extLst>
          </p:cNvPr>
          <p:cNvCxnSpPr/>
          <p:nvPr/>
        </p:nvCxnSpPr>
        <p:spPr>
          <a:xfrm>
            <a:off x="4431495" y="52160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5" name="Straight Connector 134">
            <a:extLst>
              <a:ext uri="{FF2B5EF4-FFF2-40B4-BE49-F238E27FC236}">
                <a16:creationId xmlns:a16="http://schemas.microsoft.com/office/drawing/2014/main" id="{A7141411-C0E1-4D5A-8DDE-DF669A3F3608}"/>
              </a:ext>
            </a:extLst>
          </p:cNvPr>
          <p:cNvCxnSpPr/>
          <p:nvPr/>
        </p:nvCxnSpPr>
        <p:spPr>
          <a:xfrm>
            <a:off x="7750190" y="521333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7" name="Straight Connector 136">
            <a:extLst>
              <a:ext uri="{FF2B5EF4-FFF2-40B4-BE49-F238E27FC236}">
                <a16:creationId xmlns:a16="http://schemas.microsoft.com/office/drawing/2014/main" id="{27EDB0D3-5FF7-4634-A7A7-C37AA246980D}"/>
              </a:ext>
            </a:extLst>
          </p:cNvPr>
          <p:cNvCxnSpPr/>
          <p:nvPr/>
        </p:nvCxnSpPr>
        <p:spPr>
          <a:xfrm>
            <a:off x="11089130" y="52079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15467" y="190840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6" name="Straight Connector 7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230533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90199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0" name="TextBox 79"/>
          <p:cNvSpPr txBox="1"/>
          <p:nvPr/>
        </p:nvSpPr>
        <p:spPr>
          <a:xfrm>
            <a:off x="156562" y="4204219"/>
            <a:ext cx="70564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BTR-80</a:t>
            </a:r>
          </a:p>
        </p:txBody>
      </p:sp>
      <p:sp>
        <p:nvSpPr>
          <p:cNvPr id="89" name="TextBox 88"/>
          <p:cNvSpPr txBox="1"/>
          <p:nvPr/>
        </p:nvSpPr>
        <p:spPr>
          <a:xfrm>
            <a:off x="1973688" y="4204219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0" name="TextBox 89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3119943" y="207506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5" name="TextBox 94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5170504" y="206627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6" name="TextBox 95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6905519" y="206041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9" name="TextBox 98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4155509" y="517395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826050" y="516450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</p:spTree>
    <p:extLst>
      <p:ext uri="{BB962C8B-B14F-4D97-AF65-F5344CB8AC3E}">
        <p14:creationId xmlns:p14="http://schemas.microsoft.com/office/powerpoint/2010/main" val="103495120"/>
      </p:ext>
    </p:extLst>
  </p:cSld>
  <p:clrMapOvr>
    <a:masterClrMapping/>
  </p:clrMapOvr>
</p:sld>
</file>

<file path=ppt/slides/slide9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Mine Warfare Company, Engineer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640 Separate Tank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Warfare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Laying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Towed Mine</a:t>
            </a:r>
          </a:p>
          <a:p>
            <a:pPr algn="ctr"/>
            <a:r>
              <a:rPr lang="en-US" sz="1200" dirty="0"/>
              <a:t>Laying 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Breaching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56580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6043" y="223301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84080" y="224601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5989235" y="6420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3285416"/>
            <a:ext cx="2668" cy="20927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2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328257" y="6260844"/>
            <a:ext cx="66556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BMP-2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2287153" y="6260844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6" name="TextBox 35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87125" y="223426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</p:spTree>
    <p:extLst>
      <p:ext uri="{BB962C8B-B14F-4D97-AF65-F5344CB8AC3E}">
        <p14:creationId xmlns:p14="http://schemas.microsoft.com/office/powerpoint/2010/main" val="4197284366"/>
      </p:ext>
    </p:extLst>
  </p:cSld>
  <p:clrMapOvr>
    <a:masterClrMapping/>
  </p:clrMapOvr>
</p:sld>
</file>

<file path=ppt/slides/slide9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Mine Laying Platoon, Mine Warfare Company, Engineer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640 Separate Tank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2277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741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Laying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81572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Laying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367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Laying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81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7490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7938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702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TextBox 23"/>
          <p:cNvSpPr txBox="1"/>
          <p:nvPr/>
        </p:nvSpPr>
        <p:spPr>
          <a:xfrm>
            <a:off x="10432273" y="3280008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3026582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Laying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2920491" y="3260370"/>
            <a:ext cx="113685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UMZ Minelayer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7979073" y="3275388"/>
            <a:ext cx="113685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UMZ Minelayer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5559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91682" y="225323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06121" y="224827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36017" y="225178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3599" y="226926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3203" y="272033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Laying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49" name="TextBox 48"/>
          <p:cNvSpPr txBox="1"/>
          <p:nvPr/>
        </p:nvSpPr>
        <p:spPr>
          <a:xfrm>
            <a:off x="5387112" y="3254724"/>
            <a:ext cx="113685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UMZ Minelayer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02638" y="224614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46151" y="353939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52" name="TextBox 51"/>
          <p:cNvSpPr txBox="1"/>
          <p:nvPr/>
        </p:nvSpPr>
        <p:spPr>
          <a:xfrm>
            <a:off x="402192" y="3275388"/>
            <a:ext cx="113685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UMZ Minelayer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825296148"/>
      </p:ext>
    </p:extLst>
  </p:cSld>
  <p:clrMapOvr>
    <a:masterClrMapping/>
  </p:clrMapOvr>
</p:sld>
</file>

<file path=ppt/slides/slide9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Towed Mine Laying Platoon, Mine Warfare Company, Engineer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640 Separate Tank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2277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741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Towed Mine</a:t>
            </a:r>
          </a:p>
          <a:p>
            <a:pPr algn="ctr"/>
            <a:r>
              <a:rPr lang="en-US" sz="1200" dirty="0"/>
              <a:t>Laying 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81572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Towed Mine</a:t>
            </a:r>
          </a:p>
          <a:p>
            <a:pPr algn="ctr"/>
            <a:r>
              <a:rPr lang="en-US" sz="1200" dirty="0"/>
              <a:t>Laying Section</a:t>
            </a:r>
            <a:endParaRPr sz="1200" dirty="0"/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367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Towed Mine</a:t>
            </a:r>
          </a:p>
          <a:p>
            <a:pPr algn="ctr"/>
            <a:r>
              <a:rPr lang="en-US" sz="1200" dirty="0"/>
              <a:t>Laying 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81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7490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7938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702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TextBox 23"/>
          <p:cNvSpPr txBox="1"/>
          <p:nvPr/>
        </p:nvSpPr>
        <p:spPr>
          <a:xfrm>
            <a:off x="10432273" y="3280008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3026582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Towed Mine</a:t>
            </a:r>
          </a:p>
          <a:p>
            <a:pPr algn="ctr"/>
            <a:r>
              <a:rPr lang="en-US" sz="1200" dirty="0"/>
              <a:t>Laying Section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2920491" y="3260370"/>
            <a:ext cx="113685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PMZ-4 Minelayer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7979073" y="3275388"/>
            <a:ext cx="113685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PMZ-4 Minelayer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5559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91682" y="225323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06121" y="224827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36017" y="225178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3599" y="226926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3203" y="272033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Towed Mine</a:t>
            </a:r>
          </a:p>
          <a:p>
            <a:pPr algn="ctr"/>
            <a:r>
              <a:rPr lang="en-US" sz="1200" dirty="0"/>
              <a:t>Laying Section</a:t>
            </a:r>
          </a:p>
        </p:txBody>
      </p:sp>
      <p:sp>
        <p:nvSpPr>
          <p:cNvPr id="49" name="TextBox 48"/>
          <p:cNvSpPr txBox="1"/>
          <p:nvPr/>
        </p:nvSpPr>
        <p:spPr>
          <a:xfrm>
            <a:off x="5387112" y="3254724"/>
            <a:ext cx="113685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PMZ-4 Minelayer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02638" y="224614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46151" y="353939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52" name="TextBox 51"/>
          <p:cNvSpPr txBox="1"/>
          <p:nvPr/>
        </p:nvSpPr>
        <p:spPr>
          <a:xfrm>
            <a:off x="402192" y="3275388"/>
            <a:ext cx="113685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PMZ-4 Minelayer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832830308"/>
      </p:ext>
    </p:extLst>
  </p:cSld>
  <p:clrMapOvr>
    <a:masterClrMapping/>
  </p:clrMapOvr>
</p:sld>
</file>

<file path=ppt/slides/slide9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Mine Breaching Platoon, Mine Warfare Company, Engineer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640 Separate Tank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2277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741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</a:t>
            </a:r>
          </a:p>
          <a:p>
            <a:pPr algn="ctr"/>
            <a:r>
              <a:rPr lang="en-US" sz="1200" dirty="0"/>
              <a:t>Breaching 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81572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</a:t>
            </a:r>
          </a:p>
          <a:p>
            <a:pPr algn="ctr"/>
            <a:r>
              <a:rPr lang="en-US" sz="1200" dirty="0"/>
              <a:t>Breaching 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367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</a:t>
            </a:r>
          </a:p>
          <a:p>
            <a:pPr algn="ctr"/>
            <a:r>
              <a:rPr lang="en-US" sz="1200" dirty="0"/>
              <a:t>Breaching 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81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7490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7938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702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TextBox 23"/>
          <p:cNvSpPr txBox="1"/>
          <p:nvPr/>
        </p:nvSpPr>
        <p:spPr>
          <a:xfrm>
            <a:off x="10432273" y="3280008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3026582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</a:t>
            </a:r>
          </a:p>
          <a:p>
            <a:pPr algn="ctr"/>
            <a:r>
              <a:rPr lang="en-US" sz="1200" dirty="0"/>
              <a:t>Breaching Section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2920491" y="3260370"/>
            <a:ext cx="1713931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IMR-2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UAZ 469B DIM Mine Detector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 77 Minefield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Breacher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7979073" y="3275388"/>
            <a:ext cx="1713931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IMR-2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UAZ 469B DIM Mine Detector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 77 Minefield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Breacher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5559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91682" y="225323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06121" y="224827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36017" y="225178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3599" y="226926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3203" y="272033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</a:t>
            </a:r>
          </a:p>
          <a:p>
            <a:pPr algn="ctr"/>
            <a:r>
              <a:rPr lang="en-US" sz="1200" dirty="0"/>
              <a:t>Breaching Section</a:t>
            </a:r>
          </a:p>
        </p:txBody>
      </p:sp>
      <p:sp>
        <p:nvSpPr>
          <p:cNvPr id="49" name="TextBox 48"/>
          <p:cNvSpPr txBox="1"/>
          <p:nvPr/>
        </p:nvSpPr>
        <p:spPr>
          <a:xfrm>
            <a:off x="5387112" y="3254724"/>
            <a:ext cx="1713931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IMR-2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UAZ 469B DIM Mine Detector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 77 Minefield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Breacher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02638" y="224614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46151" y="353939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52" name="TextBox 51"/>
          <p:cNvSpPr txBox="1"/>
          <p:nvPr/>
        </p:nvSpPr>
        <p:spPr>
          <a:xfrm>
            <a:off x="402192" y="3275388"/>
            <a:ext cx="1713931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IMR-2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UAZ 469B DIM Mine Detector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 77 Minefield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Breacher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526740367"/>
      </p:ext>
    </p:extLst>
  </p:cSld>
  <p:clrMapOvr>
    <a:masterClrMapping/>
  </p:clrMapOvr>
</p:sld>
</file>

<file path=ppt/slides/slide9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Assault Crossing Company, Engineer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640 Separate Tank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Assault Crossing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Amphibious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Ferry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Diving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56580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6043" y="223301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84080" y="224601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5989235" y="6420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3285416"/>
            <a:ext cx="2668" cy="20927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2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328257" y="6260844"/>
            <a:ext cx="81785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BRDM-2U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6" name="TextBox 35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87125" y="223426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3599" y="226926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3203" y="272033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Amphibious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57482" y="224614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</p:spTree>
    <p:extLst>
      <p:ext uri="{BB962C8B-B14F-4D97-AF65-F5344CB8AC3E}">
        <p14:creationId xmlns:p14="http://schemas.microsoft.com/office/powerpoint/2010/main" val="2368261471"/>
      </p:ext>
    </p:extLst>
  </p:cSld>
  <p:clrMapOvr>
    <a:masterClrMapping/>
  </p:clrMapOvr>
</p:sld>
</file>

<file path=ppt/slides/slide9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Amphibious Platoon, Assault Crossing Company, Engineer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640 Separate Tank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Amphibious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Amphibious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Amphibious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27310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PTS-2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27310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PTS-2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0922" y="27256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Amphibious</a:t>
            </a:r>
            <a:endParaRPr lang="en-US" sz="1200" b="1" dirty="0"/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85687" y="22736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19714" y="3274258"/>
            <a:ext cx="127310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PTS-2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99137" y="225899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1513165721"/>
      </p:ext>
    </p:extLst>
  </p:cSld>
  <p:clrMapOvr>
    <a:masterClrMapping/>
  </p:clrMapOvr>
</p:sld>
</file>

<file path=ppt/slides/slide9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Ferry Platoon, Assault Crossing Company, Engineer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640 Separate Tank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Ferry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Ferry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Assault Boat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09974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NDL 10 Assault Boat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94929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PMM-2 Ferry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0922" y="27256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Ferry</a:t>
            </a:r>
            <a:endParaRPr lang="en-US" sz="1200" b="1" dirty="0"/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85687" y="22736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19714" y="3274258"/>
            <a:ext cx="94929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PMM-2 Ferry</a:t>
            </a:r>
            <a:endParaRPr lang="en-US" sz="8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99137" y="225899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3991960794"/>
      </p:ext>
    </p:extLst>
  </p:cSld>
  <p:clrMapOvr>
    <a:masterClrMapping/>
  </p:clrMapOvr>
</p:sld>
</file>

<file path=ppt/slides/slide9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Diving Platoon, Assault Crossing Company, Engineer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640 Separate Tank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Diving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Diving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Diving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Zodiac RHIB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Compressor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9668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Zodiac RHIB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Compressor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0922" y="27256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Diving</a:t>
            </a:r>
            <a:endParaRPr lang="en-US" sz="1200" b="1" dirty="0"/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85687" y="22736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19714" y="3274258"/>
            <a:ext cx="1359668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Zodiac RHIB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Compressor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99137" y="225899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1290195069"/>
      </p:ext>
    </p:extLst>
  </p:cSld>
  <p:clrMapOvr>
    <a:masterClrMapping/>
  </p:clrMapOvr>
</p:sld>
</file>

<file path=ppt/slides/slide9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Engineer Support Company, Engineer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640 Separate Tank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 Support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3962" y="262061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 Support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Construction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8727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56580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55732" y="2153995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84080" y="224601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5989235" y="6420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3251549"/>
            <a:ext cx="12026" cy="228000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2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23278" y="574607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02966" y="5414747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14992" y="54120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891343" y="541199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48933" y="541199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60130" y="574860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296983" y="575302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316968" y="6294711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2275864" y="6294711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6" name="TextBox 35"/>
          <p:cNvSpPr txBox="1"/>
          <p:nvPr/>
        </p:nvSpPr>
        <p:spPr>
          <a:xfrm>
            <a:off x="4234760" y="6294711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/>
          <p:cNvSpPr txBox="1"/>
          <p:nvPr/>
        </p:nvSpPr>
        <p:spPr>
          <a:xfrm>
            <a:off x="5413650" y="3186506"/>
            <a:ext cx="1718740" cy="218521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Tracked Front Loader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Tracked Backhoe Loader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Skid Steer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Fork Lift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BAT-2 CEV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10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KRAZ 255 Dump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Ditch MKD 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Water Truck Generic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10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3" name="TextBox 42"/>
          <p:cNvSpPr txBox="1"/>
          <p:nvPr/>
        </p:nvSpPr>
        <p:spPr>
          <a:xfrm>
            <a:off x="10411650" y="3251549"/>
            <a:ext cx="1718740" cy="243143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Tracked Front Loader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Tracked Backhoe Loader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Skid Steer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Fork Lift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Wheeled Cement Mixer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Saw Mill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BAT-2 CEV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9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KRAZ 255 Dump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CRANE Shovel 305V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755687924"/>
      </p:ext>
    </p:extLst>
  </p:cSld>
  <p:clrMapOvr>
    <a:masterClrMapping/>
  </p:clrMapOvr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Battery, Field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</a:t>
            </a:r>
          </a:p>
          <a:p>
            <a:pPr algn="ctr"/>
            <a:r>
              <a:rPr lang="en-US" sz="1200"/>
              <a:t>Battery</a:t>
            </a:r>
            <a:endParaRPr lang="en-US"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Fire Support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223301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83227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1V13 FDC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PRP 4</a:t>
            </a:r>
          </a:p>
          <a:p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1528" y="223301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09677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2S19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181734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7126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226066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30432" y="3261275"/>
            <a:ext cx="109677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2S19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224601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85938" y="325108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575" y="444118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78263" y="4109864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0289" y="410711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66640" y="410711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024230" y="410711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35427" y="444372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72280" y="444814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92265" y="4989828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1V14 CP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351161" y="4989828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310057" y="4989828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87963" y="6263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</p:spTree>
    <p:extLst>
      <p:ext uri="{BB962C8B-B14F-4D97-AF65-F5344CB8AC3E}">
        <p14:creationId xmlns:p14="http://schemas.microsoft.com/office/powerpoint/2010/main" val="1276638832"/>
      </p:ext>
    </p:extLst>
  </p:cSld>
  <p:clrMapOvr>
    <a:masterClrMapping/>
  </p:clrMapOvr>
</p:sld>
</file>

<file path=ppt/slides/slide9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Road Bridge Construction Company, Engineer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640 Separate Tank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6794" cy="47515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Road Bridge Construction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69454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389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3962" y="205616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Road Bridge Construction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389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Road Bridge Construction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6945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32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56580" y="165804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60436" y="1613747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84080" y="168156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5989235" y="6420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992" y="2687099"/>
            <a:ext cx="12026" cy="27321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2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23278" y="574607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02966" y="5414747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14992" y="54120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891343" y="541199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48933" y="541199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60130" y="574860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296983" y="575302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316968" y="6294711"/>
            <a:ext cx="81785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BRDM-2U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2275864" y="6294711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6" name="TextBox 35"/>
          <p:cNvSpPr txBox="1"/>
          <p:nvPr/>
        </p:nvSpPr>
        <p:spPr>
          <a:xfrm>
            <a:off x="4234760" y="6294711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/>
          <p:cNvSpPr txBox="1"/>
          <p:nvPr/>
        </p:nvSpPr>
        <p:spPr>
          <a:xfrm>
            <a:off x="5413650" y="2622056"/>
            <a:ext cx="1718740" cy="29238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Tracked Front Loader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Tracked Backhoe Loader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Road Grader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Bull Dozer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Skid Steer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Cement Mixer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Fork Lift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Saw Mill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TMM Bridge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MT-55A AVLB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BAT-2 CEV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KRAZ 255 Dump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Crane Shovel 305V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Zodiac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3" name="TextBox 42"/>
          <p:cNvSpPr txBox="1"/>
          <p:nvPr/>
        </p:nvSpPr>
        <p:spPr>
          <a:xfrm>
            <a:off x="10411650" y="2687099"/>
            <a:ext cx="1718740" cy="29238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Tracked Front Loader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Tracked Backhoe Loader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Road Grader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Bull Dozer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Skid Steer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Cement Mixer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Fork Lift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Saw Mill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TMM Bridge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MT-55A AVLB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BAT-2 CEV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KRAZ 255 Dump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Crane Shovel 305V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Zodiac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887425612"/>
      </p:ext>
    </p:extLst>
  </p:cSld>
  <p:clrMapOvr>
    <a:masterClrMapping/>
  </p:clrMapOvr>
</p:sld>
</file>

<file path=ppt/slides/slide9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Pontoon Bridging Company, Engineer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640 Separate Tank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Pontoon Bridging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Pontoon Bridging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Ferry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Powerboat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56580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6043" y="223301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84080" y="224601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5989235" y="6420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3285416"/>
            <a:ext cx="2668" cy="20927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2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328257" y="6260844"/>
            <a:ext cx="81785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BRDM-2U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6" name="TextBox 35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32281" y="223426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3599" y="226926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3203" y="272033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Pontoon Bridging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57482" y="224614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40" name="TextBox 39"/>
          <p:cNvSpPr txBox="1"/>
          <p:nvPr/>
        </p:nvSpPr>
        <p:spPr>
          <a:xfrm>
            <a:off x="7857631" y="3268979"/>
            <a:ext cx="94929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PMM-2 Ferry</a:t>
            </a:r>
            <a:endParaRPr lang="en-US" sz="8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3" name="TextBox 42"/>
          <p:cNvSpPr txBox="1"/>
          <p:nvPr/>
        </p:nvSpPr>
        <p:spPr>
          <a:xfrm>
            <a:off x="10404501" y="3268979"/>
            <a:ext cx="182133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KAMAZ 4310 6x6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BMK 255M Bridge Support Boat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11354532"/>
      </p:ext>
    </p:extLst>
  </p:cSld>
  <p:clrMapOvr>
    <a:masterClrMapping/>
  </p:clrMapOvr>
</p:sld>
</file>

<file path=ppt/slides/slide9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Pontoon Bridging Platoon, Assault Crossing Company, Engineer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640 Separate Tank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Pontoon Bridging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Pontoon Bridging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Pontoon Bridging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PMP Bridge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PMP Bridge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0922" y="27256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Pontoon Bridging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85687" y="22736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19714" y="3274258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PMP Bridge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99137" y="225899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1751497622"/>
      </p:ext>
    </p:extLst>
  </p:cSld>
  <p:clrMapOvr>
    <a:masterClrMapping/>
  </p:clrMapOvr>
</p:sld>
</file>

<file path=ppt/slides/slide9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Engineer Reconnaissance Platoon, Engineer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640 Separate Tank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 Reconnaissance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 Reconnaissance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 Reconnaissance 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3081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IRM Reconnaissance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BTR-90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3081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IRM Reconnaissance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BTR-90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808" y="27256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 Reconnaissance 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573" y="22736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30600" y="3274258"/>
            <a:ext cx="133081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IRM Reconnaissance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BTR-90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10023" y="225899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3171307721"/>
      </p:ext>
    </p:extLst>
  </p:cSld>
  <p:clrMapOvr>
    <a:masterClrMapping/>
  </p:clrMapOvr>
</p:sld>
</file>

<file path=ppt/slides/slide9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Transport Platoon, Engineer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640 Separate Tank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  <a:br>
              <a:rPr lang="en-US" sz="1200" dirty="0"/>
            </a:br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  <a:br>
              <a:rPr lang="en-US" sz="1200" dirty="0"/>
            </a:br>
            <a:r>
              <a:rPr lang="en-US" sz="1200" dirty="0"/>
              <a:t>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  <a:br>
              <a:rPr lang="en-US" sz="1200" dirty="0"/>
            </a:br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9012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5323 8x8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39012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5323 8x8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9012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5323 8x8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9560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139012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5323 8x8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02B05950-4E86-415E-87CC-F2EBE2A99BCC}"/>
              </a:ext>
            </a:extLst>
          </p:cNvPr>
          <p:cNvSpPr txBox="1"/>
          <p:nvPr/>
        </p:nvSpPr>
        <p:spPr>
          <a:xfrm>
            <a:off x="8336818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3952123412"/>
      </p:ext>
    </p:extLst>
  </p:cSld>
  <p:clrMapOvr>
    <a:masterClrMapping/>
  </p:clrMapOvr>
</p:sld>
</file>

<file path=ppt/slides/slide9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Engineer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640 Separate Tank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4844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63588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230652" y="225143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7564679" y="3252051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044102" y="22367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2BB3E62C-381D-4C38-94E5-257A03C06D12}"/>
              </a:ext>
            </a:extLst>
          </p:cNvPr>
          <p:cNvSpPr/>
          <p:nvPr/>
        </p:nvSpPr>
        <p:spPr>
          <a:xfrm>
            <a:off x="3379274" y="27135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FAF4B31F-14F0-4983-AB80-2D4A37D83D53}"/>
              </a:ext>
            </a:extLst>
          </p:cNvPr>
          <p:cNvCxnSpPr/>
          <p:nvPr/>
        </p:nvCxnSpPr>
        <p:spPr>
          <a:xfrm>
            <a:off x="3974039" y="226158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CD4A4D19-5351-4742-9B49-A8C7B5921F53}"/>
              </a:ext>
            </a:extLst>
          </p:cNvPr>
          <p:cNvSpPr txBox="1"/>
          <p:nvPr/>
        </p:nvSpPr>
        <p:spPr>
          <a:xfrm>
            <a:off x="3308066" y="3262196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9A44DBEC-6908-4362-B7CA-21E16AA945B6}"/>
              </a:ext>
            </a:extLst>
          </p:cNvPr>
          <p:cNvSpPr txBox="1"/>
          <p:nvPr/>
        </p:nvSpPr>
        <p:spPr>
          <a:xfrm>
            <a:off x="3787489" y="224693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2126424543"/>
      </p:ext>
    </p:extLst>
  </p:cSld>
  <p:clrMapOvr>
    <a:masterClrMapping/>
  </p:clrMapOvr>
</p:sld>
</file>

<file path=ppt/slides/slide9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Engineer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640 Separate Tank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3361987431"/>
      </p:ext>
    </p:extLst>
  </p:cSld>
  <p:clrMapOvr>
    <a:masterClrMapping/>
  </p:clrMapOvr>
</p:sld>
</file>

<file path=ppt/slides/slide9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23093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640 Separate Tank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62479"/>
            <a:ext cx="8653" cy="408882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91383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72287" y="706371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909227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15467" y="190840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34986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Company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3545841" y="2142023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Company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425745" y="214579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Company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990240" y="214579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73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500144" y="596168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74" name="TextBox 73">
            <a:extLst>
              <a:ext uri="{FF2B5EF4-FFF2-40B4-BE49-F238E27FC236}">
                <a16:creationId xmlns:a16="http://schemas.microsoft.com/office/drawing/2014/main" id="{61D16797-20A4-43C5-A45C-BD62C451772D}"/>
              </a:ext>
            </a:extLst>
          </p:cNvPr>
          <p:cNvSpPr txBox="1"/>
          <p:nvPr/>
        </p:nvSpPr>
        <p:spPr>
          <a:xfrm>
            <a:off x="982920" y="575383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83" name="object 60">
            <a:extLst>
              <a:ext uri="{FF2B5EF4-FFF2-40B4-BE49-F238E27FC236}">
                <a16:creationId xmlns:a16="http://schemas.microsoft.com/office/drawing/2014/main" id="{7801212E-E563-45A8-BE47-E51BC0001469}"/>
              </a:ext>
            </a:extLst>
          </p:cNvPr>
          <p:cNvSpPr/>
          <p:nvPr/>
        </p:nvSpPr>
        <p:spPr>
          <a:xfrm>
            <a:off x="10510949" y="596168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4" name="TextBox 83">
            <a:extLst>
              <a:ext uri="{FF2B5EF4-FFF2-40B4-BE49-F238E27FC236}">
                <a16:creationId xmlns:a16="http://schemas.microsoft.com/office/drawing/2014/main" id="{AAC108ED-2E79-4A7D-B158-235511B997D2}"/>
              </a:ext>
            </a:extLst>
          </p:cNvPr>
          <p:cNvSpPr txBox="1"/>
          <p:nvPr/>
        </p:nvSpPr>
        <p:spPr>
          <a:xfrm>
            <a:off x="10833005" y="551644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90922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89789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89624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979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4" name="Straight Connector 123">
            <a:extLst>
              <a:ext uri="{FF2B5EF4-FFF2-40B4-BE49-F238E27FC236}">
                <a16:creationId xmlns:a16="http://schemas.microsoft.com/office/drawing/2014/main" id="{E8E2C687-8F55-4AA9-87AF-313368FB2932}"/>
              </a:ext>
            </a:extLst>
          </p:cNvPr>
          <p:cNvCxnSpPr/>
          <p:nvPr/>
        </p:nvCxnSpPr>
        <p:spPr>
          <a:xfrm>
            <a:off x="1098487" y="55513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1093493" y="5559731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0" name="Straight Connector 129">
            <a:extLst>
              <a:ext uri="{FF2B5EF4-FFF2-40B4-BE49-F238E27FC236}">
                <a16:creationId xmlns:a16="http://schemas.microsoft.com/office/drawing/2014/main" id="{5954BBA4-D4DF-4BB1-AF39-FA119786AB0D}"/>
              </a:ext>
            </a:extLst>
          </p:cNvPr>
          <p:cNvCxnSpPr/>
          <p:nvPr/>
        </p:nvCxnSpPr>
        <p:spPr>
          <a:xfrm>
            <a:off x="11095461" y="55575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3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230533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7" name="Straight Connector 3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90199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8" name="TextBox 37"/>
          <p:cNvSpPr txBox="1"/>
          <p:nvPr/>
        </p:nvSpPr>
        <p:spPr>
          <a:xfrm>
            <a:off x="156562" y="4204219"/>
            <a:ext cx="133241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1973688" y="4204219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8506" y="600514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103271" y="55531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6" name="TextBox 4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63969" y="553852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</p:spTree>
    <p:extLst>
      <p:ext uri="{BB962C8B-B14F-4D97-AF65-F5344CB8AC3E}">
        <p14:creationId xmlns:p14="http://schemas.microsoft.com/office/powerpoint/2010/main" val="304905482"/>
      </p:ext>
    </p:extLst>
  </p:cSld>
  <p:clrMapOvr>
    <a:masterClrMapping/>
  </p:clrMapOvr>
</p:sld>
</file>

<file path=ppt/slides/slide9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Ammunition Supply Company, Support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640 Separate Tank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8332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7126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226066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224601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78263" y="3252051"/>
            <a:ext cx="10466" cy="207077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575" y="564572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78263" y="5314401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0289" y="531165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66640" y="53116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024230" y="53116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35427" y="564826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72280" y="565268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92265" y="6194365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351161" y="6194365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310057" y="6194365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87963" y="6263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0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4593909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  <a:endParaRPr sz="1200" dirty="0"/>
          </a:p>
        </p:txBody>
      </p:sp>
      <p:sp>
        <p:nvSpPr>
          <p:cNvPr id="4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6394964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  <a:endParaRPr sz="1200" dirty="0"/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999881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803359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5196277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6989324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5188269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6098223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" name="TextBox 48"/>
          <p:cNvSpPr txBox="1"/>
          <p:nvPr/>
        </p:nvSpPr>
        <p:spPr>
          <a:xfrm>
            <a:off x="4506631" y="4588736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0" name="TextBox 49"/>
          <p:cNvSpPr txBox="1"/>
          <p:nvPr/>
        </p:nvSpPr>
        <p:spPr>
          <a:xfrm>
            <a:off x="6323757" y="4588736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8949560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  <a:endParaRPr sz="1200" dirty="0"/>
          </a:p>
        </p:txBody>
      </p:sp>
      <p:sp>
        <p:nvSpPr>
          <p:cNvPr id="5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10750615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355532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1159010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9551928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11344975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Straight Connector 61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9543920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4" name="Straight Connector 63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1113296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7" name="TextBox 66"/>
          <p:cNvSpPr txBox="1"/>
          <p:nvPr/>
        </p:nvSpPr>
        <p:spPr>
          <a:xfrm>
            <a:off x="8862282" y="4588736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8" name="TextBox 67"/>
          <p:cNvSpPr txBox="1"/>
          <p:nvPr/>
        </p:nvSpPr>
        <p:spPr>
          <a:xfrm>
            <a:off x="10679408" y="4588736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996686136"/>
      </p:ext>
    </p:extLst>
  </p:cSld>
  <p:clrMapOvr>
    <a:masterClrMapping/>
  </p:clrMapOvr>
</p:sld>
</file>

<file path=ppt/slides/slide9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POL Company, Support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640 Separate Tank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8332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7126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226066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224601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88729" y="3252051"/>
            <a:ext cx="0" cy="218507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575" y="576002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78263" y="5428697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0289" y="542595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66640" y="542594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024230" y="542594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35427" y="57625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72280" y="57669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92265" y="6308661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351161" y="6308661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310057" y="6308661"/>
            <a:ext cx="109036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87963" y="6263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0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4215843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4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6016898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621815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25293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4818211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6611258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4810203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5939960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" name="TextBox 48"/>
          <p:cNvSpPr txBox="1"/>
          <p:nvPr/>
        </p:nvSpPr>
        <p:spPr>
          <a:xfrm>
            <a:off x="4128565" y="4588736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50" name="TextBox 49"/>
          <p:cNvSpPr txBox="1"/>
          <p:nvPr/>
        </p:nvSpPr>
        <p:spPr>
          <a:xfrm>
            <a:off x="5945691" y="4588736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5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8571494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5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10372549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977466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780944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9173862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10966909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Straight Connector 61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9165854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4" name="Straight Connector 63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963825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7" name="TextBox 66"/>
          <p:cNvSpPr txBox="1"/>
          <p:nvPr/>
        </p:nvSpPr>
        <p:spPr>
          <a:xfrm>
            <a:off x="8484216" y="4588736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68" name="TextBox 67"/>
          <p:cNvSpPr txBox="1"/>
          <p:nvPr/>
        </p:nvSpPr>
        <p:spPr>
          <a:xfrm>
            <a:off x="10301342" y="4588736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</p:spTree>
    <p:extLst>
      <p:ext uri="{BB962C8B-B14F-4D97-AF65-F5344CB8AC3E}">
        <p14:creationId xmlns:p14="http://schemas.microsoft.com/office/powerpoint/2010/main" val="4219159950"/>
      </p:ext>
    </p:extLst>
  </p:cSld>
  <p:clrMapOvr>
    <a:masterClrMapping/>
  </p:clrMapOvr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Company, Field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6924" y="1664706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1528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2699650"/>
            <a:ext cx="1181734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168823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3640152" y="2699650"/>
            <a:ext cx="2788" cy="676893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4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785682" y="37014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</a:p>
        </p:txBody>
      </p: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2371420" y="3367387"/>
            <a:ext cx="2531212" cy="915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377396" y="33673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891291" y="336738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296931" y="370841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1679372" y="4250099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9" name="TextBox 48"/>
          <p:cNvSpPr txBox="1"/>
          <p:nvPr/>
        </p:nvSpPr>
        <p:spPr>
          <a:xfrm>
            <a:off x="4234708" y="4250099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cxnSp>
        <p:nvCxnSpPr>
          <p:cNvPr id="55" name="Straight Connector 54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8518821" y="2690494"/>
            <a:ext cx="2788" cy="676893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9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6664351" y="369230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Section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7250089" y="3358231"/>
            <a:ext cx="2531212" cy="915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7256065" y="33582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Straight Connector 6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9769960" y="335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9175600" y="369925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Section</a:t>
            </a:r>
          </a:p>
        </p:txBody>
      </p:sp>
      <p:sp>
        <p:nvSpPr>
          <p:cNvPr id="67" name="TextBox 66"/>
          <p:cNvSpPr txBox="1"/>
          <p:nvPr/>
        </p:nvSpPr>
        <p:spPr>
          <a:xfrm>
            <a:off x="6558041" y="4240943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68" name="TextBox 67"/>
          <p:cNvSpPr txBox="1"/>
          <p:nvPr/>
        </p:nvSpPr>
        <p:spPr>
          <a:xfrm>
            <a:off x="9113377" y="4240943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69" name="TextBox 6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179700" y="328776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691573" y="32956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7065683" y="328094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3" name="TextBox 7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564588" y="32956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2677512646"/>
      </p:ext>
    </p:extLst>
  </p:cSld>
  <p:clrMapOvr>
    <a:masterClrMapping/>
  </p:clrMapOvr>
</p:sld>
</file>

<file path=ppt/slides/slide9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Supply Company, Support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640 Separate Tank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8332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7126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226066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224601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88729" y="3252051"/>
            <a:ext cx="0" cy="218507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575" y="576002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78263" y="5428697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0289" y="542595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66642" y="542594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024230" y="542594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35427" y="57625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72280" y="57669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92265" y="6308661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351161" y="6308661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310057" y="6308661"/>
            <a:ext cx="109036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87963" y="6263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0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4347727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4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6148782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753699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557177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4950095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6743142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4942087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6098223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" name="TextBox 48"/>
          <p:cNvSpPr txBox="1"/>
          <p:nvPr/>
        </p:nvSpPr>
        <p:spPr>
          <a:xfrm>
            <a:off x="4260449" y="4588736"/>
            <a:ext cx="183415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10 x URAL 5323 8x8 9000Kg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15 x 2 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0" name="TextBox 49"/>
          <p:cNvSpPr txBox="1"/>
          <p:nvPr/>
        </p:nvSpPr>
        <p:spPr>
          <a:xfrm>
            <a:off x="6077575" y="4588736"/>
            <a:ext cx="183415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10 x URAL 5323 8x8 9000Kg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15 x 2 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8703378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5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10504433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109350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12828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9305746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11098793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Straight Connector 61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9297738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4" name="Straight Connector 63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1095712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7" name="TextBox 66"/>
          <p:cNvSpPr txBox="1"/>
          <p:nvPr/>
        </p:nvSpPr>
        <p:spPr>
          <a:xfrm>
            <a:off x="8616100" y="4588736"/>
            <a:ext cx="183415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10 x URAL 5323 8x8 9000Kg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15 x 2 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8" name="TextBox 67"/>
          <p:cNvSpPr txBox="1"/>
          <p:nvPr/>
        </p:nvSpPr>
        <p:spPr>
          <a:xfrm>
            <a:off x="10433226" y="4588736"/>
            <a:ext cx="183415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10 x URAL 5323 8x8 9000Kg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15 x 2 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30977336"/>
      </p:ext>
    </p:extLst>
  </p:cSld>
  <p:clrMapOvr>
    <a:masterClrMapping/>
  </p:clrMapOvr>
</p:sld>
</file>

<file path=ppt/slides/slide9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Support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640 Separate Tank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1694701282"/>
      </p:ext>
    </p:extLst>
  </p:cSld>
  <p:clrMapOvr>
    <a:masterClrMapping/>
  </p:clrMapOvr>
</p:sld>
</file>

<file path=ppt/slides/slide9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640 Separate Tank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 Signals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90532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 Squad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58364" y="1664706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374096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60706" y="168823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0" name="TextBox 39"/>
          <p:cNvSpPr txBox="1"/>
          <p:nvPr/>
        </p:nvSpPr>
        <p:spPr>
          <a:xfrm>
            <a:off x="10422506" y="2703491"/>
            <a:ext cx="139172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 8 Motorcycle PKM</a:t>
            </a:r>
          </a:p>
        </p:txBody>
      </p:sp>
    </p:spTree>
    <p:extLst>
      <p:ext uri="{BB962C8B-B14F-4D97-AF65-F5344CB8AC3E}">
        <p14:creationId xmlns:p14="http://schemas.microsoft.com/office/powerpoint/2010/main" val="1873266105"/>
      </p:ext>
    </p:extLst>
  </p:cSld>
  <p:clrMapOvr>
    <a:masterClrMapping/>
  </p:clrMapOvr>
</p:sld>
</file>

<file path=ppt/slides/slide9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Digital Platoon, Signals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640 Separate Tank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Team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24751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601892" y="270966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Light 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Light 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2919516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9197812" y="22522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253543" y="3248278"/>
            <a:ext cx="77457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78766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Communications Truck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77457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15249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4742591" y="226740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6783209" y="272939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Light 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7379129" y="227200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3" name="TextBox 32"/>
          <p:cNvSpPr txBox="1"/>
          <p:nvPr/>
        </p:nvSpPr>
        <p:spPr>
          <a:xfrm>
            <a:off x="4052752" y="3248278"/>
            <a:ext cx="77457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6683468" y="3257434"/>
            <a:ext cx="178766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Communications Truck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8505886" y="3248278"/>
            <a:ext cx="178766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Communications Truck</a:t>
            </a:r>
          </a:p>
        </p:txBody>
      </p:sp>
    </p:spTree>
    <p:extLst>
      <p:ext uri="{BB962C8B-B14F-4D97-AF65-F5344CB8AC3E}">
        <p14:creationId xmlns:p14="http://schemas.microsoft.com/office/powerpoint/2010/main" val="1447405763"/>
      </p:ext>
    </p:extLst>
  </p:cSld>
  <p:clrMapOvr>
    <a:masterClrMapping/>
  </p:clrMapOvr>
</p:sld>
</file>

<file path=ppt/slides/slide9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Radio Platoon, Signals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640 Separate Tank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32213" y="270430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1420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523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5680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61005" y="3252945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884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6094769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4" name="TextBox 33"/>
          <p:cNvSpPr txBox="1"/>
          <p:nvPr/>
        </p:nvSpPr>
        <p:spPr>
          <a:xfrm>
            <a:off x="5392758" y="3237796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7979073" y="3252814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34854" y="223617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80393" y="223066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06121" y="222569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08284" y="222921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2216745440"/>
      </p:ext>
    </p:extLst>
  </p:cSld>
  <p:clrMapOvr>
    <a:masterClrMapping/>
  </p:clrMapOvr>
</p:sld>
</file>

<file path=ppt/slides/slide9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Long Range Signals Platoon, Signals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640 Separate Tank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</a:t>
            </a:r>
          </a:p>
          <a:p>
            <a:pPr algn="ctr"/>
            <a:r>
              <a:rPr lang="en-US" sz="1200" dirty="0"/>
              <a:t>Signals 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</a:t>
            </a:r>
          </a:p>
          <a:p>
            <a:pPr algn="ctr"/>
            <a:r>
              <a:rPr lang="en-US" sz="1200" dirty="0"/>
              <a:t>Signals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IBACS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GAZ 66 Signals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GAZ 66 Signals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382369027"/>
      </p:ext>
    </p:extLst>
  </p:cSld>
  <p:clrMapOvr>
    <a:masterClrMapping/>
  </p:clrMapOvr>
</p:sld>
</file>

<file path=ppt/slides/slide9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Courier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640 Separate Tank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</a:p>
          <a:p>
            <a:pPr algn="ctr"/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35506" y="223301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</a:p>
          <a:p>
            <a:pPr algn="ctr"/>
            <a:r>
              <a:rPr lang="en-US" sz="1200" dirty="0"/>
              <a:t>Squad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49220" y="2222490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9172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 8 Motorcycle PKM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9172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 8 Motorcycle PKM</a:t>
            </a:r>
          </a:p>
        </p:txBody>
      </p:sp>
      <p:sp>
        <p:nvSpPr>
          <p:cNvPr id="15" name="object 60">
            <a:extLst>
              <a:ext uri="{FF2B5EF4-FFF2-40B4-BE49-F238E27FC236}">
                <a16:creationId xmlns:a16="http://schemas.microsoft.com/office/drawing/2014/main" id="{6CE0B420-4542-41BE-9E91-052AB2D50DE1}"/>
              </a:ext>
            </a:extLst>
          </p:cNvPr>
          <p:cNvSpPr/>
          <p:nvPr/>
        </p:nvSpPr>
        <p:spPr>
          <a:xfrm>
            <a:off x="5497794" y="271806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</a:p>
          <a:p>
            <a:pPr algn="ctr"/>
            <a:r>
              <a:rPr lang="en-US" sz="1200" dirty="0"/>
              <a:t>Squad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8B7838E5-F80E-45F5-9967-73E04DEEB3D2}"/>
              </a:ext>
            </a:extLst>
          </p:cNvPr>
          <p:cNvSpPr txBox="1"/>
          <p:nvPr/>
        </p:nvSpPr>
        <p:spPr>
          <a:xfrm>
            <a:off x="5947721" y="2247672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223538E2-3A53-4677-9E89-5252FED2B293}"/>
              </a:ext>
            </a:extLst>
          </p:cNvPr>
          <p:cNvCxnSpPr/>
          <p:nvPr/>
        </p:nvCxnSpPr>
        <p:spPr>
          <a:xfrm>
            <a:off x="6089514" y="227365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TextBox 17">
            <a:extLst>
              <a:ext uri="{FF2B5EF4-FFF2-40B4-BE49-F238E27FC236}">
                <a16:creationId xmlns:a16="http://schemas.microsoft.com/office/drawing/2014/main" id="{742BB14E-8DF1-4DBC-9501-E172ED6F3ABA}"/>
              </a:ext>
            </a:extLst>
          </p:cNvPr>
          <p:cNvSpPr txBox="1"/>
          <p:nvPr/>
        </p:nvSpPr>
        <p:spPr>
          <a:xfrm>
            <a:off x="5423947" y="3262932"/>
            <a:ext cx="139172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 8 Motorcycle PKM</a:t>
            </a:r>
          </a:p>
        </p:txBody>
      </p:sp>
    </p:spTree>
    <p:extLst>
      <p:ext uri="{BB962C8B-B14F-4D97-AF65-F5344CB8AC3E}">
        <p14:creationId xmlns:p14="http://schemas.microsoft.com/office/powerpoint/2010/main" val="3414696377"/>
      </p:ext>
    </p:extLst>
  </p:cSld>
  <p:clrMapOvr>
    <a:masterClrMapping/>
  </p:clrMapOvr>
</p:sld>
</file>

<file path=ppt/slides/slide9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Chemical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640 Separate Tank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Chemical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Vehicle Decontamination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Combat Vehicle Decontamination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90532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Personnel Decontamination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58119" y="1664706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374096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735580" y="36550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Chemical Reconnaissance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>
            <a:cxnSpLocks/>
          </p:cNvCxnSpPr>
          <p:nvPr/>
        </p:nvCxnSpPr>
        <p:spPr>
          <a:xfrm>
            <a:off x="6086803" y="1710499"/>
            <a:ext cx="4119" cy="146649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106148" y="318842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34844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4844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16A05A56-7B35-430B-BC2E-20AFC833B81A}"/>
              </a:ext>
            </a:extLst>
          </p:cNvPr>
          <p:cNvCxnSpPr>
            <a:cxnSpLocks/>
          </p:cNvCxnSpPr>
          <p:nvPr/>
        </p:nvCxnSpPr>
        <p:spPr>
          <a:xfrm flipH="1">
            <a:off x="3341862" y="3156068"/>
            <a:ext cx="5475870" cy="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7C4D7A78-44D5-4CBA-9B86-92FEE7C9354E}"/>
              </a:ext>
            </a:extLst>
          </p:cNvPr>
          <p:cNvCxnSpPr/>
          <p:nvPr/>
        </p:nvCxnSpPr>
        <p:spPr>
          <a:xfrm>
            <a:off x="3348736" y="315440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object 60">
            <a:extLst>
              <a:ext uri="{FF2B5EF4-FFF2-40B4-BE49-F238E27FC236}">
                <a16:creationId xmlns:a16="http://schemas.microsoft.com/office/drawing/2014/main" id="{E49AFC8D-30EE-470A-8B62-18A847349707}"/>
              </a:ext>
            </a:extLst>
          </p:cNvPr>
          <p:cNvSpPr/>
          <p:nvPr/>
        </p:nvSpPr>
        <p:spPr>
          <a:xfrm>
            <a:off x="8214362" y="36169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  <a:br>
              <a:rPr lang="en-US" sz="1200" dirty="0"/>
            </a:br>
            <a:r>
              <a:rPr lang="en-US" sz="1200" dirty="0"/>
              <a:t>Section</a:t>
            </a: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F2B05ABD-3B3F-4F39-8801-8001161F5D71}"/>
              </a:ext>
            </a:extLst>
          </p:cNvPr>
          <p:cNvSpPr txBox="1"/>
          <p:nvPr/>
        </p:nvSpPr>
        <p:spPr>
          <a:xfrm>
            <a:off x="8649628" y="315032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5D8966D7-289E-40D0-85B7-AE2A9998E94A}"/>
              </a:ext>
            </a:extLst>
          </p:cNvPr>
          <p:cNvCxnSpPr/>
          <p:nvPr/>
        </p:nvCxnSpPr>
        <p:spPr>
          <a:xfrm>
            <a:off x="8808722" y="315032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2" name="TextBox 51">
            <a:extLst>
              <a:ext uri="{FF2B5EF4-FFF2-40B4-BE49-F238E27FC236}">
                <a16:creationId xmlns:a16="http://schemas.microsoft.com/office/drawing/2014/main" id="{7C4B68D8-456A-4511-818B-E5C56DDBA3EB}"/>
              </a:ext>
            </a:extLst>
          </p:cNvPr>
          <p:cNvSpPr txBox="1"/>
          <p:nvPr/>
        </p:nvSpPr>
        <p:spPr>
          <a:xfrm>
            <a:off x="8131112" y="4207757"/>
            <a:ext cx="180209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991297865"/>
      </p:ext>
    </p:extLst>
  </p:cSld>
  <p:clrMapOvr>
    <a:masterClrMapping/>
  </p:clrMapOvr>
</p:sld>
</file>

<file path=ppt/slides/slide9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Vehicle Decontamination Platoon, Chemical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640 Separate Tank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Vehicle Decontamination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666652" y="2267803"/>
            <a:ext cx="8980160" cy="11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86094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Vehicle Decontamination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490301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055073" y="271220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Vehicle Decontamination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677814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0651465" y="225646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455093" y="223128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994699" y="3282852"/>
            <a:ext cx="180209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ZIL 131 ARS 14K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9714" y="27256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Vehicle Decontamination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4479" y="22736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07929" y="225899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5432756" y="3286988"/>
            <a:ext cx="180209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ZIL 131 ARS 14K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2" name="TextBox 31"/>
          <p:cNvSpPr txBox="1"/>
          <p:nvPr/>
        </p:nvSpPr>
        <p:spPr>
          <a:xfrm>
            <a:off x="9989384" y="3288635"/>
            <a:ext cx="180209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ZIL 131 ARS 14K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902186384"/>
      </p:ext>
    </p:extLst>
  </p:cSld>
  <p:clrMapOvr>
    <a:masterClrMapping/>
  </p:clrMapOvr>
</p:sld>
</file>

<file path=ppt/slides/slide9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Combat Vehicle Decontamination Platoon, Chemical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640 Separate Tank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Combat Vehicle Decontamination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666652" y="2267803"/>
            <a:ext cx="8980160" cy="11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86094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Combat Vehicle Decontamination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490301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055073" y="271220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Combat Vehicle Decontamination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677814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0651465" y="225646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455093" y="223128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994699" y="3282852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TMS 65M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Decon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9714" y="27256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Combat Vehicle Decontamination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4479" y="22736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07929" y="225899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5432756" y="3286988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TMS 65M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Decon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2" name="TextBox 31"/>
          <p:cNvSpPr txBox="1"/>
          <p:nvPr/>
        </p:nvSpPr>
        <p:spPr>
          <a:xfrm>
            <a:off x="9989384" y="3288635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TMS 65M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Decon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242005289"/>
      </p:ext>
    </p:extLst>
  </p:cSld>
  <p:clrMapOvr>
    <a:masterClrMapping/>
  </p:clrMapOvr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Support Company, Field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672335" y="27157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267100" y="226373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7601127" y="3264348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080550" y="224908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381033EB-4E59-46D3-9CA6-7049E7487F3C}"/>
              </a:ext>
            </a:extLst>
          </p:cNvPr>
          <p:cNvSpPr/>
          <p:nvPr/>
        </p:nvSpPr>
        <p:spPr>
          <a:xfrm>
            <a:off x="3379274" y="27135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EA0E7A52-CBBF-44E1-9BAA-AD7AFFFC76F6}"/>
              </a:ext>
            </a:extLst>
          </p:cNvPr>
          <p:cNvCxnSpPr/>
          <p:nvPr/>
        </p:nvCxnSpPr>
        <p:spPr>
          <a:xfrm>
            <a:off x="3974039" y="226158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6A95DB8A-C697-46A9-A5B8-60CAAA1EEA18}"/>
              </a:ext>
            </a:extLst>
          </p:cNvPr>
          <p:cNvSpPr txBox="1"/>
          <p:nvPr/>
        </p:nvSpPr>
        <p:spPr>
          <a:xfrm>
            <a:off x="3308066" y="3262196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67691996-C3D2-4B8E-9D16-231121A824FC}"/>
              </a:ext>
            </a:extLst>
          </p:cNvPr>
          <p:cNvSpPr txBox="1"/>
          <p:nvPr/>
        </p:nvSpPr>
        <p:spPr>
          <a:xfrm>
            <a:off x="3787489" y="224693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3288009722"/>
      </p:ext>
    </p:extLst>
  </p:cSld>
  <p:clrMapOvr>
    <a:masterClrMapping/>
  </p:clrMapOvr>
</p:sld>
</file>

<file path=ppt/slides/slide9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Personnel Decontamination Platoon, Chemical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640 Separate Tank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Personnel Decontamination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666652" y="2267803"/>
            <a:ext cx="8980160" cy="11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86094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Personnel Decontamination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490301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055073" y="271220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Personnel Decontamination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677814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0651465" y="225646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455093" y="223128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994699" y="3282852"/>
            <a:ext cx="180209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DDA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Decon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Decon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674628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Personnel Decontamination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4269393" y="225143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4082843" y="22367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3607670" y="3264781"/>
            <a:ext cx="180209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DDA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Decon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Decon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2" name="TextBox 31"/>
          <p:cNvSpPr txBox="1"/>
          <p:nvPr/>
        </p:nvSpPr>
        <p:spPr>
          <a:xfrm>
            <a:off x="9989384" y="3288635"/>
            <a:ext cx="180209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DDA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Decon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Decon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92E71CFC-BECA-4785-9CFA-9E6EFDC0D52F}"/>
              </a:ext>
            </a:extLst>
          </p:cNvPr>
          <p:cNvSpPr/>
          <p:nvPr/>
        </p:nvSpPr>
        <p:spPr>
          <a:xfrm>
            <a:off x="744244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Personnel Decontamination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65ADC2AA-B8DD-4B35-BB20-E687A1D56490}"/>
              </a:ext>
            </a:extLst>
          </p:cNvPr>
          <p:cNvCxnSpPr/>
          <p:nvPr/>
        </p:nvCxnSpPr>
        <p:spPr>
          <a:xfrm>
            <a:off x="8037205" y="225143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87DBBD30-1F10-4A09-9945-2DAAD8EDC254}"/>
              </a:ext>
            </a:extLst>
          </p:cNvPr>
          <p:cNvSpPr txBox="1"/>
          <p:nvPr/>
        </p:nvSpPr>
        <p:spPr>
          <a:xfrm>
            <a:off x="7850655" y="22367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E2B687E2-2084-494B-B2AB-197C4150B4FE}"/>
              </a:ext>
            </a:extLst>
          </p:cNvPr>
          <p:cNvSpPr txBox="1"/>
          <p:nvPr/>
        </p:nvSpPr>
        <p:spPr>
          <a:xfrm>
            <a:off x="7375482" y="3264781"/>
            <a:ext cx="1802096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DDA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Decon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Decon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003557894"/>
      </p:ext>
    </p:extLst>
  </p:cSld>
  <p:clrMapOvr>
    <a:masterClrMapping/>
  </p:clrMapOvr>
</p:sld>
</file>

<file path=ppt/slides/slide9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Chemical Reconnaissance Platoon, Chemical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640 Separate Tank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Chemical Reconnaissance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666652" y="2267803"/>
            <a:ext cx="8980160" cy="11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86094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Chemical  Reconnaissance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490301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055073" y="271220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Chemical  Reconnaissance 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677814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0651465" y="225646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455093" y="223128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994699" y="3282852"/>
            <a:ext cx="112242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BTR-80 RKHM 4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9714" y="27256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Chemical  Reconnaissance 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4479" y="22736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07929" y="225899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5432756" y="3286988"/>
            <a:ext cx="115608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BTR-80 RKHM 4</a:t>
            </a:r>
          </a:p>
        </p:txBody>
      </p:sp>
      <p:sp>
        <p:nvSpPr>
          <p:cNvPr id="32" name="TextBox 31"/>
          <p:cNvSpPr txBox="1"/>
          <p:nvPr/>
        </p:nvSpPr>
        <p:spPr>
          <a:xfrm>
            <a:off x="9989384" y="3288635"/>
            <a:ext cx="112242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BTR-80 RKHM 4</a:t>
            </a:r>
          </a:p>
        </p:txBody>
      </p:sp>
    </p:spTree>
    <p:extLst>
      <p:ext uri="{BB962C8B-B14F-4D97-AF65-F5344CB8AC3E}">
        <p14:creationId xmlns:p14="http://schemas.microsoft.com/office/powerpoint/2010/main" val="3813004466"/>
      </p:ext>
    </p:extLst>
  </p:cSld>
  <p:clrMapOvr>
    <a:masterClrMapping/>
  </p:clrMapOvr>
</p:sld>
</file>

<file path=ppt/slides/slide9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Medical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640 Separate Tank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Surgical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Intermediate Medical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90532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Recovery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20264" y="166470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374096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735580" y="36550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Dental</a:t>
            </a:r>
            <a:br>
              <a:rPr lang="en-US" sz="1200" dirty="0"/>
            </a:br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>
            <a:cxnSpLocks/>
          </p:cNvCxnSpPr>
          <p:nvPr/>
        </p:nvCxnSpPr>
        <p:spPr>
          <a:xfrm>
            <a:off x="6086803" y="1710499"/>
            <a:ext cx="4119" cy="146649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159416" y="318842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34844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4844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2" name="object 60">
            <a:extLst>
              <a:ext uri="{FF2B5EF4-FFF2-40B4-BE49-F238E27FC236}">
                <a16:creationId xmlns:a16="http://schemas.microsoft.com/office/drawing/2014/main" id="{76DC14C1-F4E1-429F-A1B5-E07F8C06B908}"/>
              </a:ext>
            </a:extLst>
          </p:cNvPr>
          <p:cNvSpPr/>
          <p:nvPr/>
        </p:nvSpPr>
        <p:spPr>
          <a:xfrm>
            <a:off x="5496562" y="363599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Pharmacy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BC4A67B1-910C-4188-B20F-6EE78D3865FC}"/>
              </a:ext>
            </a:extLst>
          </p:cNvPr>
          <p:cNvSpPr txBox="1"/>
          <p:nvPr/>
        </p:nvSpPr>
        <p:spPr>
          <a:xfrm>
            <a:off x="5908968" y="31693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16A05A56-7B35-430B-BC2E-20AFC833B81A}"/>
              </a:ext>
            </a:extLst>
          </p:cNvPr>
          <p:cNvCxnSpPr>
            <a:cxnSpLocks/>
          </p:cNvCxnSpPr>
          <p:nvPr/>
        </p:nvCxnSpPr>
        <p:spPr>
          <a:xfrm flipH="1">
            <a:off x="3341862" y="3156068"/>
            <a:ext cx="5475870" cy="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7C4D7A78-44D5-4CBA-9B86-92FEE7C9354E}"/>
              </a:ext>
            </a:extLst>
          </p:cNvPr>
          <p:cNvCxnSpPr/>
          <p:nvPr/>
        </p:nvCxnSpPr>
        <p:spPr>
          <a:xfrm>
            <a:off x="3348736" y="315440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9AC7944D-5AC0-4044-9238-21FDBC7352C7}"/>
              </a:ext>
            </a:extLst>
          </p:cNvPr>
          <p:cNvCxnSpPr/>
          <p:nvPr/>
        </p:nvCxnSpPr>
        <p:spPr>
          <a:xfrm>
            <a:off x="6090922" y="31693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object 60">
            <a:extLst>
              <a:ext uri="{FF2B5EF4-FFF2-40B4-BE49-F238E27FC236}">
                <a16:creationId xmlns:a16="http://schemas.microsoft.com/office/drawing/2014/main" id="{E49AFC8D-30EE-470A-8B62-18A847349707}"/>
              </a:ext>
            </a:extLst>
          </p:cNvPr>
          <p:cNvSpPr/>
          <p:nvPr/>
        </p:nvSpPr>
        <p:spPr>
          <a:xfrm>
            <a:off x="8214362" y="36169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Mortuary</a:t>
            </a:r>
            <a:br>
              <a:rPr lang="en-US" sz="1200" dirty="0"/>
            </a:br>
            <a:r>
              <a:rPr lang="en-US" sz="1200" dirty="0"/>
              <a:t>Section</a:t>
            </a: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F2B05ABD-3B3F-4F39-8801-8001161F5D71}"/>
              </a:ext>
            </a:extLst>
          </p:cNvPr>
          <p:cNvSpPr txBox="1"/>
          <p:nvPr/>
        </p:nvSpPr>
        <p:spPr>
          <a:xfrm>
            <a:off x="8649628" y="315032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5D8966D7-289E-40D0-85B7-AE2A9998E94A}"/>
              </a:ext>
            </a:extLst>
          </p:cNvPr>
          <p:cNvCxnSpPr/>
          <p:nvPr/>
        </p:nvCxnSpPr>
        <p:spPr>
          <a:xfrm>
            <a:off x="8808722" y="315032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" name="TextBox 48">
            <a:extLst>
              <a:ext uri="{FF2B5EF4-FFF2-40B4-BE49-F238E27FC236}">
                <a16:creationId xmlns:a16="http://schemas.microsoft.com/office/drawing/2014/main" id="{527709B1-FF9E-42BD-A5C7-E23610D19B30}"/>
              </a:ext>
            </a:extLst>
          </p:cNvPr>
          <p:cNvSpPr txBox="1"/>
          <p:nvPr/>
        </p:nvSpPr>
        <p:spPr>
          <a:xfrm>
            <a:off x="10425823" y="2730192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28531AC3-A8DD-4D3E-B818-492C4D76E73D}"/>
              </a:ext>
            </a:extLst>
          </p:cNvPr>
          <p:cNvSpPr txBox="1"/>
          <p:nvPr/>
        </p:nvSpPr>
        <p:spPr>
          <a:xfrm>
            <a:off x="2629091" y="4251767"/>
            <a:ext cx="171874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58356964-4488-4B89-B876-707791BDFFB7}"/>
              </a:ext>
            </a:extLst>
          </p:cNvPr>
          <p:cNvSpPr txBox="1"/>
          <p:nvPr/>
        </p:nvSpPr>
        <p:spPr>
          <a:xfrm>
            <a:off x="5414534" y="4203680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7C4B68D8-456A-4511-818B-E5C56DDBA3EB}"/>
              </a:ext>
            </a:extLst>
          </p:cNvPr>
          <p:cNvSpPr txBox="1"/>
          <p:nvPr/>
        </p:nvSpPr>
        <p:spPr>
          <a:xfrm>
            <a:off x="8131112" y="4207757"/>
            <a:ext cx="1718740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Medical Refrigerated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Refrigerator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24097122"/>
      </p:ext>
    </p:extLst>
  </p:cSld>
  <p:clrMapOvr>
    <a:masterClrMapping/>
  </p:clrMapOvr>
</p:sld>
</file>

<file path=ppt/slides/slide9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Surgical Platoon, Medical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640 Separate Tank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Surgical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Surgical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87881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Surgical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159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718740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6x6 hospital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718740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6x6 hospital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5" name="object 60">
            <a:extLst>
              <a:ext uri="{FF2B5EF4-FFF2-40B4-BE49-F238E27FC236}">
                <a16:creationId xmlns:a16="http://schemas.microsoft.com/office/drawing/2014/main" id="{6CE0B420-4542-41BE-9E91-052AB2D50DE1}"/>
              </a:ext>
            </a:extLst>
          </p:cNvPr>
          <p:cNvSpPr/>
          <p:nvPr/>
        </p:nvSpPr>
        <p:spPr>
          <a:xfrm>
            <a:off x="5497794" y="271806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Surgical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8B7838E5-F80E-45F5-9967-73E04DEEB3D2}"/>
              </a:ext>
            </a:extLst>
          </p:cNvPr>
          <p:cNvSpPr txBox="1"/>
          <p:nvPr/>
        </p:nvSpPr>
        <p:spPr>
          <a:xfrm>
            <a:off x="5900096" y="224767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223538E2-3A53-4677-9E89-5252FED2B293}"/>
              </a:ext>
            </a:extLst>
          </p:cNvPr>
          <p:cNvCxnSpPr/>
          <p:nvPr/>
        </p:nvCxnSpPr>
        <p:spPr>
          <a:xfrm>
            <a:off x="6089514" y="227365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TextBox 17">
            <a:extLst>
              <a:ext uri="{FF2B5EF4-FFF2-40B4-BE49-F238E27FC236}">
                <a16:creationId xmlns:a16="http://schemas.microsoft.com/office/drawing/2014/main" id="{742BB14E-8DF1-4DBC-9501-E172ED6F3ABA}"/>
              </a:ext>
            </a:extLst>
          </p:cNvPr>
          <p:cNvSpPr txBox="1"/>
          <p:nvPr/>
        </p:nvSpPr>
        <p:spPr>
          <a:xfrm>
            <a:off x="5423947" y="3262932"/>
            <a:ext cx="1718740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6x6 hospital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90855219"/>
      </p:ext>
    </p:extLst>
  </p:cSld>
  <p:clrMapOvr>
    <a:masterClrMapping/>
  </p:clrMapOvr>
</p:sld>
</file>

<file path=ppt/slides/slide9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Intermediate Medical Platoon, Medical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640 Separate Tank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Intermediate Medical 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Intermediate Medical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87881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Intermediate Medical 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159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718740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6x6 hospital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718740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6x6 hospital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5" name="object 60">
            <a:extLst>
              <a:ext uri="{FF2B5EF4-FFF2-40B4-BE49-F238E27FC236}">
                <a16:creationId xmlns:a16="http://schemas.microsoft.com/office/drawing/2014/main" id="{6CE0B420-4542-41BE-9E91-052AB2D50DE1}"/>
              </a:ext>
            </a:extLst>
          </p:cNvPr>
          <p:cNvSpPr/>
          <p:nvPr/>
        </p:nvSpPr>
        <p:spPr>
          <a:xfrm>
            <a:off x="5497794" y="271806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Intermediate Medical Section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8B7838E5-F80E-45F5-9967-73E04DEEB3D2}"/>
              </a:ext>
            </a:extLst>
          </p:cNvPr>
          <p:cNvSpPr txBox="1"/>
          <p:nvPr/>
        </p:nvSpPr>
        <p:spPr>
          <a:xfrm>
            <a:off x="5900096" y="224767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223538E2-3A53-4677-9E89-5252FED2B293}"/>
              </a:ext>
            </a:extLst>
          </p:cNvPr>
          <p:cNvCxnSpPr/>
          <p:nvPr/>
        </p:nvCxnSpPr>
        <p:spPr>
          <a:xfrm>
            <a:off x="6089514" y="227365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TextBox 17">
            <a:extLst>
              <a:ext uri="{FF2B5EF4-FFF2-40B4-BE49-F238E27FC236}">
                <a16:creationId xmlns:a16="http://schemas.microsoft.com/office/drawing/2014/main" id="{742BB14E-8DF1-4DBC-9501-E172ED6F3ABA}"/>
              </a:ext>
            </a:extLst>
          </p:cNvPr>
          <p:cNvSpPr txBox="1"/>
          <p:nvPr/>
        </p:nvSpPr>
        <p:spPr>
          <a:xfrm>
            <a:off x="5423947" y="3262932"/>
            <a:ext cx="1718740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6x6 hospital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137000253"/>
      </p:ext>
    </p:extLst>
  </p:cSld>
  <p:clrMapOvr>
    <a:masterClrMapping/>
  </p:clrMapOvr>
</p:sld>
</file>

<file path=ppt/slides/slide9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63 Separate Airborne Infantry Brigade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389" cy="380145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Separate Airborne Infantry Brigade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190" y="644092"/>
            <a:ext cx="27443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X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4694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63 Separate Airborne Infantry Brigade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82521" y="208351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632760" y="230069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631 Airborne Infantry Battalion</a:t>
            </a:r>
            <a:endParaRPr sz="1200" dirty="0"/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3097952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663116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632 Airborne Infantry Battalion</a:t>
            </a:r>
            <a:endParaRPr sz="1200" dirty="0"/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5146970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641202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633 Airborne Infantry Battalion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6886544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69" name="object 60">
            <a:extLst>
              <a:ext uri="{FF2B5EF4-FFF2-40B4-BE49-F238E27FC236}">
                <a16:creationId xmlns:a16="http://schemas.microsoft.com/office/drawing/2014/main" id="{6CB944C2-9388-41D9-967D-D1C47186E2B5}"/>
              </a:ext>
            </a:extLst>
          </p:cNvPr>
          <p:cNvSpPr/>
          <p:nvPr/>
        </p:nvSpPr>
        <p:spPr>
          <a:xfrm>
            <a:off x="8413684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634 Airborne Tank</a:t>
            </a:r>
          </a:p>
          <a:p>
            <a:pPr algn="ctr"/>
            <a:r>
              <a:rPr lang="en-US" sz="1200" dirty="0"/>
              <a:t>Battalion</a:t>
            </a: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8636FCD9-5D82-4416-99AE-35DAE638FB74}"/>
              </a:ext>
            </a:extLst>
          </p:cNvPr>
          <p:cNvSpPr txBox="1"/>
          <p:nvPr/>
        </p:nvSpPr>
        <p:spPr>
          <a:xfrm>
            <a:off x="8878655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81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635 Anti-Tank</a:t>
            </a:r>
          </a:p>
          <a:p>
            <a:pPr algn="ctr"/>
            <a:r>
              <a:rPr lang="en-US" sz="1200" dirty="0"/>
              <a:t>Battalion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971725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73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500144" y="39534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636 Field Artillery Battalion</a:t>
            </a:r>
          </a:p>
        </p:txBody>
      </p:sp>
      <p:sp>
        <p:nvSpPr>
          <p:cNvPr id="74" name="TextBox 73">
            <a:extLst>
              <a:ext uri="{FF2B5EF4-FFF2-40B4-BE49-F238E27FC236}">
                <a16:creationId xmlns:a16="http://schemas.microsoft.com/office/drawing/2014/main" id="{61D16797-20A4-43C5-A45C-BD62C451772D}"/>
              </a:ext>
            </a:extLst>
          </p:cNvPr>
          <p:cNvSpPr txBox="1"/>
          <p:nvPr/>
        </p:nvSpPr>
        <p:spPr>
          <a:xfrm>
            <a:off x="965336" y="3745590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77" name="object 60">
            <a:extLst>
              <a:ext uri="{FF2B5EF4-FFF2-40B4-BE49-F238E27FC236}">
                <a16:creationId xmlns:a16="http://schemas.microsoft.com/office/drawing/2014/main" id="{E426BBA5-2ECC-4738-817C-246FBC4547BB}"/>
              </a:ext>
            </a:extLst>
          </p:cNvPr>
          <p:cNvSpPr/>
          <p:nvPr/>
        </p:nvSpPr>
        <p:spPr>
          <a:xfrm>
            <a:off x="2614395" y="39634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637 Air Defense</a:t>
            </a:r>
            <a:br>
              <a:rPr lang="en-US" sz="1200" dirty="0"/>
            </a:br>
            <a:r>
              <a:rPr lang="en-US" sz="1200" dirty="0"/>
              <a:t>Artillery Battalion</a:t>
            </a:r>
          </a:p>
        </p:txBody>
      </p:sp>
      <p:sp>
        <p:nvSpPr>
          <p:cNvPr id="78" name="TextBox 77">
            <a:extLst>
              <a:ext uri="{FF2B5EF4-FFF2-40B4-BE49-F238E27FC236}">
                <a16:creationId xmlns:a16="http://schemas.microsoft.com/office/drawing/2014/main" id="{085E1DB8-A27F-40ED-9267-207F44EBAC45}"/>
              </a:ext>
            </a:extLst>
          </p:cNvPr>
          <p:cNvSpPr txBox="1"/>
          <p:nvPr/>
        </p:nvSpPr>
        <p:spPr>
          <a:xfrm>
            <a:off x="3073079" y="3751578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81" name="object 60">
            <a:extLst>
              <a:ext uri="{FF2B5EF4-FFF2-40B4-BE49-F238E27FC236}">
                <a16:creationId xmlns:a16="http://schemas.microsoft.com/office/drawing/2014/main" id="{45D52A1E-AE54-45BC-A01B-E25A206BEFF5}"/>
              </a:ext>
            </a:extLst>
          </p:cNvPr>
          <p:cNvSpPr/>
          <p:nvPr/>
        </p:nvSpPr>
        <p:spPr>
          <a:xfrm>
            <a:off x="8409496" y="39634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63 Engineer</a:t>
            </a:r>
            <a:br>
              <a:rPr lang="en-US" sz="1200" dirty="0"/>
            </a:br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82" name="TextBox 81">
            <a:extLst>
              <a:ext uri="{FF2B5EF4-FFF2-40B4-BE49-F238E27FC236}">
                <a16:creationId xmlns:a16="http://schemas.microsoft.com/office/drawing/2014/main" id="{22EEC7CF-531C-4252-BA0A-171997BFBFC2}"/>
              </a:ext>
            </a:extLst>
          </p:cNvPr>
          <p:cNvSpPr txBox="1"/>
          <p:nvPr/>
        </p:nvSpPr>
        <p:spPr>
          <a:xfrm>
            <a:off x="8877294" y="376339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83" name="object 60">
            <a:extLst>
              <a:ext uri="{FF2B5EF4-FFF2-40B4-BE49-F238E27FC236}">
                <a16:creationId xmlns:a16="http://schemas.microsoft.com/office/drawing/2014/main" id="{7801212E-E563-45A8-BE47-E51BC0001469}"/>
              </a:ext>
            </a:extLst>
          </p:cNvPr>
          <p:cNvSpPr/>
          <p:nvPr/>
        </p:nvSpPr>
        <p:spPr>
          <a:xfrm>
            <a:off x="10510949" y="39534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63 Support</a:t>
            </a:r>
            <a:br>
              <a:rPr lang="en-US" sz="1200" dirty="0"/>
            </a:br>
            <a:r>
              <a:rPr lang="en-US" sz="1200" dirty="0"/>
              <a:t>Battalion</a:t>
            </a:r>
          </a:p>
        </p:txBody>
      </p:sp>
      <p:sp>
        <p:nvSpPr>
          <p:cNvPr id="84" name="TextBox 83">
            <a:extLst>
              <a:ext uri="{FF2B5EF4-FFF2-40B4-BE49-F238E27FC236}">
                <a16:creationId xmlns:a16="http://schemas.microsoft.com/office/drawing/2014/main" id="{AAC108ED-2E79-4A7D-B158-235511B997D2}"/>
              </a:ext>
            </a:extLst>
          </p:cNvPr>
          <p:cNvSpPr txBox="1"/>
          <p:nvPr/>
        </p:nvSpPr>
        <p:spPr>
          <a:xfrm>
            <a:off x="10979740" y="3745590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85" name="object 60">
            <a:extLst>
              <a:ext uri="{FF2B5EF4-FFF2-40B4-BE49-F238E27FC236}">
                <a16:creationId xmlns:a16="http://schemas.microsoft.com/office/drawing/2014/main" id="{285CFD51-242C-414A-972C-E19FC4FF4C2C}"/>
              </a:ext>
            </a:extLst>
          </p:cNvPr>
          <p:cNvSpPr/>
          <p:nvPr/>
        </p:nvSpPr>
        <p:spPr>
          <a:xfrm>
            <a:off x="4658478" y="394996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63 Reconnaissance Company</a:t>
            </a:r>
            <a:endParaRPr sz="1200" dirty="0"/>
          </a:p>
        </p:txBody>
      </p:sp>
      <p:sp>
        <p:nvSpPr>
          <p:cNvPr id="87" name="object 60">
            <a:extLst>
              <a:ext uri="{FF2B5EF4-FFF2-40B4-BE49-F238E27FC236}">
                <a16:creationId xmlns:a16="http://schemas.microsoft.com/office/drawing/2014/main" id="{6884C3F7-C906-4D04-BBFA-03B6F9F31984}"/>
              </a:ext>
            </a:extLst>
          </p:cNvPr>
          <p:cNvSpPr/>
          <p:nvPr/>
        </p:nvSpPr>
        <p:spPr>
          <a:xfrm>
            <a:off x="492675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63 Maintenance</a:t>
            </a:r>
            <a:br>
              <a:rPr lang="en-US" sz="1200" dirty="0"/>
            </a:br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953202" y="539969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91" name="object 60">
            <a:extLst>
              <a:ext uri="{FF2B5EF4-FFF2-40B4-BE49-F238E27FC236}">
                <a16:creationId xmlns:a16="http://schemas.microsoft.com/office/drawing/2014/main" id="{B8F41D20-0B04-4042-83D7-4D5FBC21619E}"/>
              </a:ext>
            </a:extLst>
          </p:cNvPr>
          <p:cNvSpPr/>
          <p:nvPr/>
        </p:nvSpPr>
        <p:spPr>
          <a:xfrm>
            <a:off x="2956474" y="56115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3452482" y="5399692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3" name="object 60">
            <a:extLst>
              <a:ext uri="{FF2B5EF4-FFF2-40B4-BE49-F238E27FC236}">
                <a16:creationId xmlns:a16="http://schemas.microsoft.com/office/drawing/2014/main" id="{66F1F12B-68E3-441E-A4D8-30E9A2393C4A}"/>
              </a:ext>
            </a:extLst>
          </p:cNvPr>
          <p:cNvSpPr/>
          <p:nvPr/>
        </p:nvSpPr>
        <p:spPr>
          <a:xfrm>
            <a:off x="8032556" y="56115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Chemical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2AC091A-8990-4C1B-A48B-D3EE9C25DE2A}"/>
              </a:ext>
            </a:extLst>
          </p:cNvPr>
          <p:cNvSpPr/>
          <p:nvPr/>
        </p:nvSpPr>
        <p:spPr>
          <a:xfrm>
            <a:off x="10503480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469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228509" y="18391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5272201" y="18390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7016284" y="18363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" name="Straight Connector 121">
            <a:extLst>
              <a:ext uri="{FF2B5EF4-FFF2-40B4-BE49-F238E27FC236}">
                <a16:creationId xmlns:a16="http://schemas.microsoft.com/office/drawing/2014/main" id="{CE5B60CE-A550-477F-8408-109AE267E6C9}"/>
              </a:ext>
            </a:extLst>
          </p:cNvPr>
          <p:cNvCxnSpPr/>
          <p:nvPr/>
        </p:nvCxnSpPr>
        <p:spPr>
          <a:xfrm>
            <a:off x="9003856" y="184255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356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4" name="Straight Connector 123">
            <a:extLst>
              <a:ext uri="{FF2B5EF4-FFF2-40B4-BE49-F238E27FC236}">
                <a16:creationId xmlns:a16="http://schemas.microsoft.com/office/drawing/2014/main" id="{E8E2C687-8F55-4AA9-87AF-313368FB2932}"/>
              </a:ext>
            </a:extLst>
          </p:cNvPr>
          <p:cNvCxnSpPr/>
          <p:nvPr/>
        </p:nvCxnSpPr>
        <p:spPr>
          <a:xfrm>
            <a:off x="1098487" y="354305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1093493" y="3551485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6" name="Straight Connector 125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3218524" y="355863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EC20E863-413F-48FC-993B-A2524972F2F4}"/>
              </a:ext>
            </a:extLst>
          </p:cNvPr>
          <p:cNvCxnSpPr/>
          <p:nvPr/>
        </p:nvCxnSpPr>
        <p:spPr>
          <a:xfrm>
            <a:off x="9002447" y="355302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0" name="Straight Connector 129">
            <a:extLst>
              <a:ext uri="{FF2B5EF4-FFF2-40B4-BE49-F238E27FC236}">
                <a16:creationId xmlns:a16="http://schemas.microsoft.com/office/drawing/2014/main" id="{5954BBA4-D4DF-4BB1-AF39-FA119786AB0D}"/>
              </a:ext>
            </a:extLst>
          </p:cNvPr>
          <p:cNvCxnSpPr/>
          <p:nvPr/>
        </p:nvCxnSpPr>
        <p:spPr>
          <a:xfrm>
            <a:off x="11095461" y="354930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1" name="Straight Connector 130">
            <a:extLst>
              <a:ext uri="{FF2B5EF4-FFF2-40B4-BE49-F238E27FC236}">
                <a16:creationId xmlns:a16="http://schemas.microsoft.com/office/drawing/2014/main" id="{553762B7-D256-4E75-A67C-D8A7519362A3}"/>
              </a:ext>
            </a:extLst>
          </p:cNvPr>
          <p:cNvCxnSpPr/>
          <p:nvPr/>
        </p:nvCxnSpPr>
        <p:spPr>
          <a:xfrm>
            <a:off x="1092156" y="520165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2" name="Straight Connector 131">
            <a:extLst>
              <a:ext uri="{FF2B5EF4-FFF2-40B4-BE49-F238E27FC236}">
                <a16:creationId xmlns:a16="http://schemas.microsoft.com/office/drawing/2014/main" id="{358526AA-416E-4593-8B14-1668F1F64820}"/>
              </a:ext>
            </a:extLst>
          </p:cNvPr>
          <p:cNvCxnSpPr/>
          <p:nvPr/>
        </p:nvCxnSpPr>
        <p:spPr>
          <a:xfrm>
            <a:off x="1087162" y="5210090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4" name="Straight Connector 133">
            <a:extLst>
              <a:ext uri="{FF2B5EF4-FFF2-40B4-BE49-F238E27FC236}">
                <a16:creationId xmlns:a16="http://schemas.microsoft.com/office/drawing/2014/main" id="{213CDB34-7CA4-4C13-A5B9-4224E9CAA58E}"/>
              </a:ext>
            </a:extLst>
          </p:cNvPr>
          <p:cNvCxnSpPr/>
          <p:nvPr/>
        </p:nvCxnSpPr>
        <p:spPr>
          <a:xfrm>
            <a:off x="3560637" y="52160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5" name="Straight Connector 134">
            <a:extLst>
              <a:ext uri="{FF2B5EF4-FFF2-40B4-BE49-F238E27FC236}">
                <a16:creationId xmlns:a16="http://schemas.microsoft.com/office/drawing/2014/main" id="{A7141411-C0E1-4D5A-8DDE-DF669A3F3608}"/>
              </a:ext>
            </a:extLst>
          </p:cNvPr>
          <p:cNvCxnSpPr/>
          <p:nvPr/>
        </p:nvCxnSpPr>
        <p:spPr>
          <a:xfrm>
            <a:off x="8621047" y="521333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7" name="Straight Connector 136">
            <a:extLst>
              <a:ext uri="{FF2B5EF4-FFF2-40B4-BE49-F238E27FC236}">
                <a16:creationId xmlns:a16="http://schemas.microsoft.com/office/drawing/2014/main" id="{27EDB0D3-5FF7-4634-A7A7-C37AA246980D}"/>
              </a:ext>
            </a:extLst>
          </p:cNvPr>
          <p:cNvCxnSpPr/>
          <p:nvPr/>
        </p:nvCxnSpPr>
        <p:spPr>
          <a:xfrm>
            <a:off x="11089130" y="52079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6" name="TextBox 85">
            <a:extLst>
              <a:ext uri="{FF2B5EF4-FFF2-40B4-BE49-F238E27FC236}">
                <a16:creationId xmlns:a16="http://schemas.microsoft.com/office/drawing/2014/main" id="{797FBB6A-B5BF-4669-AAF9-3FB030696A93}"/>
              </a:ext>
            </a:extLst>
          </p:cNvPr>
          <p:cNvSpPr txBox="1"/>
          <p:nvPr/>
        </p:nvSpPr>
        <p:spPr>
          <a:xfrm>
            <a:off x="5133897" y="3741715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75" name="Straight Connector 74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5256139" y="355863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6" name="object 60">
            <a:extLst>
              <a:ext uri="{FF2B5EF4-FFF2-40B4-BE49-F238E27FC236}">
                <a16:creationId xmlns:a16="http://schemas.microsoft.com/office/drawing/2014/main" id="{285CFD51-242C-414A-972C-E19FC4FF4C2C}"/>
              </a:ext>
            </a:extLst>
          </p:cNvPr>
          <p:cNvSpPr/>
          <p:nvPr/>
        </p:nvSpPr>
        <p:spPr>
          <a:xfrm>
            <a:off x="6406740" y="394996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63 Sniper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79" name="TextBox 78">
            <a:extLst>
              <a:ext uri="{FF2B5EF4-FFF2-40B4-BE49-F238E27FC236}">
                <a16:creationId xmlns:a16="http://schemas.microsoft.com/office/drawing/2014/main" id="{797FBB6A-B5BF-4669-AAF9-3FB030696A93}"/>
              </a:ext>
            </a:extLst>
          </p:cNvPr>
          <p:cNvSpPr txBox="1"/>
          <p:nvPr/>
        </p:nvSpPr>
        <p:spPr>
          <a:xfrm>
            <a:off x="6736680" y="350844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80" name="Straight Connector 79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7004401" y="355863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1" name="TextBox 60">
            <a:extLst>
              <a:ext uri="{FF2B5EF4-FFF2-40B4-BE49-F238E27FC236}">
                <a16:creationId xmlns:a16="http://schemas.microsoft.com/office/drawing/2014/main" id="{59EA446C-E2B2-495B-BDB9-4E169813ECB8}"/>
              </a:ext>
            </a:extLst>
          </p:cNvPr>
          <p:cNvSpPr txBox="1"/>
          <p:nvPr/>
        </p:nvSpPr>
        <p:spPr>
          <a:xfrm>
            <a:off x="8517968" y="5404363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CD2FB3DE-3261-4D28-A068-E9E818458701}"/>
              </a:ext>
            </a:extLst>
          </p:cNvPr>
          <p:cNvSpPr txBox="1"/>
          <p:nvPr/>
        </p:nvSpPr>
        <p:spPr>
          <a:xfrm>
            <a:off x="10990626" y="540211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</p:spTree>
    <p:extLst>
      <p:ext uri="{BB962C8B-B14F-4D97-AF65-F5344CB8AC3E}">
        <p14:creationId xmlns:p14="http://schemas.microsoft.com/office/powerpoint/2010/main" val="3214408530"/>
      </p:ext>
    </p:extLst>
  </p:cSld>
  <p:clrMapOvr>
    <a:masterClrMapping/>
  </p:clrMapOvr>
</p:sld>
</file>

<file path=ppt/slides/slide9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96712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Headquarters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63 Separate Airborne Infantry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4002" y="1378965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032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 Airborne Infantry Brigade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59937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19622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30639" y="198039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 &amp; Headquarters 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59937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58805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83820" y="153087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383087" y="2549498"/>
            <a:ext cx="1037463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BMD-3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14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MTP-LB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19 x MTLB-U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0" name="TextBox 49"/>
          <p:cNvSpPr txBox="1"/>
          <p:nvPr/>
        </p:nvSpPr>
        <p:spPr>
          <a:xfrm>
            <a:off x="10403626" y="5957905"/>
            <a:ext cx="171874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Tracked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82830" y="589774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91" name="Straight Connector 9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1095793" y="2529037"/>
            <a:ext cx="2674" cy="24740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" name="Straight Connector 91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1499641" y="4323665"/>
            <a:ext cx="3077141" cy="54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93" name="Straight Connector 92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8025405" y="5002461"/>
            <a:ext cx="3077141" cy="54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65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913977" y="473762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67" name="Straight Connector 66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1508337" y="432066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Straight Connector 6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4565373" y="433192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020616" y="499908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11098857" y="500087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5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3987830" y="473722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 Squad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7447929" y="54109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Squad</a:t>
            </a:r>
          </a:p>
        </p:txBody>
      </p:sp>
      <p:sp>
        <p:nvSpPr>
          <p:cNvPr id="98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0054" y="54109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99" name="TextBox 9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416442" y="4303511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101" name="TextBox 10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12695" y="49704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02" name="TextBox 101"/>
          <p:cNvSpPr txBox="1"/>
          <p:nvPr/>
        </p:nvSpPr>
        <p:spPr>
          <a:xfrm>
            <a:off x="815057" y="5319672"/>
            <a:ext cx="75052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3" name="TextBox 102"/>
          <p:cNvSpPr txBox="1"/>
          <p:nvPr/>
        </p:nvSpPr>
        <p:spPr>
          <a:xfrm>
            <a:off x="3896141" y="5324419"/>
            <a:ext cx="103746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MTP-LB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5" name="TextBox 104"/>
          <p:cNvSpPr txBox="1"/>
          <p:nvPr/>
        </p:nvSpPr>
        <p:spPr>
          <a:xfrm>
            <a:off x="7351543" y="5957905"/>
            <a:ext cx="1013419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3" name="TextBox 72">
            <a:extLst>
              <a:ext uri="{FF2B5EF4-FFF2-40B4-BE49-F238E27FC236}">
                <a16:creationId xmlns:a16="http://schemas.microsoft.com/office/drawing/2014/main" id="{77BCE088-492A-47D7-AD56-65D4A6887ABE}"/>
              </a:ext>
            </a:extLst>
          </p:cNvPr>
          <p:cNvSpPr txBox="1"/>
          <p:nvPr/>
        </p:nvSpPr>
        <p:spPr>
          <a:xfrm>
            <a:off x="10996455" y="178309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4" name="TextBox 93">
            <a:extLst>
              <a:ext uri="{FF2B5EF4-FFF2-40B4-BE49-F238E27FC236}">
                <a16:creationId xmlns:a16="http://schemas.microsoft.com/office/drawing/2014/main" id="{C43E6186-A3B5-46BD-85BA-0FC0B6B220AC}"/>
              </a:ext>
            </a:extLst>
          </p:cNvPr>
          <p:cNvSpPr txBox="1"/>
          <p:nvPr/>
        </p:nvSpPr>
        <p:spPr>
          <a:xfrm>
            <a:off x="7883905" y="4953176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107" name="object 60">
            <a:extLst>
              <a:ext uri="{FF2B5EF4-FFF2-40B4-BE49-F238E27FC236}">
                <a16:creationId xmlns:a16="http://schemas.microsoft.com/office/drawing/2014/main" id="{0D9706EC-5CE2-486C-B59F-1F3C783A1360}"/>
              </a:ext>
            </a:extLst>
          </p:cNvPr>
          <p:cNvSpPr/>
          <p:nvPr/>
        </p:nvSpPr>
        <p:spPr>
          <a:xfrm>
            <a:off x="2548072" y="353194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 Section</a:t>
            </a:r>
          </a:p>
        </p:txBody>
      </p:sp>
      <p:sp>
        <p:nvSpPr>
          <p:cNvPr id="108" name="TextBox 107">
            <a:extLst>
              <a:ext uri="{FF2B5EF4-FFF2-40B4-BE49-F238E27FC236}">
                <a16:creationId xmlns:a16="http://schemas.microsoft.com/office/drawing/2014/main" id="{2965E263-E473-4842-9F68-73F6CF67D02C}"/>
              </a:ext>
            </a:extLst>
          </p:cNvPr>
          <p:cNvSpPr txBox="1"/>
          <p:nvPr/>
        </p:nvSpPr>
        <p:spPr>
          <a:xfrm>
            <a:off x="2950713" y="307618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109" name="Straight Connector 108">
            <a:extLst>
              <a:ext uri="{FF2B5EF4-FFF2-40B4-BE49-F238E27FC236}">
                <a16:creationId xmlns:a16="http://schemas.microsoft.com/office/drawing/2014/main" id="{1E7903FD-2A55-4E29-9BA4-DBD3095C62E5}"/>
              </a:ext>
            </a:extLst>
          </p:cNvPr>
          <p:cNvCxnSpPr>
            <a:cxnSpLocks/>
          </p:cNvCxnSpPr>
          <p:nvPr/>
        </p:nvCxnSpPr>
        <p:spPr>
          <a:xfrm flipV="1">
            <a:off x="3127225" y="3066806"/>
            <a:ext cx="7971242" cy="2535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10" name="Straight Connector 109">
            <a:extLst>
              <a:ext uri="{FF2B5EF4-FFF2-40B4-BE49-F238E27FC236}">
                <a16:creationId xmlns:a16="http://schemas.microsoft.com/office/drawing/2014/main" id="{703AE2CE-BE0F-43F3-B8B3-878221DD0F85}"/>
              </a:ext>
            </a:extLst>
          </p:cNvPr>
          <p:cNvCxnSpPr/>
          <p:nvPr/>
        </p:nvCxnSpPr>
        <p:spPr>
          <a:xfrm>
            <a:off x="3142432" y="308948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1" name="Straight Connector 110">
            <a:extLst>
              <a:ext uri="{FF2B5EF4-FFF2-40B4-BE49-F238E27FC236}">
                <a16:creationId xmlns:a16="http://schemas.microsoft.com/office/drawing/2014/main" id="{57C03E09-32BB-42F5-B92B-730367492FEC}"/>
              </a:ext>
            </a:extLst>
          </p:cNvPr>
          <p:cNvCxnSpPr/>
          <p:nvPr/>
        </p:nvCxnSpPr>
        <p:spPr>
          <a:xfrm>
            <a:off x="3111743" y="409932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960408387"/>
      </p:ext>
    </p:extLst>
  </p:cSld>
  <p:clrMapOvr>
    <a:masterClrMapping/>
  </p:clrMapOvr>
</p:sld>
</file>

<file path=ppt/slides/slide9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8572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Airborne Infantry (IFV)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63 Separate Airborne Infantry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381150"/>
            <a:ext cx="0" cy="3545685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25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Airborne (IFV) Infantry 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271" y="62504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278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72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Mechanized Infantry Battalion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4533" y="182316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387517" y="227181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Airborne Infantry Company</a:t>
            </a:r>
            <a:endParaRPr sz="1200" dirty="0"/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2879633" y="2063975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9A89BBAF-B244-4635-BB3A-EE4E6C4C7EC1}"/>
              </a:ext>
            </a:extLst>
          </p:cNvPr>
          <p:cNvSpPr/>
          <p:nvPr/>
        </p:nvSpPr>
        <p:spPr>
          <a:xfrm>
            <a:off x="4148915" y="22640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Airborne Infantry Company</a:t>
            </a: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4BD9400B-F589-4279-AD5E-60332F5DE2A8}"/>
              </a:ext>
            </a:extLst>
          </p:cNvPr>
          <p:cNvSpPr txBox="1"/>
          <p:nvPr/>
        </p:nvSpPr>
        <p:spPr>
          <a:xfrm>
            <a:off x="4630363" y="205616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6782604" y="229082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Airborne Infantry Company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7265147" y="205572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652108" y="227181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Mortar</a:t>
            </a:r>
          </a:p>
          <a:p>
            <a:pPr algn="ctr"/>
            <a:r>
              <a:rPr lang="en-US" sz="1200" dirty="0"/>
              <a:t>Battery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130000" y="2063975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7" name="object 60">
            <a:extLst>
              <a:ext uri="{FF2B5EF4-FFF2-40B4-BE49-F238E27FC236}">
                <a16:creationId xmlns:a16="http://schemas.microsoft.com/office/drawing/2014/main" id="{D576C08F-F0D8-4233-93FB-C028CB9730F7}"/>
              </a:ext>
            </a:extLst>
          </p:cNvPr>
          <p:cNvSpPr/>
          <p:nvPr/>
        </p:nvSpPr>
        <p:spPr>
          <a:xfrm>
            <a:off x="10523288" y="224475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 Platoon</a:t>
            </a:r>
            <a:endParaRPr sz="1200" dirty="0"/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331D7C80-462A-455C-98B5-3D005060109E}"/>
              </a:ext>
            </a:extLst>
          </p:cNvPr>
          <p:cNvSpPr txBox="1"/>
          <p:nvPr/>
        </p:nvSpPr>
        <p:spPr>
          <a:xfrm>
            <a:off x="10832423" y="1808313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3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500144" y="535932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Weapons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77" name="object 60">
            <a:extLst>
              <a:ext uri="{FF2B5EF4-FFF2-40B4-BE49-F238E27FC236}">
                <a16:creationId xmlns:a16="http://schemas.microsoft.com/office/drawing/2014/main" id="{E426BBA5-2ECC-4738-817C-246FBC4547BB}"/>
              </a:ext>
            </a:extLst>
          </p:cNvPr>
          <p:cNvSpPr/>
          <p:nvPr/>
        </p:nvSpPr>
        <p:spPr>
          <a:xfrm>
            <a:off x="6788933" y="535932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Unmanned Aerial Vehicle Section</a:t>
            </a:r>
            <a:endParaRPr sz="1200" dirty="0"/>
          </a:p>
        </p:txBody>
      </p:sp>
      <p:sp>
        <p:nvSpPr>
          <p:cNvPr id="81" name="object 60">
            <a:extLst>
              <a:ext uri="{FF2B5EF4-FFF2-40B4-BE49-F238E27FC236}">
                <a16:creationId xmlns:a16="http://schemas.microsoft.com/office/drawing/2014/main" id="{45D52A1E-AE54-45BC-A01B-E25A206BEFF5}"/>
              </a:ext>
            </a:extLst>
          </p:cNvPr>
          <p:cNvSpPr/>
          <p:nvPr/>
        </p:nvSpPr>
        <p:spPr>
          <a:xfrm>
            <a:off x="8652108" y="535269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</a:t>
            </a:r>
          </a:p>
          <a:p>
            <a:pPr algn="ctr"/>
            <a:r>
              <a:rPr lang="en-US" sz="1200" dirty="0"/>
              <a:t>Signals Platoon</a:t>
            </a:r>
            <a:endParaRPr sz="1200" dirty="0"/>
          </a:p>
        </p:txBody>
      </p:sp>
      <p:sp>
        <p:nvSpPr>
          <p:cNvPr id="83" name="object 60">
            <a:extLst>
              <a:ext uri="{FF2B5EF4-FFF2-40B4-BE49-F238E27FC236}">
                <a16:creationId xmlns:a16="http://schemas.microsoft.com/office/drawing/2014/main" id="{7801212E-E563-45A8-BE47-E51BC0001469}"/>
              </a:ext>
            </a:extLst>
          </p:cNvPr>
          <p:cNvSpPr/>
          <p:nvPr/>
        </p:nvSpPr>
        <p:spPr>
          <a:xfrm>
            <a:off x="10508186" y="535635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278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2993345" y="181961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7" name="Straight Connector 11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4750488" y="182532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7383293" y="18385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1" name="Straight Connector 120">
            <a:extLst>
              <a:ext uri="{FF2B5EF4-FFF2-40B4-BE49-F238E27FC236}">
                <a16:creationId xmlns:a16="http://schemas.microsoft.com/office/drawing/2014/main" id="{C25D53DF-DB09-4C20-9566-1A8035555AC8}"/>
              </a:ext>
            </a:extLst>
          </p:cNvPr>
          <p:cNvCxnSpPr/>
          <p:nvPr/>
        </p:nvCxnSpPr>
        <p:spPr>
          <a:xfrm>
            <a:off x="9241506" y="18343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16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4" name="Straight Connector 123">
            <a:extLst>
              <a:ext uri="{FF2B5EF4-FFF2-40B4-BE49-F238E27FC236}">
                <a16:creationId xmlns:a16="http://schemas.microsoft.com/office/drawing/2014/main" id="{E8E2C687-8F55-4AA9-87AF-313368FB2932}"/>
              </a:ext>
            </a:extLst>
          </p:cNvPr>
          <p:cNvCxnSpPr/>
          <p:nvPr/>
        </p:nvCxnSpPr>
        <p:spPr>
          <a:xfrm>
            <a:off x="1098487" y="491084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1093493" y="4919275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6" name="Straight Connector 125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7389831" y="492980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EC20E863-413F-48FC-993B-A2524972F2F4}"/>
              </a:ext>
            </a:extLst>
          </p:cNvPr>
          <p:cNvCxnSpPr/>
          <p:nvPr/>
        </p:nvCxnSpPr>
        <p:spPr>
          <a:xfrm>
            <a:off x="9246468" y="490698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0" name="Straight Connector 129">
            <a:extLst>
              <a:ext uri="{FF2B5EF4-FFF2-40B4-BE49-F238E27FC236}">
                <a16:creationId xmlns:a16="http://schemas.microsoft.com/office/drawing/2014/main" id="{5954BBA4-D4DF-4BB1-AF39-FA119786AB0D}"/>
              </a:ext>
            </a:extLst>
          </p:cNvPr>
          <p:cNvCxnSpPr/>
          <p:nvPr/>
        </p:nvCxnSpPr>
        <p:spPr>
          <a:xfrm>
            <a:off x="11095461" y="491709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6" name="TextBox 4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2129" y="490877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7197971" y="4911749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978624" y="4905122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830676" y="490877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0" name="TextBox 49"/>
          <p:cNvSpPr txBox="1"/>
          <p:nvPr/>
        </p:nvSpPr>
        <p:spPr>
          <a:xfrm>
            <a:off x="408895" y="5912327"/>
            <a:ext cx="67037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BMD-3</a:t>
            </a:r>
          </a:p>
        </p:txBody>
      </p:sp>
      <p:sp>
        <p:nvSpPr>
          <p:cNvPr id="51" name="TextBox 50"/>
          <p:cNvSpPr txBox="1"/>
          <p:nvPr/>
        </p:nvSpPr>
        <p:spPr>
          <a:xfrm>
            <a:off x="6709996" y="5904309"/>
            <a:ext cx="1348446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8 x Skylark II UAS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0" name="TextBox 69"/>
          <p:cNvSpPr txBox="1"/>
          <p:nvPr/>
        </p:nvSpPr>
        <p:spPr>
          <a:xfrm>
            <a:off x="10437814" y="2812650"/>
            <a:ext cx="1396536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BRDM-2U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BMD-3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 Motorcycle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160197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86" name="Straight Connector 8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19863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TextBox 86"/>
          <p:cNvSpPr txBox="1"/>
          <p:nvPr/>
        </p:nvSpPr>
        <p:spPr>
          <a:xfrm>
            <a:off x="156562" y="4133883"/>
            <a:ext cx="67037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BMD-3</a:t>
            </a:r>
          </a:p>
        </p:txBody>
      </p:sp>
      <p:sp>
        <p:nvSpPr>
          <p:cNvPr id="88" name="TextBox 87"/>
          <p:cNvSpPr txBox="1"/>
          <p:nvPr/>
        </p:nvSpPr>
        <p:spPr>
          <a:xfrm>
            <a:off x="1973688" y="4133883"/>
            <a:ext cx="922047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2" name="object 60">
            <a:extLst>
              <a:ext uri="{FF2B5EF4-FFF2-40B4-BE49-F238E27FC236}">
                <a16:creationId xmlns:a16="http://schemas.microsoft.com/office/drawing/2014/main" id="{1AC65530-6AF7-40DF-91B5-A8AF5268AA76}"/>
              </a:ext>
            </a:extLst>
          </p:cNvPr>
          <p:cNvSpPr/>
          <p:nvPr/>
        </p:nvSpPr>
        <p:spPr>
          <a:xfrm>
            <a:off x="2359955" y="535269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Man-Portable Air Defense Platoon</a:t>
            </a:r>
            <a:endParaRPr sz="1200" dirty="0"/>
          </a:p>
        </p:txBody>
      </p:sp>
      <p:sp>
        <p:nvSpPr>
          <p:cNvPr id="69" name="object 60">
            <a:extLst>
              <a:ext uri="{FF2B5EF4-FFF2-40B4-BE49-F238E27FC236}">
                <a16:creationId xmlns:a16="http://schemas.microsoft.com/office/drawing/2014/main" id="{634426AC-7899-437E-9E25-22BE75F25228}"/>
              </a:ext>
            </a:extLst>
          </p:cNvPr>
          <p:cNvSpPr/>
          <p:nvPr/>
        </p:nvSpPr>
        <p:spPr>
          <a:xfrm>
            <a:off x="4140524" y="537159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 Infiltration Section</a:t>
            </a:r>
            <a:endParaRPr sz="1200" dirty="0"/>
          </a:p>
        </p:txBody>
      </p:sp>
      <p:cxnSp>
        <p:nvCxnSpPr>
          <p:cNvPr id="74" name="Straight Connector 73">
            <a:extLst>
              <a:ext uri="{FF2B5EF4-FFF2-40B4-BE49-F238E27FC236}">
                <a16:creationId xmlns:a16="http://schemas.microsoft.com/office/drawing/2014/main" id="{28F2FAE0-68D8-414F-A376-01F21229CBB9}"/>
              </a:ext>
            </a:extLst>
          </p:cNvPr>
          <p:cNvCxnSpPr/>
          <p:nvPr/>
        </p:nvCxnSpPr>
        <p:spPr>
          <a:xfrm>
            <a:off x="2960853" y="492318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5E9F74A1-B50D-4A68-8F02-B33B6B931361}"/>
              </a:ext>
            </a:extLst>
          </p:cNvPr>
          <p:cNvCxnSpPr/>
          <p:nvPr/>
        </p:nvCxnSpPr>
        <p:spPr>
          <a:xfrm>
            <a:off x="4734884" y="492588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2" name="TextBox 81">
            <a:extLst>
              <a:ext uri="{FF2B5EF4-FFF2-40B4-BE49-F238E27FC236}">
                <a16:creationId xmlns:a16="http://schemas.microsoft.com/office/drawing/2014/main" id="{AA415C1E-6671-467A-AEBA-4275F5978BE1}"/>
              </a:ext>
            </a:extLst>
          </p:cNvPr>
          <p:cNvSpPr txBox="1"/>
          <p:nvPr/>
        </p:nvSpPr>
        <p:spPr>
          <a:xfrm>
            <a:off x="2689091" y="4905122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84" name="TextBox 83">
            <a:extLst>
              <a:ext uri="{FF2B5EF4-FFF2-40B4-BE49-F238E27FC236}">
                <a16:creationId xmlns:a16="http://schemas.microsoft.com/office/drawing/2014/main" id="{52672263-189F-40A9-835C-DEC372C5FCB8}"/>
              </a:ext>
            </a:extLst>
          </p:cNvPr>
          <p:cNvSpPr txBox="1"/>
          <p:nvPr/>
        </p:nvSpPr>
        <p:spPr>
          <a:xfrm>
            <a:off x="4546940" y="492402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89" name="TextBox 88">
            <a:extLst>
              <a:ext uri="{FF2B5EF4-FFF2-40B4-BE49-F238E27FC236}">
                <a16:creationId xmlns:a16="http://schemas.microsoft.com/office/drawing/2014/main" id="{828BE294-C11C-45AF-8AFB-EF11AE1CDFA8}"/>
              </a:ext>
            </a:extLst>
          </p:cNvPr>
          <p:cNvSpPr txBox="1"/>
          <p:nvPr/>
        </p:nvSpPr>
        <p:spPr>
          <a:xfrm>
            <a:off x="2281018" y="5897682"/>
            <a:ext cx="110639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BMD-3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SA-18 MANPAD</a:t>
            </a:r>
          </a:p>
        </p:txBody>
      </p:sp>
      <p:sp>
        <p:nvSpPr>
          <p:cNvPr id="90" name="TextBox 89">
            <a:extLst>
              <a:ext uri="{FF2B5EF4-FFF2-40B4-BE49-F238E27FC236}">
                <a16:creationId xmlns:a16="http://schemas.microsoft.com/office/drawing/2014/main" id="{563B8B62-04E4-4CCB-8C8F-C879FED3D30D}"/>
              </a:ext>
            </a:extLst>
          </p:cNvPr>
          <p:cNvSpPr txBox="1"/>
          <p:nvPr/>
        </p:nvSpPr>
        <p:spPr>
          <a:xfrm>
            <a:off x="4035961" y="5920239"/>
            <a:ext cx="1795684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Ultra Light Quicksilver ACFT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Ultra Light Quicksilver ACFT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651106689"/>
      </p:ext>
    </p:extLst>
  </p:cSld>
  <p:clrMapOvr>
    <a:masterClrMapping/>
  </p:clrMapOvr>
</p:sld>
</file>

<file path=ppt/slides/slide9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Airborne Infantry Company, Airborne Infantry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63 Separate Airborne Infantry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Airborne Infantry Company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83035" y="644092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 Airborne Infantry Company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Airborne Infantry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Airborne Infantry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72625" y="223301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Airborne Infantry 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67037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BMD-3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27300" y="2222490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376763" y="223301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67037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BMD-3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67037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BMD-3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45745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Team</a:t>
            </a:r>
            <a:endParaRPr sz="1200" dirty="0"/>
          </a:p>
        </p:txBody>
      </p:sp>
      <p:sp>
        <p:nvSpPr>
          <p:cNvPr id="26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2223307" y="45745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  <a:endParaRPr sz="1200" dirty="0"/>
          </a:p>
        </p:txBody>
      </p:sp>
      <p:sp>
        <p:nvSpPr>
          <p:cNvPr id="2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055121" y="45745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  <a:endParaRPr sz="1200" dirty="0"/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1088729" y="4119195"/>
            <a:ext cx="3568439" cy="1573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85409" y="325743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695" y="411381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817667" y="411381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649481" y="411063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7" name="TextBox 36"/>
          <p:cNvSpPr txBox="1"/>
          <p:nvPr/>
        </p:nvSpPr>
        <p:spPr>
          <a:xfrm>
            <a:off x="3983914" y="5114683"/>
            <a:ext cx="109036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152100" y="5114683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19842" y="5114683"/>
            <a:ext cx="67037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BMD-3</a:t>
            </a:r>
          </a:p>
        </p:txBody>
      </p:sp>
    </p:spTree>
    <p:extLst>
      <p:ext uri="{BB962C8B-B14F-4D97-AF65-F5344CB8AC3E}">
        <p14:creationId xmlns:p14="http://schemas.microsoft.com/office/powerpoint/2010/main" val="1721771497"/>
      </p:ext>
    </p:extLst>
  </p:cSld>
  <p:clrMapOvr>
    <a:masterClrMapping/>
  </p:clrMapOvr>
</p:sld>
</file>

<file path=ppt/slides/slide9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666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Mortar Battery, Airborne Infantry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63 Separate Airborne Infantry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3621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134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Mortar Battery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83035" y="605992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208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665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 Mortar Battery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1949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615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Mortar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665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Mortar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72625" y="219491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665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  <a:br>
              <a:rPr lang="en-US" sz="1200" dirty="0"/>
            </a:br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208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095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079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09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10178"/>
            <a:ext cx="535724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2S9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1843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376763" y="219491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19334"/>
            <a:ext cx="535724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2S9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193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45364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Team</a:t>
            </a:r>
            <a:endParaRPr sz="1200" dirty="0"/>
          </a:p>
        </p:txBody>
      </p:sp>
      <p:sp>
        <p:nvSpPr>
          <p:cNvPr id="26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2223307" y="45364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Fire Control Section</a:t>
            </a:r>
            <a:endParaRPr sz="1200" dirty="0"/>
          </a:p>
        </p:txBody>
      </p:sp>
      <p:sp>
        <p:nvSpPr>
          <p:cNvPr id="2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055121" y="45364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Observation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1088729" y="4081095"/>
            <a:ext cx="3568439" cy="1573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85409" y="321933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695" y="407571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817667" y="407571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649481" y="407253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7" name="TextBox 36"/>
          <p:cNvSpPr txBox="1"/>
          <p:nvPr/>
        </p:nvSpPr>
        <p:spPr>
          <a:xfrm>
            <a:off x="3983914" y="5076583"/>
            <a:ext cx="73289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152100" y="5076583"/>
            <a:ext cx="83227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1V13 FDC</a:t>
            </a:r>
          </a:p>
        </p:txBody>
      </p:sp>
      <p:sp>
        <p:nvSpPr>
          <p:cNvPr id="39" name="TextBox 38"/>
          <p:cNvSpPr txBox="1"/>
          <p:nvPr/>
        </p:nvSpPr>
        <p:spPr>
          <a:xfrm>
            <a:off x="419842" y="5076583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301A5808-EAE9-4858-873C-468634D10532}"/>
              </a:ext>
            </a:extLst>
          </p:cNvPr>
          <p:cNvSpPr txBox="1"/>
          <p:nvPr/>
        </p:nvSpPr>
        <p:spPr>
          <a:xfrm>
            <a:off x="2667276" y="4064879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47AB0F33-C1F7-4C24-965E-E59C8CF41F24}"/>
              </a:ext>
            </a:extLst>
          </p:cNvPr>
          <p:cNvSpPr txBox="1"/>
          <p:nvPr/>
        </p:nvSpPr>
        <p:spPr>
          <a:xfrm>
            <a:off x="4507455" y="4061202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3480290909"/>
      </p:ext>
    </p:extLst>
  </p:cSld>
  <p:clrMapOvr>
    <a:masterClrMapping/>
  </p:clrMapOvr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Field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3160950965"/>
      </p:ext>
    </p:extLst>
  </p:cSld>
  <p:clrMapOvr>
    <a:masterClrMapping/>
  </p:clrMapOvr>
</p:sld>
</file>

<file path=ppt/slides/slide9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Long Range Signals Platoon, Airborne Infantry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63 Separate Airborne Infantry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</a:t>
            </a:r>
          </a:p>
          <a:p>
            <a:pPr algn="ctr"/>
            <a:r>
              <a:rPr lang="en-US" sz="1200" dirty="0"/>
              <a:t>Signals 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Satellite Communications 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Satellite Communications 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</a:t>
            </a:r>
          </a:p>
          <a:p>
            <a:pPr algn="ctr"/>
            <a:r>
              <a:rPr lang="en-US" sz="1200" dirty="0"/>
              <a:t>Signals 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4844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Sat Com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66423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 Signals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 Radio Relay Vehicle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4844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95921" y="224601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134844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Sat Com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306D2579-29C7-4C91-8270-7461C48FAE06}"/>
              </a:ext>
            </a:extLst>
          </p:cNvPr>
          <p:cNvSpPr/>
          <p:nvPr/>
        </p:nvSpPr>
        <p:spPr>
          <a:xfrm>
            <a:off x="5495813" y="27256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Satellite Communications 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6D67A73A-BC49-4BA8-A54A-ACA5839E7B22}"/>
              </a:ext>
            </a:extLst>
          </p:cNvPr>
          <p:cNvCxnSpPr/>
          <p:nvPr/>
        </p:nvCxnSpPr>
        <p:spPr>
          <a:xfrm>
            <a:off x="6090578" y="22736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>
            <a:extLst>
              <a:ext uri="{FF2B5EF4-FFF2-40B4-BE49-F238E27FC236}">
                <a16:creationId xmlns:a16="http://schemas.microsoft.com/office/drawing/2014/main" id="{E3572156-36F7-4165-A97D-B556AB302CDD}"/>
              </a:ext>
            </a:extLst>
          </p:cNvPr>
          <p:cNvSpPr txBox="1"/>
          <p:nvPr/>
        </p:nvSpPr>
        <p:spPr>
          <a:xfrm>
            <a:off x="5424605" y="3274258"/>
            <a:ext cx="134844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Sat Com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B349DD02-AFA5-493C-BC33-AA3FC0C48C94}"/>
              </a:ext>
            </a:extLst>
          </p:cNvPr>
          <p:cNvSpPr txBox="1"/>
          <p:nvPr/>
        </p:nvSpPr>
        <p:spPr>
          <a:xfrm>
            <a:off x="5904028" y="225899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33B6DE85-9C59-41E7-887E-E0BF8E082D8C}"/>
              </a:ext>
            </a:extLst>
          </p:cNvPr>
          <p:cNvSpPr txBox="1"/>
          <p:nvPr/>
        </p:nvSpPr>
        <p:spPr>
          <a:xfrm>
            <a:off x="8331244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1941535599"/>
      </p:ext>
    </p:extLst>
  </p:cSld>
  <p:clrMapOvr>
    <a:masterClrMapping/>
  </p:clrMapOvr>
</p:sld>
</file>

<file path=ppt/slides/slide9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Airborne Infantry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63 Separate Airborne Infantry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48825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422184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Tracked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BTR-D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71874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Generic Wheeled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UAZ 452D Ambulance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9668" cy="144655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BC351C8C-9F7B-43D7-B019-70E6C0380487}"/>
              </a:ext>
            </a:extLst>
          </p:cNvPr>
          <p:cNvSpPr/>
          <p:nvPr/>
        </p:nvSpPr>
        <p:spPr>
          <a:xfrm>
            <a:off x="5490922" y="27164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Parachute 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C90FF74E-20CE-48BE-B064-7E537ED5226F}"/>
              </a:ext>
            </a:extLst>
          </p:cNvPr>
          <p:cNvSpPr txBox="1"/>
          <p:nvPr/>
        </p:nvSpPr>
        <p:spPr>
          <a:xfrm>
            <a:off x="5905570" y="224601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27" name="Straight Connector 26">
            <a:extLst>
              <a:ext uri="{FF2B5EF4-FFF2-40B4-BE49-F238E27FC236}">
                <a16:creationId xmlns:a16="http://schemas.microsoft.com/office/drawing/2014/main" id="{6325A1FD-C736-4660-932A-A17CC162A95F}"/>
              </a:ext>
            </a:extLst>
          </p:cNvPr>
          <p:cNvCxnSpPr/>
          <p:nvPr/>
        </p:nvCxnSpPr>
        <p:spPr>
          <a:xfrm>
            <a:off x="6086842" y="225901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F32E5B2D-72FB-4088-B143-81F15865DF46}"/>
              </a:ext>
            </a:extLst>
          </p:cNvPr>
          <p:cNvSpPr txBox="1"/>
          <p:nvPr/>
        </p:nvSpPr>
        <p:spPr>
          <a:xfrm>
            <a:off x="5413244" y="3270431"/>
            <a:ext cx="1795684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Ultra Light Quicksilver ACFT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Ultra Light Quicksilver ACFT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722306059"/>
      </p:ext>
    </p:extLst>
  </p:cSld>
  <p:clrMapOvr>
    <a:masterClrMapping/>
  </p:clrMapOvr>
</p:sld>
</file>

<file path=ppt/slides/slide9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8572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Airborne Tank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63 Separate Airborne Infantry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381150"/>
            <a:ext cx="186" cy="39017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25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Airborne Tank 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271" y="62504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278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72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Airborne Tank 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4533" y="182316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741847" y="227181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Airborne Tank Squadron</a:t>
            </a: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3233963" y="2063975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9A89BBAF-B244-4635-BB3A-EE4E6C4C7EC1}"/>
              </a:ext>
            </a:extLst>
          </p:cNvPr>
          <p:cNvSpPr/>
          <p:nvPr/>
        </p:nvSpPr>
        <p:spPr>
          <a:xfrm>
            <a:off x="5486225" y="22640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Airborne Tank Squadron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8234214" y="229082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Airborne Tank Squadron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8716757" y="205572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10503768" y="227181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81660" y="2063975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77" name="object 60">
            <a:extLst>
              <a:ext uri="{FF2B5EF4-FFF2-40B4-BE49-F238E27FC236}">
                <a16:creationId xmlns:a16="http://schemas.microsoft.com/office/drawing/2014/main" id="{E426BBA5-2ECC-4738-817C-246FBC4547BB}"/>
              </a:ext>
            </a:extLst>
          </p:cNvPr>
          <p:cNvSpPr/>
          <p:nvPr/>
        </p:nvSpPr>
        <p:spPr>
          <a:xfrm>
            <a:off x="2978814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 Portable Air Defense Platoon</a:t>
            </a:r>
            <a:endParaRPr sz="1200" dirty="0"/>
          </a:p>
        </p:txBody>
      </p:sp>
      <p:sp>
        <p:nvSpPr>
          <p:cNvPr id="81" name="object 60">
            <a:extLst>
              <a:ext uri="{FF2B5EF4-FFF2-40B4-BE49-F238E27FC236}">
                <a16:creationId xmlns:a16="http://schemas.microsoft.com/office/drawing/2014/main" id="{45D52A1E-AE54-45BC-A01B-E25A206BEFF5}"/>
              </a:ext>
            </a:extLst>
          </p:cNvPr>
          <p:cNvSpPr/>
          <p:nvPr/>
        </p:nvSpPr>
        <p:spPr>
          <a:xfrm>
            <a:off x="8065970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278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347675" y="181961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7" name="Straight Connector 11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6087798" y="182532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834903" y="18385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1" name="Straight Connector 120">
            <a:extLst>
              <a:ext uri="{FF2B5EF4-FFF2-40B4-BE49-F238E27FC236}">
                <a16:creationId xmlns:a16="http://schemas.microsoft.com/office/drawing/2014/main" id="{C25D53DF-DB09-4C20-9566-1A8035555AC8}"/>
              </a:ext>
            </a:extLst>
          </p:cNvPr>
          <p:cNvCxnSpPr/>
          <p:nvPr/>
        </p:nvCxnSpPr>
        <p:spPr>
          <a:xfrm>
            <a:off x="11093166" y="18343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3570188" y="5280196"/>
            <a:ext cx="5090142" cy="704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6" name="Straight Connector 125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3579712" y="52711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EC20E863-413F-48FC-993B-A2524972F2F4}"/>
              </a:ext>
            </a:extLst>
          </p:cNvPr>
          <p:cNvCxnSpPr/>
          <p:nvPr/>
        </p:nvCxnSpPr>
        <p:spPr>
          <a:xfrm>
            <a:off x="8660330" y="52764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TextBox 4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10516" y="5234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393415" y="5234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0" name="TextBox 69"/>
          <p:cNvSpPr txBox="1"/>
          <p:nvPr/>
        </p:nvSpPr>
        <p:spPr>
          <a:xfrm>
            <a:off x="10412594" y="2819863"/>
            <a:ext cx="139653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BRDM-2U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BMD-3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 Motorcycle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Skylark IV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160197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86" name="Straight Connector 8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19863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TextBox 86"/>
          <p:cNvSpPr txBox="1"/>
          <p:nvPr/>
        </p:nvSpPr>
        <p:spPr>
          <a:xfrm>
            <a:off x="156562" y="4133883"/>
            <a:ext cx="1031051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BMD-1K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Kshm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8" name="TextBox 87"/>
          <p:cNvSpPr txBox="1"/>
          <p:nvPr/>
        </p:nvSpPr>
        <p:spPr>
          <a:xfrm>
            <a:off x="1973688" y="4133883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BMD-1K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Kshm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object 60">
            <a:extLst>
              <a:ext uri="{FF2B5EF4-FFF2-40B4-BE49-F238E27FC236}">
                <a16:creationId xmlns:a16="http://schemas.microsoft.com/office/drawing/2014/main" id="{61279592-B741-4282-ACC6-C6E2DC9F7262}"/>
              </a:ext>
            </a:extLst>
          </p:cNvPr>
          <p:cNvSpPr/>
          <p:nvPr/>
        </p:nvSpPr>
        <p:spPr>
          <a:xfrm>
            <a:off x="5493438" y="571897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D678834A-6BA9-4D4D-97B4-230AEBB9BDCD}"/>
              </a:ext>
            </a:extLst>
          </p:cNvPr>
          <p:cNvCxnSpPr/>
          <p:nvPr/>
        </p:nvCxnSpPr>
        <p:spPr>
          <a:xfrm>
            <a:off x="6094336" y="526802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TextBox 40">
            <a:extLst>
              <a:ext uri="{FF2B5EF4-FFF2-40B4-BE49-F238E27FC236}">
                <a16:creationId xmlns:a16="http://schemas.microsoft.com/office/drawing/2014/main" id="{AFC36F6B-5E46-4EC6-9864-758B153A17EB}"/>
              </a:ext>
            </a:extLst>
          </p:cNvPr>
          <p:cNvSpPr txBox="1"/>
          <p:nvPr/>
        </p:nvSpPr>
        <p:spPr>
          <a:xfrm>
            <a:off x="5825140" y="523184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CAAD752-FC51-4AE1-B38D-CA6CAF68E56B}"/>
              </a:ext>
            </a:extLst>
          </p:cNvPr>
          <p:cNvSpPr txBox="1"/>
          <p:nvPr/>
        </p:nvSpPr>
        <p:spPr>
          <a:xfrm>
            <a:off x="2899878" y="6267610"/>
            <a:ext cx="110639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BMD-3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SA-18 MANPAD</a:t>
            </a:r>
          </a:p>
        </p:txBody>
      </p:sp>
    </p:spTree>
    <p:extLst>
      <p:ext uri="{BB962C8B-B14F-4D97-AF65-F5344CB8AC3E}">
        <p14:creationId xmlns:p14="http://schemas.microsoft.com/office/powerpoint/2010/main" val="3792860849"/>
      </p:ext>
    </p:extLst>
  </p:cSld>
  <p:clrMapOvr>
    <a:masterClrMapping/>
  </p:clrMapOvr>
</p:sld>
</file>

<file path=ppt/slides/slide9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Airborne Tank Squadron, Airborne Tank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63 Separate Airborne Infantry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Airborne Tank Squadron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Airborne Tank Troop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Airborne Tank Troop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91675" y="223301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Airborne Tank Troop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59343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2S25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55875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5338" y="223301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59343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2S25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59343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2S25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85938" y="325108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2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575" y="444118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27" name="Straight Connector 26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78263" y="4109864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0289" y="410711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66640" y="410711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024230" y="410711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35427" y="444372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72280" y="444814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3" name="TextBox 32"/>
          <p:cNvSpPr txBox="1"/>
          <p:nvPr/>
        </p:nvSpPr>
        <p:spPr>
          <a:xfrm>
            <a:off x="392265" y="4989828"/>
            <a:ext cx="67037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BMD-3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2S25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2351161" y="4989828"/>
            <a:ext cx="1096775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4310057" y="4989828"/>
            <a:ext cx="113685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039901040"/>
      </p:ext>
    </p:extLst>
  </p:cSld>
  <p:clrMapOvr>
    <a:masterClrMapping/>
  </p:clrMapOvr>
</p:sld>
</file>

<file path=ppt/slides/slide9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Airborne Tank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63 Separate Airborne Infantry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390686460"/>
      </p:ext>
    </p:extLst>
  </p:cSld>
  <p:clrMapOvr>
    <a:masterClrMapping/>
  </p:clrMapOvr>
</p:sld>
</file>

<file path=ppt/slides/slide9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Airborne Tank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63 Separate Airborne Infantry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48825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197764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BREM 2 Recovery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71874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6608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BMM-1 Ambulance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BMM-2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Bn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 Aid Station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9668" cy="144655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Generic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875569245"/>
      </p:ext>
    </p:extLst>
  </p:cSld>
  <p:clrMapOvr>
    <a:masterClrMapping/>
  </p:clrMapOvr>
</p:sld>
</file>

<file path=ppt/slides/slide9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8572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Airborne Field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63 Separate Airborne Infantry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381150"/>
            <a:ext cx="186" cy="39017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25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Airborne Field Artillery 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271" y="62504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278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72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Airborne Field Artillery Battalion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4533" y="182316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3068869" y="227853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Airborne Field Artillery Battery</a:t>
            </a: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3560985" y="2070695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838534" y="22586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Airborne Field Artillery Battery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16426" y="205081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7" name="object 60">
            <a:extLst>
              <a:ext uri="{FF2B5EF4-FFF2-40B4-BE49-F238E27FC236}">
                <a16:creationId xmlns:a16="http://schemas.microsoft.com/office/drawing/2014/main" id="{D576C08F-F0D8-4233-93FB-C028CB9730F7}"/>
              </a:ext>
            </a:extLst>
          </p:cNvPr>
          <p:cNvSpPr/>
          <p:nvPr/>
        </p:nvSpPr>
        <p:spPr>
          <a:xfrm>
            <a:off x="10523288" y="224475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Airborne Field Artillery Battery</a:t>
            </a:r>
          </a:p>
        </p:txBody>
      </p:sp>
      <p:sp>
        <p:nvSpPr>
          <p:cNvPr id="77" name="object 60">
            <a:extLst>
              <a:ext uri="{FF2B5EF4-FFF2-40B4-BE49-F238E27FC236}">
                <a16:creationId xmlns:a16="http://schemas.microsoft.com/office/drawing/2014/main" id="{E426BBA5-2ECC-4738-817C-246FBC4547BB}"/>
              </a:ext>
            </a:extLst>
          </p:cNvPr>
          <p:cNvSpPr/>
          <p:nvPr/>
        </p:nvSpPr>
        <p:spPr>
          <a:xfrm>
            <a:off x="2978814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1" name="object 60">
            <a:extLst>
              <a:ext uri="{FF2B5EF4-FFF2-40B4-BE49-F238E27FC236}">
                <a16:creationId xmlns:a16="http://schemas.microsoft.com/office/drawing/2014/main" id="{45D52A1E-AE54-45BC-A01B-E25A206BEFF5}"/>
              </a:ext>
            </a:extLst>
          </p:cNvPr>
          <p:cNvSpPr/>
          <p:nvPr/>
        </p:nvSpPr>
        <p:spPr>
          <a:xfrm>
            <a:off x="8065970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278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674697" y="18263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1" name="Straight Connector 120">
            <a:extLst>
              <a:ext uri="{FF2B5EF4-FFF2-40B4-BE49-F238E27FC236}">
                <a16:creationId xmlns:a16="http://schemas.microsoft.com/office/drawing/2014/main" id="{C25D53DF-DB09-4C20-9566-1A8035555AC8}"/>
              </a:ext>
            </a:extLst>
          </p:cNvPr>
          <p:cNvCxnSpPr/>
          <p:nvPr/>
        </p:nvCxnSpPr>
        <p:spPr>
          <a:xfrm>
            <a:off x="8427932" y="182113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16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3570188" y="5280196"/>
            <a:ext cx="5090142" cy="704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6" name="Straight Connector 125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3579712" y="52711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EC20E863-413F-48FC-993B-A2524972F2F4}"/>
              </a:ext>
            </a:extLst>
          </p:cNvPr>
          <p:cNvCxnSpPr/>
          <p:nvPr/>
        </p:nvCxnSpPr>
        <p:spPr>
          <a:xfrm>
            <a:off x="8660330" y="52764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TextBox 4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10516" y="5234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160197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86" name="Straight Connector 8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19863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5" name="TextBox 44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84433" y="2024623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549562" y="547649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C4B01AF5-6231-484A-9841-E5CC08A59D00}"/>
              </a:ext>
            </a:extLst>
          </p:cNvPr>
          <p:cNvSpPr txBox="1"/>
          <p:nvPr/>
        </p:nvSpPr>
        <p:spPr>
          <a:xfrm>
            <a:off x="156562" y="4133883"/>
            <a:ext cx="153279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C2 R135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59640213-15CE-464F-9F35-7D8D46670D60}"/>
              </a:ext>
            </a:extLst>
          </p:cNvPr>
          <p:cNvSpPr txBox="1"/>
          <p:nvPr/>
        </p:nvSpPr>
        <p:spPr>
          <a:xfrm>
            <a:off x="1973688" y="4133883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BMD-1K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Kshm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C2 R135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069277928"/>
      </p:ext>
    </p:extLst>
  </p:cSld>
  <p:clrMapOvr>
    <a:masterClrMapping/>
  </p:clrMapOvr>
</p:sld>
</file>

<file path=ppt/slides/slide9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Airborne Field Artillery Battery, Airborne Field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63 Separate Airborne Infantry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Airborne Field Artillery</a:t>
            </a:r>
          </a:p>
          <a:p>
            <a:pPr algn="ctr"/>
            <a:r>
              <a:rPr lang="en-US" sz="1200" dirty="0"/>
              <a:t>Battery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Fire Support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Airborne Field Artillery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223301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1528" y="223301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17692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2S1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13685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7126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Airborne Field Artillery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226066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30432" y="3261275"/>
            <a:ext cx="117692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2S1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224601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78263" y="3251084"/>
            <a:ext cx="7676" cy="21133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87145" y="568705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66833" y="5355734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78859" y="535298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55210" y="535298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012800" y="535298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23997" y="568959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60850" y="569401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87963" y="6263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0" name="object 60">
            <a:extLst>
              <a:ext uri="{FF2B5EF4-FFF2-40B4-BE49-F238E27FC236}">
                <a16:creationId xmlns:a16="http://schemas.microsoft.com/office/drawing/2014/main" id="{44F306FA-7A28-46A1-928F-C33B3B64E43F}"/>
              </a:ext>
            </a:extLst>
          </p:cNvPr>
          <p:cNvSpPr/>
          <p:nvPr/>
        </p:nvSpPr>
        <p:spPr>
          <a:xfrm>
            <a:off x="2090320" y="399326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Fire Control Section</a:t>
            </a:r>
            <a:endParaRPr sz="1200" dirty="0"/>
          </a:p>
        </p:txBody>
      </p:sp>
      <p:sp>
        <p:nvSpPr>
          <p:cNvPr id="42" name="object 60">
            <a:extLst>
              <a:ext uri="{FF2B5EF4-FFF2-40B4-BE49-F238E27FC236}">
                <a16:creationId xmlns:a16="http://schemas.microsoft.com/office/drawing/2014/main" id="{B6686364-76BC-40BD-92FE-6AE59E55494F}"/>
              </a:ext>
            </a:extLst>
          </p:cNvPr>
          <p:cNvSpPr/>
          <p:nvPr/>
        </p:nvSpPr>
        <p:spPr>
          <a:xfrm>
            <a:off x="3891375" y="399326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Observation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A9844F3D-A109-4FA2-BC0C-D99F17C85DAD}"/>
              </a:ext>
            </a:extLst>
          </p:cNvPr>
          <p:cNvSpPr txBox="1"/>
          <p:nvPr/>
        </p:nvSpPr>
        <p:spPr>
          <a:xfrm>
            <a:off x="2496292" y="353452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C1C5AB95-19DD-4650-AE28-E3FB4E0A973C}"/>
              </a:ext>
            </a:extLst>
          </p:cNvPr>
          <p:cNvSpPr txBox="1"/>
          <p:nvPr/>
        </p:nvSpPr>
        <p:spPr>
          <a:xfrm>
            <a:off x="4299770" y="353452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5DFAD1E0-A601-4063-A755-CB47D4F7734B}"/>
              </a:ext>
            </a:extLst>
          </p:cNvPr>
          <p:cNvCxnSpPr/>
          <p:nvPr/>
        </p:nvCxnSpPr>
        <p:spPr>
          <a:xfrm>
            <a:off x="2692688" y="358101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E00D3AF4-3BBA-4C28-9429-2C35A05E8EE9}"/>
              </a:ext>
            </a:extLst>
          </p:cNvPr>
          <p:cNvCxnSpPr/>
          <p:nvPr/>
        </p:nvCxnSpPr>
        <p:spPr>
          <a:xfrm>
            <a:off x="4485735" y="358101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BB13F285-D0F0-41B6-B782-BBBC37A8A26B}"/>
              </a:ext>
            </a:extLst>
          </p:cNvPr>
          <p:cNvCxnSpPr/>
          <p:nvPr/>
        </p:nvCxnSpPr>
        <p:spPr>
          <a:xfrm flipV="1">
            <a:off x="2684680" y="3580408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19B0A4CF-3226-4CC8-BBE3-F07C0609E4A6}"/>
              </a:ext>
            </a:extLst>
          </p:cNvPr>
          <p:cNvCxnSpPr/>
          <p:nvPr/>
        </p:nvCxnSpPr>
        <p:spPr>
          <a:xfrm flipH="1">
            <a:off x="3632439" y="3240074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" name="TextBox 48">
            <a:extLst>
              <a:ext uri="{FF2B5EF4-FFF2-40B4-BE49-F238E27FC236}">
                <a16:creationId xmlns:a16="http://schemas.microsoft.com/office/drawing/2014/main" id="{44A1C39B-A071-46F9-931D-E352B2019BFD}"/>
              </a:ext>
            </a:extLst>
          </p:cNvPr>
          <p:cNvSpPr txBox="1"/>
          <p:nvPr/>
        </p:nvSpPr>
        <p:spPr>
          <a:xfrm>
            <a:off x="2003042" y="4554094"/>
            <a:ext cx="89319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 C3</a:t>
            </a: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EFF4AE2F-4F8C-4C7E-8AB7-E36F47234E6C}"/>
              </a:ext>
            </a:extLst>
          </p:cNvPr>
          <p:cNvSpPr txBox="1"/>
          <p:nvPr/>
        </p:nvSpPr>
        <p:spPr>
          <a:xfrm>
            <a:off x="3820168" y="4554094"/>
            <a:ext cx="73289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29BCCF82-7453-4A46-A4A1-B8477FEBFD18}"/>
              </a:ext>
            </a:extLst>
          </p:cNvPr>
          <p:cNvSpPr txBox="1"/>
          <p:nvPr/>
        </p:nvSpPr>
        <p:spPr>
          <a:xfrm>
            <a:off x="392265" y="6247128"/>
            <a:ext cx="10310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BMD-1K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Kshm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A6223EFD-D02F-4EEB-9B36-E2E9A2066B29}"/>
              </a:ext>
            </a:extLst>
          </p:cNvPr>
          <p:cNvSpPr txBox="1"/>
          <p:nvPr/>
        </p:nvSpPr>
        <p:spPr>
          <a:xfrm>
            <a:off x="2351161" y="6247128"/>
            <a:ext cx="73289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MTP-LB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9BB80AB5-A346-4E06-8069-5BFE620A9D44}"/>
              </a:ext>
            </a:extLst>
          </p:cNvPr>
          <p:cNvSpPr txBox="1"/>
          <p:nvPr/>
        </p:nvSpPr>
        <p:spPr>
          <a:xfrm>
            <a:off x="4310057" y="6247128"/>
            <a:ext cx="73289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324311984"/>
      </p:ext>
    </p:extLst>
  </p:cSld>
  <p:clrMapOvr>
    <a:masterClrMapping/>
  </p:clrMapOvr>
</p:sld>
</file>

<file path=ppt/slides/slide9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Company, Airborne Field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63 Separate Airborne Infantry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6924" y="1664706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1528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2699650"/>
            <a:ext cx="1181734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168823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3640152" y="2699650"/>
            <a:ext cx="2788" cy="676893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4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785682" y="37014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</a:p>
        </p:txBody>
      </p: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2371420" y="3367387"/>
            <a:ext cx="2531212" cy="915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377396" y="33673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891291" y="336738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296931" y="370841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1679372" y="4250099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9" name="TextBox 48"/>
          <p:cNvSpPr txBox="1"/>
          <p:nvPr/>
        </p:nvSpPr>
        <p:spPr>
          <a:xfrm>
            <a:off x="4234708" y="4250099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cxnSp>
        <p:nvCxnSpPr>
          <p:cNvPr id="55" name="Straight Connector 54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8518821" y="2690494"/>
            <a:ext cx="2788" cy="676893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9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6664351" y="369230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Section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7250089" y="3358231"/>
            <a:ext cx="2531212" cy="915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7256065" y="33582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Straight Connector 6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9769960" y="335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9175600" y="369925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Section</a:t>
            </a:r>
          </a:p>
        </p:txBody>
      </p:sp>
      <p:sp>
        <p:nvSpPr>
          <p:cNvPr id="67" name="TextBox 66"/>
          <p:cNvSpPr txBox="1"/>
          <p:nvPr/>
        </p:nvSpPr>
        <p:spPr>
          <a:xfrm>
            <a:off x="6558041" y="4240943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68" name="TextBox 67"/>
          <p:cNvSpPr txBox="1"/>
          <p:nvPr/>
        </p:nvSpPr>
        <p:spPr>
          <a:xfrm>
            <a:off x="9113377" y="4240943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69" name="TextBox 6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179700" y="328776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691573" y="32956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7065683" y="328094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3" name="TextBox 7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564588" y="32956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3411536415"/>
      </p:ext>
    </p:extLst>
  </p:cSld>
  <p:clrMapOvr>
    <a:masterClrMapping/>
  </p:clrMapOvr>
</p:sld>
</file>

<file path=ppt/slides/slide9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Support Company, Airborne Field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63 Separate Airborne Infantry Brigade, Western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1429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5855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3337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68320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672335" y="272554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267100" y="22735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7601127" y="3274183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080550" y="225892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3FFC76B5-7230-4098-834A-DA9BFF6577DF}"/>
              </a:ext>
            </a:extLst>
          </p:cNvPr>
          <p:cNvSpPr/>
          <p:nvPr/>
        </p:nvSpPr>
        <p:spPr>
          <a:xfrm>
            <a:off x="3379274" y="27135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40324C41-417F-49A7-B00A-BC0FF1DB0B7C}"/>
              </a:ext>
            </a:extLst>
          </p:cNvPr>
          <p:cNvCxnSpPr/>
          <p:nvPr/>
        </p:nvCxnSpPr>
        <p:spPr>
          <a:xfrm>
            <a:off x="3974039" y="226158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371C7BDB-AFF7-4E88-B344-3403047B0DFA}"/>
              </a:ext>
            </a:extLst>
          </p:cNvPr>
          <p:cNvSpPr txBox="1"/>
          <p:nvPr/>
        </p:nvSpPr>
        <p:spPr>
          <a:xfrm>
            <a:off x="3308066" y="3262196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9FDD1770-F41A-4441-B148-003405CE76E7}"/>
              </a:ext>
            </a:extLst>
          </p:cNvPr>
          <p:cNvSpPr txBox="1"/>
          <p:nvPr/>
        </p:nvSpPr>
        <p:spPr>
          <a:xfrm>
            <a:off x="3787489" y="224693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2352885022"/>
      </p:ext>
    </p:extLst>
  </p:cSld>
  <p:clrMapOvr>
    <a:masterClrMapping/>
  </p:clrMapOvr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1597</TotalTime>
  <Words>164412</Words>
  <Application>Microsoft Office PowerPoint</Application>
  <PresentationFormat>Widescreen</PresentationFormat>
  <Paragraphs>50710</Paragraphs>
  <Slides>1505</Slides>
  <Notes>0</Notes>
  <HiddenSlides>0</HiddenSlides>
  <MMClips>0</MMClips>
  <ScaleCrop>false</ScaleCrop>
  <HeadingPairs>
    <vt:vector size="6" baseType="variant">
      <vt:variant>
        <vt:lpstr>Fonts Used</vt:lpstr>
      </vt:variant>
      <vt:variant>
        <vt:i4>3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1505</vt:i4>
      </vt:variant>
    </vt:vector>
  </HeadingPairs>
  <TitlesOfParts>
    <vt:vector size="1509" baseType="lpstr">
      <vt:lpstr>Arial</vt:lpstr>
      <vt:lpstr>Calibri</vt:lpstr>
      <vt:lpstr>Calibri Light</vt:lpstr>
      <vt:lpstr>Office Theme</vt:lpstr>
      <vt:lpstr>Donovian Ground Forces Western Army Force Structures</vt:lpstr>
      <vt:lpstr>Western Army</vt:lpstr>
      <vt:lpstr>Headquarters Battalion Western Army</vt:lpstr>
      <vt:lpstr>Operations Company Headquarters Battalion, Western Army</vt:lpstr>
      <vt:lpstr>Military Intelligence Platoon Headquarters Battalion, Western Army</vt:lpstr>
      <vt:lpstr>Support Staff Platoon Headquarters Battalion, Western Army</vt:lpstr>
      <vt:lpstr>Headquarters &amp; Headquarters Company Headquarters Battalion, Western Army</vt:lpstr>
      <vt:lpstr>Tactical Security Platoon HQ &amp; HQ Company, Headquarters Battalion, Western Army</vt:lpstr>
      <vt:lpstr>Signals Platoon  HQ &amp; HQ Company, Headquarters Battalion, Western Army</vt:lpstr>
      <vt:lpstr>6 Integrated Fires Command Western Army</vt:lpstr>
      <vt:lpstr>Staff Company 6 Integrated Fires Command, Western Army</vt:lpstr>
      <vt:lpstr>Staff Support Platoon 6 Integrated Fires Command, Western Army</vt:lpstr>
      <vt:lpstr>Headquarters &amp; Headquarters Company 6 Integrated Fires Command, Western Army</vt:lpstr>
      <vt:lpstr>6 Integrated Support Command Western Army</vt:lpstr>
      <vt:lpstr>Staff Company 6 Integrated Support Command, Western Army</vt:lpstr>
      <vt:lpstr>Support Platoon 6 Integrated Support Command, Western Army</vt:lpstr>
      <vt:lpstr>Headquarters &amp; Headquarters Company 6 Integrated Support Command, Western Army</vt:lpstr>
      <vt:lpstr>Motorized Infantry Division Western Army</vt:lpstr>
      <vt:lpstr>Headquarters Battalion Motorized Infantry Division</vt:lpstr>
      <vt:lpstr>Operations Company, Headquarters Battalion Motorized Infantry Division</vt:lpstr>
      <vt:lpstr>Military Intelligence Platoon, Headquarters Battalion Motorized Infantry Division</vt:lpstr>
      <vt:lpstr>Staff Support Platoon, Headquarters Battalion Motorized Infantry Division</vt:lpstr>
      <vt:lpstr>Headquarters &amp; Headquarters Company, Headquarters Battalion Motorized Infantry Division</vt:lpstr>
      <vt:lpstr>Signals Platoon, Headquarters Battalion Motorized Infantry Division</vt:lpstr>
      <vt:lpstr>Integrated Fires Command Motorized Infantry Division</vt:lpstr>
      <vt:lpstr>Operations Platoon Integrated Fires Command, Motorized Infantry Division</vt:lpstr>
      <vt:lpstr>Military Intelligence Platoon Integrated Fires Command, Motorized Infantry Division</vt:lpstr>
      <vt:lpstr>Staff Support Platoon Integrated Fires Command, Motorized Infantry Division</vt:lpstr>
      <vt:lpstr>Headquarters &amp; Headquarters Company Integrated Fires Command, Motorized Infantry Division</vt:lpstr>
      <vt:lpstr>Integrated Support Command Motorized Infantry Division</vt:lpstr>
      <vt:lpstr>Headquarters &amp; Headquarters Company Integrated Support Command, Motorized Infantry Division</vt:lpstr>
      <vt:lpstr>Signals Platoon, Headquarters &amp; Headquarters Company Integrated Support Command, Motorized Infantry Division</vt:lpstr>
      <vt:lpstr>Motorized Infantry Brigade Motorized Infantry Division</vt:lpstr>
      <vt:lpstr>Headquarters Company, Motorized Infantry Brigade Motorized Infantry Division</vt:lpstr>
      <vt:lpstr>Motorized Infantry Battalion, Motorized Infantry Brigade Motorized Infantry Division</vt:lpstr>
      <vt:lpstr>Motorized Infantry Company, Motorized Infantry Battalion Motorized Infantry Brigade, Motorized Infantry Division</vt:lpstr>
      <vt:lpstr>Weapons Platoon, Motorized Infantry Company Motorized Infantry Battalion, Motorized Infantry Brigade, Motorized Infantry Division</vt:lpstr>
      <vt:lpstr>Mortar Battery, Motorized Infantry Battalion Motorized Infantry Brigade, Motorized Infantry Division</vt:lpstr>
      <vt:lpstr>Reconnaissance Platoon, Motorized Infantry Battalion Motorized Infantry Brigade, Motorized Infantry Division</vt:lpstr>
      <vt:lpstr>Anti-Tank Guided Missile Platoon, Motorized Infantry Battalion Motorized Infantry Brigade, Motorized Infantry Division</vt:lpstr>
      <vt:lpstr>Signals Platoon, Motorized Infantry Battalion Motorized Infantry Brigade, Motorized Infantry Division</vt:lpstr>
      <vt:lpstr>Transport Platoon, Motorized Infantry Battalion Motorized Infantry Brigade, Motorized Infantry Division</vt:lpstr>
      <vt:lpstr>Support Platoon, Motorized Infantry Battalion Motorized Infantry Brigade, Motorized Infantry Division</vt:lpstr>
      <vt:lpstr>Tank Battalion Motorized Infantry Brigade, Motorized Infantry Division</vt:lpstr>
      <vt:lpstr>Tank Squadron, Tank Battalion Motorized Infantry Brigade, Motorized Infantry Division</vt:lpstr>
      <vt:lpstr>Signals Platoon, Tank Battalion Motorized Infantry Brigade, Motorized Infantry Division</vt:lpstr>
      <vt:lpstr>Support Platoon, Tank Battalion Motorized Infantry Brigade, Motorized Infantry Division</vt:lpstr>
      <vt:lpstr>Field Artillery Battalion Motorized Infantry Brigade, Motorized Infantry Division</vt:lpstr>
      <vt:lpstr>Field Artillery Battery, Field Artillery Battalion Motorized Infantry Brigade, Motorized Infantry Division</vt:lpstr>
      <vt:lpstr>Support Company, Field Artillery Battalion Motorized Infantry Brigade, Motorized Infantry Division</vt:lpstr>
      <vt:lpstr>Support Platoon, Support Company Field Artillery Battalion, Motorized Infantry Brigade, Motorized Infantry Division</vt:lpstr>
      <vt:lpstr>Signals Platoon, Field Artillery Battalion Motorized Infantry Brigade, Motorized Infantry Division</vt:lpstr>
      <vt:lpstr>Air Defense Artillery Battalion Motorized Infantry Brigade, Motorized Infantry Division</vt:lpstr>
      <vt:lpstr>Anti Aircraft Battery, Air Defense Artillery Battalion Motorized Infantry Brigade, Motorized Infantry Division</vt:lpstr>
      <vt:lpstr>MANPAD Battery, Air Defense Artillery Battalion Motorized Infantry Brigade, Motorized Infantry Division</vt:lpstr>
      <vt:lpstr>Signals Platoon, Air Defense Artillery Battalion Motorized Infantry Brigade, Motorized Infantry Division</vt:lpstr>
      <vt:lpstr>Support Platoon, Air Defense Artillery Battalion Motorized Infantry Brigade, Motorized Infantry Division</vt:lpstr>
      <vt:lpstr>Anti-Tank Battalion Motorized Infantry Brigade, Motorized Infantry Division</vt:lpstr>
      <vt:lpstr>Anti-Tank Gun Battery, Anti-Tank Battalion Motorized Infantry Brigade, Motorized Infantry Division</vt:lpstr>
      <vt:lpstr>Anti-Tank Guided Missile Battery, Anti-Tank Battalion Motorized Infantry Brigade, Motorized Infantry Division</vt:lpstr>
      <vt:lpstr>Signals Platoon, Anti-Tank Battalion Motorized Infantry Brigade, Motorized Infantry Division</vt:lpstr>
      <vt:lpstr>Support Platoon, Anti-Tank Battalion Motorized Infantry Brigade, Motorized Infantry Division</vt:lpstr>
      <vt:lpstr>Reconnaissance Company Motorized Infantry Brigade, Motorized Infantry Division</vt:lpstr>
      <vt:lpstr>Sniper Platoon Motorized Infantry Brigade, Motorized Infantry Division</vt:lpstr>
      <vt:lpstr>Engineer Company Motorized Infantry Brigade, Motorized Infantry Division</vt:lpstr>
      <vt:lpstr>Mine Warfare Platoon, Engineer Company Motorized Infantry Brigade, Motorized Infantry Division</vt:lpstr>
      <vt:lpstr>Engineer Support Platoon, Engineer Company Motorized Infantry Brigade, Motorized Infantry Division</vt:lpstr>
      <vt:lpstr>Signals Company Motorized Infantry Brigade, Motorized Infantry Division</vt:lpstr>
      <vt:lpstr>Digital Platoon, Signals Company Motorized Infantry Brigade, Motorized Infantry Division</vt:lpstr>
      <vt:lpstr>Radio Platoon, Signals Company Motorized Infantry Brigade, Motorized Infantry Division</vt:lpstr>
      <vt:lpstr>Long Range Signals Platoon, Signals Company Motorized Infantry Brigade, Motorized Infantry Division</vt:lpstr>
      <vt:lpstr>Support Company Motorized Infantry Brigade, Motorized Infantry Division</vt:lpstr>
      <vt:lpstr>Ammunition Transport Platoon, Support Company Motorized Infantry Brigade, Motorized Infantry Division</vt:lpstr>
      <vt:lpstr>POL Platoon, Support Company Motorized Infantry Brigade, Motorized Infantry Division</vt:lpstr>
      <vt:lpstr>Support Platoon, Support Company Motorized Infantry Brigade, Motorized Infantry Division</vt:lpstr>
      <vt:lpstr>Maintenance Company Motorized Infantry Brigade, Motorized Infantry Division</vt:lpstr>
      <vt:lpstr>Maintenance Platoon, Maintenance Company Motorized Infantry Brigade, Motorized Infantry Division</vt:lpstr>
      <vt:lpstr>Ordnance Maintenance Platoon, Maintenance Company Motorized Infantry Brigade, Motorized Infantry Division</vt:lpstr>
      <vt:lpstr>Recovery Platoon, Maintenance Company Motorized Infantry Brigade, Motorized Infantry Division</vt:lpstr>
      <vt:lpstr>Specialist Maintenance Platoon, Maintenance Company Motorized Infantry Brigade, Motorized Infantry Division</vt:lpstr>
      <vt:lpstr>Support Platoon, Maintenance Company Motorized Infantry Brigade, Motorized Infantry Division</vt:lpstr>
      <vt:lpstr>Chemical Platoon Motorized Infantry Brigade, Motorized Infantry Division</vt:lpstr>
      <vt:lpstr>Medical Platoon Motorized Infantry Brigade, Motorized Infantry Division</vt:lpstr>
      <vt:lpstr>Tank Brigade Motorized Infantry Division</vt:lpstr>
      <vt:lpstr>Headquarters Company Tank Brigade, Motorized Infantry Division</vt:lpstr>
      <vt:lpstr>Tank Battalion Tank Brigade, Motorized Infantry Division</vt:lpstr>
      <vt:lpstr>Tank Squadron, Tank Battalion Tank Brigade, Motorized Infantry Division</vt:lpstr>
      <vt:lpstr>Signals Platoon, Tank Battalion Tank Brigade, Motorized Infantry Division</vt:lpstr>
      <vt:lpstr>Support Platoon, Tank Battalion Tank Brigade, Motorized Infantry Division</vt:lpstr>
      <vt:lpstr>Mechanized Infantry (IFV) Battalion Tank Brigade, Motorized Infantry Division</vt:lpstr>
      <vt:lpstr>Mechanized Infantry Company, Mechanized Infantry Battalion Tank Brigade, Motorized Infantry Division</vt:lpstr>
      <vt:lpstr>Mortar Battery, Mechanized Infantry Battalion Tank Brigade, Motorized Infantry Division</vt:lpstr>
      <vt:lpstr>Signals Platoon, Mechanized Infantry Battalion Tank Brigade, Motorized Infantry Division</vt:lpstr>
      <vt:lpstr>Support Platoon, Mechanized Infantry Battalion Tank Brigade, Motorized Infantry Division</vt:lpstr>
      <vt:lpstr>Field Artillery Battalion Tank Brigade, Motorized Infantry Division</vt:lpstr>
      <vt:lpstr>Field Artillery Battery, Field Artillery Battalion Tank Brigade, Motorized Infantry Division</vt:lpstr>
      <vt:lpstr>Support Company, Field Artillery Battalion Tank Brigade, Motorized Infantry Division</vt:lpstr>
      <vt:lpstr>Support Platoon, Support Company, Field Artillery Battalion Tank Brigade, Motorized Infantry Division</vt:lpstr>
      <vt:lpstr>Signals Platoon, Field Artillery Battalion Tank Brigade, Motorized Infantry Division</vt:lpstr>
      <vt:lpstr>Air Defense Artillery Battalion Tank Brigade, Motorized Infantry Division</vt:lpstr>
      <vt:lpstr>Anti Aircraft Battery, Air Defense Artillery Battalion Tank Brigade, Motorized Infantry Division</vt:lpstr>
      <vt:lpstr>SAM Battery, Air Defense Artillery Battalion Tank Brigade, Motorized Infantry Division</vt:lpstr>
      <vt:lpstr>MANPAD Battery, Air Defense Artillery Battalion Tank Brigade, Motorized Infantry Division</vt:lpstr>
      <vt:lpstr>Signals Platoon, Air Defense Artillery Battalion Tank Brigade, Motorized Infantry Division</vt:lpstr>
      <vt:lpstr>Support Platoon, Air Defense Artillery Battalion Tank Brigade, Motorized Infantry Division</vt:lpstr>
      <vt:lpstr>Reconnaissance Company Tank Brigade, Motorized Infantry Division</vt:lpstr>
      <vt:lpstr>Engineer Company Tank Brigade, Motorized Infantry Division</vt:lpstr>
      <vt:lpstr>Mine Warfare Platoon, Engineer Company Tank Brigade, Motorized Infantry Division</vt:lpstr>
      <vt:lpstr>Engineer Support Platoon, Engineer Company Tank Brigade, Motorized Infantry Division</vt:lpstr>
      <vt:lpstr>Signals Company Tank Brigade, Motorized Infantry Division</vt:lpstr>
      <vt:lpstr>Digital Platoon, Signals Company Tank Brigade, Motorized Infantry Division</vt:lpstr>
      <vt:lpstr>Radio Platoon, Signals Company Tank Brigade, Motorized Infantry Division</vt:lpstr>
      <vt:lpstr>Long Range Signals Platoon, Signals Company Tank Brigade, Motorized Infantry Division</vt:lpstr>
      <vt:lpstr>Support Company Tank Brigade, Motorized Infantry Division</vt:lpstr>
      <vt:lpstr>Ammunition Transport Platoon, Support Company Tank Brigade, Motorized Infantry Division</vt:lpstr>
      <vt:lpstr>POL Platoon, Support Company Tank Brigade, Motorized Infantry Division</vt:lpstr>
      <vt:lpstr>Support Platoon, Support Company Tank Brigade, Motorized Infantry Division</vt:lpstr>
      <vt:lpstr>Maintenance Company Tank Brigade, Motorized Infantry Division</vt:lpstr>
      <vt:lpstr>Maintenance Platoon, Maintenance Company Tank Brigade, Motorized Infantry Division</vt:lpstr>
      <vt:lpstr>Wheeled Vehicle Maintenance Platoon, Maintenance Company Tank Brigade, Motorized Infantry Division</vt:lpstr>
      <vt:lpstr>Ordnance Maintenance Platoon, Maintenance Company Tank Brigade, Motorized Infantry Division</vt:lpstr>
      <vt:lpstr>Recovery Platoon, Maintenance Company Tank Brigade, Motorized Infantry Division</vt:lpstr>
      <vt:lpstr>Specialist Maintenance Platoon, Maintenance Company Tank Brigade, Motorized Infantry Division</vt:lpstr>
      <vt:lpstr>Support Platoon, Maintenance Company Tank Brigade, Motorized Infantry Division</vt:lpstr>
      <vt:lpstr>Chemical Platoon Tank Brigade, Motorized Infantry Division</vt:lpstr>
      <vt:lpstr>Medical Platoon Tank Brigade, Motorized Infantry Division</vt:lpstr>
      <vt:lpstr>Field Artillery Brigade Motorized Infantry Division</vt:lpstr>
      <vt:lpstr>Headquarters Company Field Artillery Brigade, Motorized Infantry Division</vt:lpstr>
      <vt:lpstr>Field Artillery Battalion Field Artillery Brigade, Motorized Infantry Division</vt:lpstr>
      <vt:lpstr>Field Artillery Battery, Field Artillery Battalion Field Artillery Brigade, Motorized Infantry Division</vt:lpstr>
      <vt:lpstr>Support Company, Field Artillery Battalion Field Artillery Brigade, Motorized Infantry Division</vt:lpstr>
      <vt:lpstr>Support Platoon, Support Company, Field Artillery Battalion Field Artillery Brigade, Motorized Infantry Division</vt:lpstr>
      <vt:lpstr>Signals Platoon, Field Artillery Battalion Field Artillery Brigade, Motorized Infantry Division</vt:lpstr>
      <vt:lpstr>Multi-Barrel Rocket Launcher Battalion Field Artillery Brigade, Motorized Infantry Division</vt:lpstr>
      <vt:lpstr>Multi-Barrel Rocket Launcher Battery, Multi-Barrel Rocket Launcher Battalion Field Artillery Brigade, Motorized Infantry Division</vt:lpstr>
      <vt:lpstr>Support Company, Multi-Barrel Rocket Launcher Battalion Field Artillery Brigade, Motorized Infantry Division</vt:lpstr>
      <vt:lpstr>Support Platoon, Support Company, Multi-Barrel Rocket Launcher Battalion Field Artillery Brigade, Motorized Infantry Division</vt:lpstr>
      <vt:lpstr>Signals Platoon, Multi-Barrel Rocket Launcher Battalion Field Artillery Brigade, Motorized Infantry Division</vt:lpstr>
      <vt:lpstr>Target Acquisition Battery Field Artillery Brigade, Motorized Infantry Division</vt:lpstr>
      <vt:lpstr>Meteorological Survey Platoon, Target Acquisition Battery Field Artillery Brigade, Motorized Infantry Division</vt:lpstr>
      <vt:lpstr>Sound Ranging Platoon, Target Acquisition Battery Field Artillery Brigade, Motorized Infantry Division</vt:lpstr>
      <vt:lpstr>Long Range Sensor Platoon, Target Acquisition Battery Field Artillery Brigade, Motorized Infantry Division</vt:lpstr>
      <vt:lpstr>Counter Mortar/Counter Battery Platoon, Target Acquisition Battery Field Artillery Brigade, Motorized Infantry Division</vt:lpstr>
      <vt:lpstr>MANPAD Platoon Field Artillery Brigade, Motorized Infantry Division</vt:lpstr>
      <vt:lpstr>Support Battalion Field Artillery Brigade, Motorized Infantry Division</vt:lpstr>
      <vt:lpstr>Ammunition Supply Company, Support Battalion Field Artillery Brigade, Motorized Infantry Division</vt:lpstr>
      <vt:lpstr>POL Company, Support Battalion Field Artillery Brigade, Motorized Infantry Division</vt:lpstr>
      <vt:lpstr>Supply Company, Support Battalion Field Artillery Brigade, Motorized Infantry Division</vt:lpstr>
      <vt:lpstr>Signals Platoon, Support Battalion Field Artillery Brigade, Motorized Infantry Division</vt:lpstr>
      <vt:lpstr>Maintenance Company Field Artillery Brigade, Motorized Infantry Division</vt:lpstr>
      <vt:lpstr>Maintenance Platoon, Maintenance Company Field Artillery Brigade, Motorized Infantry Division</vt:lpstr>
      <vt:lpstr>Wheeled Vehicle Maintenance Platoon, Maintenance Company Field Artillery Brigade, Motorized Infantry Division</vt:lpstr>
      <vt:lpstr>Ordnance Maintenance Platoon, Maintenance Company Field Artillery Brigade, Motorized Infantry Division</vt:lpstr>
      <vt:lpstr>Recovery Platoon, Maintenance Company Field Artillery Brigade, Motorized Infantry Division</vt:lpstr>
      <vt:lpstr>Specialist Maintenance Platoon, Maintenance Company Field Artillery Brigade, Motorized Infantry Division</vt:lpstr>
      <vt:lpstr>Support Platoon, Maintenance Company Field Artillery Brigade, Motorized Infantry Division</vt:lpstr>
      <vt:lpstr>Signals Company Field Artillery Brigade, Motorized Infantry Division</vt:lpstr>
      <vt:lpstr>Digital Platoon, Signals Company Field Artillery Brigade, Motorized Infantry Division</vt:lpstr>
      <vt:lpstr>Radio Platoon, Signals Company Field Artillery Brigade, Motorized Infantry Division</vt:lpstr>
      <vt:lpstr>Long Range Signals Platoon, Signals Company Field Artillery Brigade, Motorized Infantry Division</vt:lpstr>
      <vt:lpstr>Chemical Platoon Field Artillery Brigade, Motorized Infantry Division</vt:lpstr>
      <vt:lpstr>Medical Platoon Field Artillery Brigade, Motorized Infantry Division</vt:lpstr>
      <vt:lpstr>Air Defense Artillery Brigade Motorized Infantry Division</vt:lpstr>
      <vt:lpstr>Headquarters Company Air Defense Artillery Brigade, Motorized Infantry Division</vt:lpstr>
      <vt:lpstr>Air Defense Artillery Battery Air Defense Artillery Brigade, Motorized Infantry Division</vt:lpstr>
      <vt:lpstr>MANPAD Battery Air Defense Artillery Brigade, Motorized Infantry Division</vt:lpstr>
      <vt:lpstr>Electronic Warfare Battery Air Defense Artillery Brigade, Motorized Infantry Division</vt:lpstr>
      <vt:lpstr>Signals Platoon Air Defense Artillery Brigade, Motorized Infantry Division</vt:lpstr>
      <vt:lpstr>Support Platoon Air Defense Artillery Brigade, Motorized Infantry Division</vt:lpstr>
      <vt:lpstr>Technical Maintenance Platoon Air Defense Artillery Brigade, Motorized Infantry Division</vt:lpstr>
      <vt:lpstr>Support Brigade Motorized Infantry Division</vt:lpstr>
      <vt:lpstr>Headquarters Company Support Brigade, Motorized Infantry Division</vt:lpstr>
      <vt:lpstr>Support Battalion Support Brigade, Motorized Infantry Division</vt:lpstr>
      <vt:lpstr>Ammunition Supply Company, Support Battalion Support Brigade, Motorized Infantry Division</vt:lpstr>
      <vt:lpstr>POL Company, Support Battalion Support Brigade, Motorized Infantry Division</vt:lpstr>
      <vt:lpstr>Supply Company, Support Battalion Support Brigade, Motorized Infantry Division</vt:lpstr>
      <vt:lpstr>Support Platoon, Support Battalion Support Brigade, Motorized Infantry Division</vt:lpstr>
      <vt:lpstr>Maintenance Battalion Support Brigade, Motorized Infantry Division</vt:lpstr>
      <vt:lpstr>Maintenance Company, Maintenance Battalion Support Brigade, Motorized Infantry Division</vt:lpstr>
      <vt:lpstr>Maintenance Platoon, Maintenance Company, Maintenance Battalion Support Brigade, Motorized Infantry Division</vt:lpstr>
      <vt:lpstr>Wheeled Vehicle Maintenance Company, Maintenance Battalion Support Brigade, Motorized Infantry Division</vt:lpstr>
      <vt:lpstr>Wheeled Vehicle Maintenance Platoon, Wheeled Vehicle Maintenance Company Maintenance Battalion, Support Brigade, Motorized Infantry Division</vt:lpstr>
      <vt:lpstr>Ordnance Maintenance Company, Maintenance Battalion Support Brigade, Motorized Infantry Division</vt:lpstr>
      <vt:lpstr>Ordnance Maintenance Platoon, Ordnance Maintenance Company Maintenance Battalion, Support Brigade, Motorized Infantry Division</vt:lpstr>
      <vt:lpstr>Recovery Platoon, Maintenance Battalion Support Brigade, Motorized Infantry Division</vt:lpstr>
      <vt:lpstr>Specialist Maintenance Platoon, Maintenance Battalion Support Brigade, Motorized Infantry Division</vt:lpstr>
      <vt:lpstr>Support Platoon, Maintenance Battalion Support Brigade, Motorized Infantry Division</vt:lpstr>
      <vt:lpstr>Signals Platoon, Maintenance Battalion Support Brigade, Motorized Infantry Division</vt:lpstr>
      <vt:lpstr>Heavy Equipment Transport Battalion Support Brigade, Motorized Infantry Division</vt:lpstr>
      <vt:lpstr>Heavy Equipment Transport Company, Heavy Equipment Transport Battalion Support Brigade, Motorized Infantry Division</vt:lpstr>
      <vt:lpstr>Heavy Equipment Transport Platoon, Heavy Equipment Transport Company Heavy Equipment Transport Battalion, Support Brigade, Motorized Infantry Division</vt:lpstr>
      <vt:lpstr>Supply Platoon, Heavy Equipment Transport Company Heavy Equipment Transport Battalion, Support Brigade, Motorized Infantry Division</vt:lpstr>
      <vt:lpstr>Support Platoon, Heavy Equipment Transport Battalion Support Brigade, Motorized Infantry Division</vt:lpstr>
      <vt:lpstr>Signals Platoon, Heavy Equipment Battalion Support Brigade, Motorized Infantry Division</vt:lpstr>
      <vt:lpstr>POL Battalion Support Brigade, Motorized Infantry Division</vt:lpstr>
      <vt:lpstr>POL Company, POL Battalion Support Brigade, Motorized Infantry Division</vt:lpstr>
      <vt:lpstr>POL Platoon, POL Company, POL Battalion Support Brigade, Motorized Infantry Division</vt:lpstr>
      <vt:lpstr>Supply Platoon, POL Company, POL Battalion Support Brigade, Motorized Infantry Division</vt:lpstr>
      <vt:lpstr>Support Platoon, POL Battalion Support Brigade, Motorized Infantry Division</vt:lpstr>
      <vt:lpstr>Signals Platoon, POL Battalion Support Brigade, Motorized Infantry Division</vt:lpstr>
      <vt:lpstr>Signals Platoon Support Brigade, Motorized Infantry Division</vt:lpstr>
      <vt:lpstr>Chemical Platoon Support Brigade, Motorized Infantry Division</vt:lpstr>
      <vt:lpstr>Medical Platoon Support Brigade, Motorized Infantry Division</vt:lpstr>
      <vt:lpstr>Anti-Tank Battalion Motorized Infantry Division</vt:lpstr>
      <vt:lpstr>Towed Anti-Tank Battery Anti-Tank Battalion, Motorized Infantry Division</vt:lpstr>
      <vt:lpstr>Self Propelled Anti-Tank Battery Anti-Tank Battalion, Motorized Infantry Division</vt:lpstr>
      <vt:lpstr>Support Platoon Anti-Tank Battalion, Motorized Infantry Division</vt:lpstr>
      <vt:lpstr>Signals Platoon Anti-Tank Battalion, Motorized Infantry Division</vt:lpstr>
      <vt:lpstr>Reconnaissance Battalion Motorized Infantry Division</vt:lpstr>
      <vt:lpstr>Long Range Reconnaissance Company Reconnaissance Battalion, Motorized Infantry Division</vt:lpstr>
      <vt:lpstr>Reconnaissance Company Reconnaissance Battalion, Motorized Infantry Division</vt:lpstr>
      <vt:lpstr>High Mobility Reconnaissance Company Reconnaissance Battalion, Motorized Infantry Division</vt:lpstr>
      <vt:lpstr>Electronic Warfare Company Reconnaissance Battalion, Motorized Infantry Division</vt:lpstr>
      <vt:lpstr>Support Platoon Reconnaissance Battalion, Motorized Infantry Division</vt:lpstr>
      <vt:lpstr>Sniper Company Motorized Infantry Division</vt:lpstr>
      <vt:lpstr>Engineer Battalion Motorized Infantry Division</vt:lpstr>
      <vt:lpstr>Mine Warfare Company Engineer Battalion, Motorized Infantry Division</vt:lpstr>
      <vt:lpstr>Mine Laying Platoon, Mine Warfare Company Engineer Battalion, Motorized Infantry Division</vt:lpstr>
      <vt:lpstr>Towed Mine Laying Platoon, Mine Warfare Company Engineer Battalion, Motorized Infantry Division</vt:lpstr>
      <vt:lpstr>Mine Breaching Platoon, Mine Warfare Company Engineer Battalion, Motorized Infantry Division</vt:lpstr>
      <vt:lpstr>Assault Crossing Company Engineer Battalion, Motorized Infantry Division</vt:lpstr>
      <vt:lpstr>Amphibious Platoon, Assault Crossing Company Engineer Battalion, Motorized Infantry Division</vt:lpstr>
      <vt:lpstr>Ferry Platoon, Assault Crossing Company Engineer Battalion, Motorized Infantry Division</vt:lpstr>
      <vt:lpstr>Diving Platoon, Assault Crossing Company Engineer Battalion, Motorized Infantry Division</vt:lpstr>
      <vt:lpstr>Engineer Support Company Engineer Battalion, Motorized Infantry Division</vt:lpstr>
      <vt:lpstr>Road Bridge Construction Company Engineer Battalion, Motorized Infantry Division</vt:lpstr>
      <vt:lpstr>Pontoon Bridging Company Engineer Battalion, Motorized Infantry Division</vt:lpstr>
      <vt:lpstr>Pontoon Bridging Platoon, Assault Crossing Company Engineer Battalion, Motorized Infantry Division</vt:lpstr>
      <vt:lpstr>Engineer Reconnaissance Platoon Engineer Battalion, Motorized Infantry Division</vt:lpstr>
      <vt:lpstr>Transport Platoon Engineer Battalion, Motorized Infantry Division</vt:lpstr>
      <vt:lpstr>Support Platoon Engineer Battalion, Motorized Infantry Division</vt:lpstr>
      <vt:lpstr>Signals Platoon Engineer Battalion, Motorized Infantry Division</vt:lpstr>
      <vt:lpstr>Signals Battalion Motorized Infantry Division</vt:lpstr>
      <vt:lpstr>Signals Company Signals Battalion, Motorized Infantry Division</vt:lpstr>
      <vt:lpstr>Digital Platoon, Signals Company Signals Battalion, Motorized Infantry Division</vt:lpstr>
      <vt:lpstr>Radio Platoon, Signals Company Signals Battalion, Motorized Infantry Division</vt:lpstr>
      <vt:lpstr>Long Range Signals Platoon, Signals Company Signals Battalion, Motorized Infantry Division</vt:lpstr>
      <vt:lpstr>Courier Platoon Signals Battalion, Motorized Infantry Division</vt:lpstr>
      <vt:lpstr>Support Platoon Signals Battalion, Motorized Infantry Division</vt:lpstr>
      <vt:lpstr>Chemical Battalion Motorized Infantry Division</vt:lpstr>
      <vt:lpstr>Decontamination Company Chemical Battalion, Motorized Infantry Division</vt:lpstr>
      <vt:lpstr>Vehicle Decontamination Platoon, Decontamination Company Chemical Battalion, Motorized Infantry Division</vt:lpstr>
      <vt:lpstr>Personnel Decontamination Platoon, Decontamination Company Chemical Battalion, Motorized Infantry Division</vt:lpstr>
      <vt:lpstr>NBC Reconnaissance Company Chemical Battalion, Motorized Infantry Division</vt:lpstr>
      <vt:lpstr>Support Platoon Chemical Battalion, Motorized Infantry Division</vt:lpstr>
      <vt:lpstr>Medical Battalion Motorized Infantry Division</vt:lpstr>
      <vt:lpstr>Medical Company Medical Battalion, Motorized Infantry Division</vt:lpstr>
      <vt:lpstr>Surgical Platoon, Medical Company Medical Battalion, Motorized Infantry Division</vt:lpstr>
      <vt:lpstr>Intermediate Medical Platoon, Medical Company Medical Battalion, Motorized Infantry Division</vt:lpstr>
      <vt:lpstr>Evacuation Company Medical Battalion, Motorized Infantry Division</vt:lpstr>
      <vt:lpstr>Evacuation Platoon, Evacuation Company Medical Battalion, Motorized Infantry Division</vt:lpstr>
      <vt:lpstr>Chemical Platoon Medical Battalion, Motorized Infantry Division</vt:lpstr>
      <vt:lpstr>Support Platoon Medical Battalion, Motorized Infantry Division</vt:lpstr>
      <vt:lpstr>60 Mechanized Infantry (IFV) Division</vt:lpstr>
      <vt:lpstr>Headquarters Battalion 60 Mechanized Infantry (IFV) Division</vt:lpstr>
      <vt:lpstr>Operations Company 60 Mechanized Infantry (IFV) Division</vt:lpstr>
      <vt:lpstr>Military Intelligence Platoon Headquarters Battalion, 60 Mechanized Infantry (IFV) Division</vt:lpstr>
      <vt:lpstr>Support Staff Platoon Headquarters Battalion, 60 Mechanized Infantry (IFV) Division</vt:lpstr>
      <vt:lpstr>Headquarters &amp; Headquarters Company Headquarters Battalion, 60 Mechanized Infantry (IFV) Division</vt:lpstr>
      <vt:lpstr>Tactical Security Platoon, HQ &amp; HQ Company Headquarters Battalion, 60 Mechanized Infantry (IFV) Division</vt:lpstr>
      <vt:lpstr>Signals Platoon, HQ &amp; HQ Company  Headquarters Battalion, 60 Mechanized Infantry (IFV) Division</vt:lpstr>
      <vt:lpstr>60 Integrated Fires Command 60 Mechanized Infantry (IFV) Division</vt:lpstr>
      <vt:lpstr>Staff Company 60 Integrated Fires Command, 60 Mechanized Infantry (IFV) Division</vt:lpstr>
      <vt:lpstr>Support Staff Platoon 60 Integrated Fires Command, 60 Mechanized Infantry (IFV) Division</vt:lpstr>
      <vt:lpstr>Headquarters &amp; Headquarters Company 60 Integrated Fires Command, 60 Mechanized Infantry (IFV) Division</vt:lpstr>
      <vt:lpstr>60 Integrated Support Command</vt:lpstr>
      <vt:lpstr>Headquarters &amp; Headquarters Company 60 Integrated Support Command</vt:lpstr>
      <vt:lpstr>Tactical Security Platoon, Headquarters &amp; Headquarters Company 60 Integrated Support Command</vt:lpstr>
      <vt:lpstr>Signals Platoon, Headquarters &amp; Headquarters Company 60 Integrated Support Command</vt:lpstr>
      <vt:lpstr>Mechanized (IFV) Infantry Brigade 60 Mechanized Infantry Division</vt:lpstr>
      <vt:lpstr>Headquarters Company Mechanized Infantry Brigade, 60 Mechanized Infantry Division</vt:lpstr>
      <vt:lpstr>Mechanized Infantry (IFV) Battalion Mechanized Infantry Brigade, 60 Mechanized Infantry Division</vt:lpstr>
      <vt:lpstr>Mechanized Infantry Company, Mechanized Infantry (IFV) Battalion Mechanized Infantry Brigade, 60 Mechanized Infantry Division</vt:lpstr>
      <vt:lpstr>Mortar Battery, Mechanized Infantry (IFV) Battalion Mechanized Infantry Brigade, 60 Mechanized Infantry Division</vt:lpstr>
      <vt:lpstr>Signals Platoon, Mechanized Infantry (IFV) Battalion Mechanized Infantry Brigade, 60 Mechanized Infantry Division</vt:lpstr>
      <vt:lpstr>Support Platoon, Mechanized Infantry (IFV) Battalion Mechanized Infantry Brigade, 60 Mechanized Infantry Division</vt:lpstr>
      <vt:lpstr>Tank Battalion, Mechanized Infantry Brigade 60 Mechanized Infantry Division</vt:lpstr>
      <vt:lpstr>Tank Squadron, Tank Battalion Mechanized Infantry Brigade, 60 Mechanized Infantry Division</vt:lpstr>
      <vt:lpstr>Signals Platoon, Tank Battalion Mechanized Infantry Brigade, 60 Mechanized Infantry Division</vt:lpstr>
      <vt:lpstr>Support Platoon, Tank Battalion Mechanized Infantry Brigade, 60 Mechanized Infantry Division</vt:lpstr>
      <vt:lpstr>Field Artillery Battalion Mechanized Infantry Brigade, 60 Mechanized Infantry Division</vt:lpstr>
      <vt:lpstr>Field Artillery Battery, Field Artillery Battalion Mechanized Infantry Brigade, 60 Mechanized Infantry Division</vt:lpstr>
      <vt:lpstr>Support Company, Field Artillery Battalion Mechanized Infantry Brigade, 60 Mechanized Infantry Division</vt:lpstr>
      <vt:lpstr>Support Platoon, Support Company, Field Artillery Battalion Mechanized Infantry Brigade, 60 Mechanized Infantry Division</vt:lpstr>
      <vt:lpstr>Signals Platoon, Field Artillery Battalion Mechanized Infantry Brigade, 60 Mechanized Infantry Division</vt:lpstr>
      <vt:lpstr>Air Defense Artillery Battalion Mechanized Infantry Brigade, 60 Mechanized Infantry Division</vt:lpstr>
      <vt:lpstr>Anti Aircraft Battery, Air Defense Artillery Battalion Mechanized Infantry Brigade, 60 Mechanized Infantry Division</vt:lpstr>
      <vt:lpstr>SAM Battery, Air Defense Artillery Battalion Mechanized Infantry Brigade, 60 Mechanized Infantry Division</vt:lpstr>
      <vt:lpstr>MANPAD Battery, Air Defense Artillery Battalion Mechanized Infantry Brigade, 60 Mechanized Infantry Division</vt:lpstr>
      <vt:lpstr>Signals Platoon, Air Defense Artillery Battalion Mechanized Infantry Brigade, 60 Mechanized Infantry Division</vt:lpstr>
      <vt:lpstr>Support Platoon, Air Defense Artillery Battalion Mechanized Infantry Brigade, 60 Mechanized Infantry Division</vt:lpstr>
      <vt:lpstr>Anti-Tank Battalion Mechanized Infantry Brigade, 60 Mechanized Infantry Division</vt:lpstr>
      <vt:lpstr>Anti-Tank Gun Battery, Anti-Tank Battalion Mechanized Infantry Brigade, 60 Mechanized Infantry Division</vt:lpstr>
      <vt:lpstr>Anti-Tank Guided Missile Battery, Anti-Tank Battalion Mechanized Infantry Brigade, 60 Mechanized Infantry Division</vt:lpstr>
      <vt:lpstr>Signals Platoon, Anti-Tank Battalion Mechanized Infantry Brigade, 60 Mechanized Infantry Division</vt:lpstr>
      <vt:lpstr>Support Platoon, Anti-Tank Battalion Mechanized Infantry Brigade, 60 Mechanized Infantry Division</vt:lpstr>
      <vt:lpstr>Reconnaissance Company Mechanized Infantry Brigade, 60 Mechanized Infantry Division</vt:lpstr>
      <vt:lpstr>Sniper Platoon Mechanized Infantry Brigade, 60 Mechanized Infantry Division</vt:lpstr>
      <vt:lpstr>Engineer Company Mechanized Infantry Brigade, 60 Mechanized Infantry Division</vt:lpstr>
      <vt:lpstr>Mine Warfare Platoon, Engineer Company Mechanized Infantry Brigade, 60 Mechanized Infantry Division</vt:lpstr>
      <vt:lpstr>Engineer Support Platoon, Engineer Company Mechanized Infantry Brigade, 60 Mechanized Infantry Division</vt:lpstr>
      <vt:lpstr>Signals Company Mechanized Infantry Brigade, 60 Mechanized Infantry Division</vt:lpstr>
      <vt:lpstr>Digital Platoon, Signals Company Mechanized Infantry Brigade, 60 Mechanized Infantry Division</vt:lpstr>
      <vt:lpstr>Radio Platoon, Signals Company Mechanized Infantry Brigade, 60 Mechanized Infantry Division</vt:lpstr>
      <vt:lpstr>Long Range Signals Platoon, Signals Company Mechanized Infantry Brigade, 60 Mechanized Infantry Division</vt:lpstr>
      <vt:lpstr>Support Company Mechanized Infantry Brigade, 60 Mechanized Infantry Division</vt:lpstr>
      <vt:lpstr>Ammunition Transport Platoon, Support Company Mechanized Infantry Brigade, 60 Mechanized Infantry Division</vt:lpstr>
      <vt:lpstr>POL Platoon, Support Company Mechanized Infantry Brigade, 60 Mechanized Infantry Division</vt:lpstr>
      <vt:lpstr>Support Platoon, Support Company Mechanized Infantry Brigade, 60 Mechanized Infantry Division</vt:lpstr>
      <vt:lpstr>Maintenance Company Mechanized Infantry Brigade, 60 Mechanized Infantry Division</vt:lpstr>
      <vt:lpstr>Maintenance Platoon, Maintenance Company Mechanized Infantry Brigade, 60 Mechanized Infantry Division</vt:lpstr>
      <vt:lpstr>Wheeled Vehicle Maintenance Platoon, Maintenance Company Mechanized Infantry Brigade, 60 Mechanized Infantry Division</vt:lpstr>
      <vt:lpstr>Ordnance Maintenance Platoon, Maintenance Company Mechanized Infantry Brigade, 60 Mechanized Infantry Division</vt:lpstr>
      <vt:lpstr>Recovery Platoon, Maintenance Company Mechanized Infantry Brigade, 60 Mechanized Infantry Division</vt:lpstr>
      <vt:lpstr>Specialist Maintenance Platoon, Maintenance Company Mechanized Infantry Brigade, 60 Mechanized Infantry Division</vt:lpstr>
      <vt:lpstr>Support Platoon, Maintenance Company Mechanized Infantry Brigade, 60 Mechanized Infantry Division</vt:lpstr>
      <vt:lpstr>Chemical Platoon Mechanized Infantry Brigade, 60 Mechanized Infantry Division</vt:lpstr>
      <vt:lpstr>Medical Platoon Mechanized Infantry Brigade, 60 Mechanized Infantry Division</vt:lpstr>
      <vt:lpstr>Tank Brigade 60 Mechanized Infantry Division</vt:lpstr>
      <vt:lpstr>Headquarters Company Tank Brigade, 60 Mechanized Infantry Division</vt:lpstr>
      <vt:lpstr>Tank Battalion Tank Brigade, 60 Mechanized Infantry Division</vt:lpstr>
      <vt:lpstr>Tank Squadron, Tank Battalion Tank Brigade, 60 Mechanized Infantry Division</vt:lpstr>
      <vt:lpstr>Signals Platoon, Tank Battalion Tank Brigade, 60 Mechanized Infantry Division</vt:lpstr>
      <vt:lpstr>Support Platoon, Tank Battalion Tank Brigade, 60 Mechanized Infantry Division</vt:lpstr>
      <vt:lpstr>Mechanized Infantry (IFV) Battalion Tank Brigade, 60 Mechanized Infantry Division</vt:lpstr>
      <vt:lpstr>Mechanized Infantry Company, Mechanized Infantry Battalion Tank Brigade, 60 Mechanized Infantry Division</vt:lpstr>
      <vt:lpstr>Mortar Battery, Mechanized Infantry Battalion Tank Brigade, 60 Mechanized Infantry Division</vt:lpstr>
      <vt:lpstr>Signals Platoon, Mechanized Infantry Battalion Tank Brigade, 60 Mechanized Infantry Division</vt:lpstr>
      <vt:lpstr>Support Platoon, Mechanized Infantry Battalion Tank Brigade, 60 Mechanized Infantry Division</vt:lpstr>
      <vt:lpstr>Field Artillery Battalion Tank Brigade, 60 Mechanized Infantry Division</vt:lpstr>
      <vt:lpstr>Field Artillery Battery, Field Artillery Battalion Tank Brigade, 60 Mechanized Infantry Division</vt:lpstr>
      <vt:lpstr>Support Company, Field Artillery Battalion Tank Brigade, 60 Mechanized Infantry Division</vt:lpstr>
      <vt:lpstr>Support Platoon, Support Company, Field Artillery Battalion Tank Brigade, 60 Mechanized Infantry Division</vt:lpstr>
      <vt:lpstr>Signals Platoon, Field Artillery Battalion Tank Brigade, 60 Mechanized Infantry Division</vt:lpstr>
      <vt:lpstr>Air Defense Artillery Battalion Tank Brigade, 60 Mechanized Infantry Division</vt:lpstr>
      <vt:lpstr>Anti Aircraft Battery, Air Defense Artillery Battalion Tank Brigade, 60 Mechanized Infantry Division</vt:lpstr>
      <vt:lpstr>SAM Battery, Air Defense Artillery Battalion Tank Brigade, 60 Mechanized Infantry Division</vt:lpstr>
      <vt:lpstr>MANPAD Battery, Air Defense Artillery Battalion Tank Brigade, 60 Mechanized Infantry Division</vt:lpstr>
      <vt:lpstr>Signals Platoon, Air Defense Artillery Battalion Tank Brigade, 60 Mechanized Infantry Division</vt:lpstr>
      <vt:lpstr>Support Platoon, Air Defense Artillery Battalion Tank Brigade, 60 Mechanized Infantry Division</vt:lpstr>
      <vt:lpstr>Reconnaissance Company Tank Brigade, 60 Mechanized Infantry Division</vt:lpstr>
      <vt:lpstr>Engineer Company Tank Brigade, 60 Mechanized Infantry Division</vt:lpstr>
      <vt:lpstr>Mine Warfare Platoon, Engineer Company Tank Brigade, 60 Mechanized Infantry Division</vt:lpstr>
      <vt:lpstr>Engineer Support Platoon, Engineer Company Tank Brigade, 60 Mechanized Infantry Division</vt:lpstr>
      <vt:lpstr>Signals Company Tank Brigade, 60 Mechanized Infantry Division</vt:lpstr>
      <vt:lpstr>Digital Platoon, Signals Company Tank Brigade, 60 Mechanized Infantry Division</vt:lpstr>
      <vt:lpstr>Radio Platoon, Signals Company Tank Brigade, 60 Mechanized Infantry Division</vt:lpstr>
      <vt:lpstr>Long Range Signals Platoon, Signals Company Tank Brigade, 60 Mechanized Infantry Division</vt:lpstr>
      <vt:lpstr>Support Company Tank Brigade, 60 Mechanized Infantry Division</vt:lpstr>
      <vt:lpstr>Ammunition Transport Platoon, Support Company Tank Brigade, 60 Mechanized Infantry Division</vt:lpstr>
      <vt:lpstr>POL Platoon, Support Company Tank Brigade, 60 Mechanized Infantry Division</vt:lpstr>
      <vt:lpstr>Support Platoon, Support Company Tank Brigade, 60 Mechanized Infantry Division</vt:lpstr>
      <vt:lpstr>Maintenance Company Tank Brigade, 60 Mechanized Infantry Division</vt:lpstr>
      <vt:lpstr>Maintenance Platoon, Maintenance Company Tank Brigade, 60 Mechanized Infantry Division</vt:lpstr>
      <vt:lpstr>Wheeled Vehicle Maintenance Platoon, Maintenance Company Tank Brigade, 60 Mechanized Infantry Division</vt:lpstr>
      <vt:lpstr>Ordnance Maintenance Platoon, Maintenance Company Tank Brigade, 60 Mechanized Infantry Division</vt:lpstr>
      <vt:lpstr>Recovery Platoon, Maintenance Company Tank Brigade, 60 Mechanized Infantry Division</vt:lpstr>
      <vt:lpstr>Specialist Maintenance Platoon, Maintenance Company Tank Brigade, 60 Mechanized Infantry Division</vt:lpstr>
      <vt:lpstr>Support Platoon, Maintenance Company Tank Brigade, 60 Mechanized Infantry Division</vt:lpstr>
      <vt:lpstr>Chemical Platoon Tank Brigade, 60 Mechanized Infantry Division</vt:lpstr>
      <vt:lpstr>Medical Platoon Tank Brigade, 60 Mechanized Infantry Division</vt:lpstr>
      <vt:lpstr>Field Artillery Brigade 60 Mechanized Mechanized Infantry Division</vt:lpstr>
      <vt:lpstr>Headquarters Company Field Artillery Brigade, 60 Mechanized Infantry Division</vt:lpstr>
      <vt:lpstr>Field Artillery Battalion Field Artillery Brigade, 60 Mechanized Infantry Division</vt:lpstr>
      <vt:lpstr>Field Artillery Battery, Field Artillery Battalion Field Artillery Brigade, 60 Mechanized Infantry Division</vt:lpstr>
      <vt:lpstr>Support Company, Field Artillery Battalion Field Artillery Brigade, 60 Mechanized Infantry Division</vt:lpstr>
      <vt:lpstr>Support Platoon, Support Company, Field Artillery Battalion Field Artillery Brigade, 60 Mechanized Infantry Division</vt:lpstr>
      <vt:lpstr>Signals Platoon, Field Artillery Battalion Field Artillery Brigade, 60 Mechanized Infantry Division</vt:lpstr>
      <vt:lpstr>Multi-Barrel Rocket Launcher Battalion Field Artillery Brigade, 60 Mechanized Infantry Division</vt:lpstr>
      <vt:lpstr>Multi-Barrel Rocket Launcher Battery, Multi-Barrel Rocket Launcher Battalion Field Artillery Brigade, 60 Mechanized Infantry Division</vt:lpstr>
      <vt:lpstr>Support Company, Multi-Barrel Rocket Launcher Battalion Field Artillery Brigade, 60 Mechanized Infantry Division</vt:lpstr>
      <vt:lpstr>Support Platoon, Support Company, Multi-Barrel Rocket Launcher Battalion Field Artillery Brigade, 60 Mechanized Infantry Division</vt:lpstr>
      <vt:lpstr>Signals Platoon, Multi-Barrel Rocket Launcher Battalion Field Artillery Brigade, 60 Mechanized Infantry Division</vt:lpstr>
      <vt:lpstr>Target Acquisition Battery Field Artillery Brigade, 60 Mechanized Infantry Division</vt:lpstr>
      <vt:lpstr>Meteorological Survey Platoon, Target Acquisition Battery Field Artillery Brigade, 60 Mechanized Infantry Division</vt:lpstr>
      <vt:lpstr>Sound Ranging Platoon, Target Acquisition Battery Field Artillery Brigade, 60 Mechanized Infantry Division</vt:lpstr>
      <vt:lpstr>Long Range Sensor Platoon, Target Acquisition Battery Field Artillery Brigade, 60 Mechanized Infantry Division</vt:lpstr>
      <vt:lpstr>Counter Mortar/Counter Battery Platoon, Target Acquisition Battery Field Artillery Brigade, 60 Mechanized Infantry Division</vt:lpstr>
      <vt:lpstr>MANPAD Platoon Field Artillery Brigade, 60 Mechanized Infantry Division</vt:lpstr>
      <vt:lpstr>Support Battalion Field Artillery Brigade, 60 Mechanized Infantry Division</vt:lpstr>
      <vt:lpstr>Ammunition Supply Company, Support Battalion Field Artillery Brigade, 60 Mechanized Infantry Division</vt:lpstr>
      <vt:lpstr>POL Company, Support Battalion Field Artillery Brigade, 60 Mechanized Infantry Division</vt:lpstr>
      <vt:lpstr>Supply Company, Support Battalion Field Artillery Brigade, 60 Mechanized Infantry Division</vt:lpstr>
      <vt:lpstr>Signals Platoon, Support Battalion Field Artillery Brigade, 60 Mechanized Infantry Division</vt:lpstr>
      <vt:lpstr>Maintenance Company Field Artillery Brigade, 60 Mechanized Infantry Division</vt:lpstr>
      <vt:lpstr>Maintenance Platoon, Maintenance Company Field Artillery Brigade, 60 Mechanized Infantry Division</vt:lpstr>
      <vt:lpstr>Wheeled Vehicle Maintenance Platoon, Maintenance Company Field Artillery Brigade, 60 Mechanized Infantry Division</vt:lpstr>
      <vt:lpstr>Ordnance Maintenance Platoon, Maintenance Company Field Artillery Brigade, 60 Mechanized Infantry Division</vt:lpstr>
      <vt:lpstr>Recovery Platoon, Maintenance Company Field Artillery Brigade, 60 Mechanized Infantry Division</vt:lpstr>
      <vt:lpstr>Specialist Maintenance Platoon, Maintenance Company Field Artillery Brigade, 60 Mechanized Infantry Division</vt:lpstr>
      <vt:lpstr>Support Platoon, Maintenance Company Field Artillery Brigade, 60 Mechanized Infantry Division</vt:lpstr>
      <vt:lpstr>Signals Company Field Artillery Brigade, 60 Mechanized Infantry Division</vt:lpstr>
      <vt:lpstr>Digital Platoon, Signals Company Field Artillery Brigade, 60 Mechanized Infantry Division</vt:lpstr>
      <vt:lpstr>Radio Platoon, Signals Company Field Artillery Brigade, 60 Mechanized Infantry Division</vt:lpstr>
      <vt:lpstr>Long Range Signals Platoon, Signals Company Field Artillery Brigade, 60 Mechanized Infantry Division</vt:lpstr>
      <vt:lpstr>Chemical Platoon Field Artillery Brigade, 60 Mechanized Infantry Division</vt:lpstr>
      <vt:lpstr>Medical Platoon Field Artillery Brigade, 60 Mechanized Infantry Division</vt:lpstr>
      <vt:lpstr>Air Defense Artillery Brigade 60 Mechanized Infantry Division</vt:lpstr>
      <vt:lpstr>Headquarters Company Air Defense Artillery Brigade, 60 Mechanized Infantry Division</vt:lpstr>
      <vt:lpstr>Air Defense Artillery Battery Air Defense Artillery Brigade, 60 Mechanized Infantry Division</vt:lpstr>
      <vt:lpstr>MANPAD Battery Air Defense Artillery Brigade, 60 Mechanized Infantry Division</vt:lpstr>
      <vt:lpstr>Electronic Warfare Battery Air Defense Artillery Brigade, 60 Mechanized Infantry Division</vt:lpstr>
      <vt:lpstr>Signals Platoon Air Defense Artillery Brigade, 60 Mechanized Infantry Division</vt:lpstr>
      <vt:lpstr>Support Platoon Air Defense Artillery Brigade, 60 Mechanized Infantry Division</vt:lpstr>
      <vt:lpstr>Technical Maintenance Platoon Air Defense Artillery Brigade, 60 Mechanized Infantry Division</vt:lpstr>
      <vt:lpstr>Support Brigade 60 Mechanized Infantry Division</vt:lpstr>
      <vt:lpstr>Headquarters Company Support Brigade, 60 Mechanized Infantry Division</vt:lpstr>
      <vt:lpstr>Support Battalion Support Brigade, 60 Mechanized Infantry Division</vt:lpstr>
      <vt:lpstr>Ammunition Supply Company, Support Battalion Support Brigade, 60 Mechanized Infantry Division</vt:lpstr>
      <vt:lpstr>POL Company, Support Battalion Support Brigade, 60 Mechanized Infantry Division</vt:lpstr>
      <vt:lpstr>Supply Company, Support Battalion Support Brigade, 60 Mechanized Infantry Division</vt:lpstr>
      <vt:lpstr>Support Platoon, Support Battalion Support Brigade, 60 Mechanized Infantry Division</vt:lpstr>
      <vt:lpstr>Maintenance Battalion Support Brigade, 60 Mechanized Infantry Division</vt:lpstr>
      <vt:lpstr>Maintenance Company, Maintenance Battalion Support Brigade, 60 Mechanized Infantry Division</vt:lpstr>
      <vt:lpstr>Maintenance Platoon, Maintenance Company, Maintenance Battalion Support Brigade, 60 Mechanized Infantry Division</vt:lpstr>
      <vt:lpstr>Wheeled Vehicle Maintenance Company, Maintenance Battalion Support Brigade, 60 Mechanized Infantry Division</vt:lpstr>
      <vt:lpstr>Wheeled Vehicle Maintenance Platoon, Wheeled Vehicle Maintenance Company Maintenance Battalion, Support Brigade, 60 Mechanized Infantry Division</vt:lpstr>
      <vt:lpstr>Ordnance Maintenance Company, Maintenance Battalion Support Brigade, 60 Mechanized Infantry Division</vt:lpstr>
      <vt:lpstr>Ordnance Maintenance Platoon, Ordnance Maintenance Company Maintenance Battalion, Support Brigade, 60 Mechanized Infantry Division</vt:lpstr>
      <vt:lpstr>Recovery Platoon, Maintenance Battalion Support Brigade, 60 Mechanized Infantry Division</vt:lpstr>
      <vt:lpstr>Specialist Maintenance Platoon, Maintenance Battalion Support Brigade, 60 Mechanized Infantry Division</vt:lpstr>
      <vt:lpstr>Support Platoon, Maintenance Battalion Support Brigade, 60 Mechanized Infantry Division</vt:lpstr>
      <vt:lpstr>Signals Platoon, Maintenance Battalion Support Brigade, 60 Mechanized Infantry Division</vt:lpstr>
      <vt:lpstr>Heavy Equipment Transport Battalion Support Brigade, 60 Mechanized Infantry Division</vt:lpstr>
      <vt:lpstr>Heavy Equipment Transport Company, Heavy Equipment Transport Battalion Support Brigade, 60 Mechanized Infantry Division</vt:lpstr>
      <vt:lpstr>Heavy Equipment Transport Platoon, Heavy Equipment Transport Company Heavy Equipment Transport Battalion, Support Brigade, 60 Mechanized Infantry Division</vt:lpstr>
      <vt:lpstr>Supply Platoon, Heavy Equipment Transport Company Heavy Equipment Transport Battalion, Support Brigade, 60 Mechanized Infantry Division</vt:lpstr>
      <vt:lpstr>Support Platoon, Heavy Equipment Transport Battalion Support Brigade, 60 Mechanized Infantry Division</vt:lpstr>
      <vt:lpstr>Signals Platoon, Heavy Equipment Battalion Support Brigade, 60 Mechanized Infantry Division</vt:lpstr>
      <vt:lpstr>POL Battalion Support Brigade, 60 Mechanized Infantry Division</vt:lpstr>
      <vt:lpstr>POL Company, POL Battalion Support Brigade, 60 Mechanized Infantry Division</vt:lpstr>
      <vt:lpstr>POL Platoon, POL Company, POL Battalion Support Brigade, 60 Mechanized Infantry Division</vt:lpstr>
      <vt:lpstr>Supply Platoon, POL Company, POL Battalion Support Brigade, 60 Mechanized Infantry Division</vt:lpstr>
      <vt:lpstr>Support Platoon, POL Battalion Support Brigade, 60 Mechanized Infantry Division</vt:lpstr>
      <vt:lpstr>Signals Platoon, POL Battalion Support Brigade, 60 Mechanized Infantry Division</vt:lpstr>
      <vt:lpstr>Signals Platoon Support Brigade, 60 Mechanized Infantry Division</vt:lpstr>
      <vt:lpstr>Chemical Platoon Support Brigade, 60 Mechanized Infantry Division</vt:lpstr>
      <vt:lpstr>Medical Platoon Support Brigade, 60 Mechanized Infantry Division</vt:lpstr>
      <vt:lpstr>Anti-Tank Battalion 60 Mechanized Infantry Division</vt:lpstr>
      <vt:lpstr>Towed Anti-Tank Battery Anti-Tank Battalion, 60 Mechanized Infantry Division</vt:lpstr>
      <vt:lpstr>Self Propelled Anti-Tank Battery Anti-Tank Battalion, 60 Mechanized Infantry Division</vt:lpstr>
      <vt:lpstr>Support Platoon Anti-Tank Battalion, 60 Mechanized Infantry Division</vt:lpstr>
      <vt:lpstr>Signals Platoon Anti-Tank Battalion, 60 Mechanized Infantry Division</vt:lpstr>
      <vt:lpstr>Reconnaissance Battalion 60 Mechanized Infantry Division</vt:lpstr>
      <vt:lpstr>Reconnaissance Company Reconnaissance Battalion, 60 Mechanized Infantry Division</vt:lpstr>
      <vt:lpstr>Long Range Reconnaissance Company Reconnaissance Battalion, 60 Mechanized Infantry Division</vt:lpstr>
      <vt:lpstr>High Mobility Reconnaissance Company Reconnaissance Battalion, 60 Mechanized Infantry Division</vt:lpstr>
      <vt:lpstr>Electronic Warfare Company Reconnaissance Battalion, 60 Mechanized Infantry Division</vt:lpstr>
      <vt:lpstr>Support Platoon Reconnaissance Battalion, 60 Mechanized Infantry Division</vt:lpstr>
      <vt:lpstr>Sniper Company 60 Mechanized Infantry Division</vt:lpstr>
      <vt:lpstr>Engineer Battalion 60 Mechanized Infantry Division</vt:lpstr>
      <vt:lpstr>Mine Warfare Company Engineer Battalion, 60 Mechanized Infantry Division</vt:lpstr>
      <vt:lpstr>Mine Laying Platoon, Mine Warfare Company Engineer Battalion, 60 Mechanized Infantry Division</vt:lpstr>
      <vt:lpstr>Towed Mine Laying Platoon, Mine Warfare Company Engineer Battalion, 60 Mechanized Infantry Division</vt:lpstr>
      <vt:lpstr>Mine Breaching Platoon, Mine Warfare Company Engineer Battalion, 60 Mechanized Infantry Division</vt:lpstr>
      <vt:lpstr>Assault Crossing Company Engineer Battalion, 60 Mechanized Infantry Division</vt:lpstr>
      <vt:lpstr>Amphibious Platoon, Assault Crossing Company Engineer Battalion, 60 Mechanized Infantry Division</vt:lpstr>
      <vt:lpstr>Ferry Platoon, Assault Crossing Company Engineer Battalion, 60 Mechanized Infantry Division</vt:lpstr>
      <vt:lpstr>Diving Platoon, Assault Crossing Company Engineer Battalion, 60 Mechanized Infantry Division</vt:lpstr>
      <vt:lpstr>Engineer Support Company Engineer Battalion, 60 Mechanized Infantry Division</vt:lpstr>
      <vt:lpstr>Road Bridge Construction Company Engineer Battalion, 60 Mechanized Infantry Division</vt:lpstr>
      <vt:lpstr>Pontoon Bridging Company Engineer Battalion, 60 Mechanized Infantry Division</vt:lpstr>
      <vt:lpstr>Pontoon Bridging Platoon, Assault Crossing Company Engineer Battalion, 60 Mechanized Infantry Division</vt:lpstr>
      <vt:lpstr>Engineer Reconnaissance Platoon Engineer Battalion, 60 Mechanized Infantry Division</vt:lpstr>
      <vt:lpstr>Transport Platoon Engineer Battalion, 60 Mechanized Infantry Division</vt:lpstr>
      <vt:lpstr>Support Platoon Engineer Battalion, 60 Mechanized Infantry Division</vt:lpstr>
      <vt:lpstr>Signals Platoon Engineer Battalion, 60 Mechanized Infantry Division</vt:lpstr>
      <vt:lpstr>Signals Battalion 60 Mechanized Infantry Division</vt:lpstr>
      <vt:lpstr>Signals Company Signals Battalion, 60 Mechanized Infantry Division</vt:lpstr>
      <vt:lpstr>Digital Platoon, Signals Company Signals Battalion, 60 Mechanized Infantry Division</vt:lpstr>
      <vt:lpstr>Radio Platoon, Signals Company Signals Battalion, 60 Mechanized Infantry Division</vt:lpstr>
      <vt:lpstr>Long Range Signals Platoon, Signals Company Signals Battalion, 60 Mechanized Infantry Division</vt:lpstr>
      <vt:lpstr>Courier Platoon Signals Battalion, 60 Mechanized Infantry Division</vt:lpstr>
      <vt:lpstr>Support Platoon Signals Battalion, 60 Mechanized Infantry Division</vt:lpstr>
      <vt:lpstr>Chemical Battalion 60 Mechanized Infantry Division</vt:lpstr>
      <vt:lpstr>Decontamination Company Chemical Battalion, 60 Mechanized Infantry Division</vt:lpstr>
      <vt:lpstr>Vehicle Decontamination Platoon, Decontamination Company Chemical Battalion, 60 Mechanized Infantry Division</vt:lpstr>
      <vt:lpstr>Personnel Decontamination Platoon, Decontamination Company Chemical Battalion, 60 Mechanized Infantry Division</vt:lpstr>
      <vt:lpstr>NBC Reconnaissance Company Chemical Battalion, 60 Mechanized Infantry Division</vt:lpstr>
      <vt:lpstr>Support Platoon Chemical Battalion, 60 Mechanized Infantry Division</vt:lpstr>
      <vt:lpstr>Medical Battalion 60 Mechanized Infantry Division</vt:lpstr>
      <vt:lpstr>Medical Company Medical Battalion, 60 Mechanized Infantry Division</vt:lpstr>
      <vt:lpstr>Surgical Platoon, Medical Company Medical Battalion, 60 Mechanized Infantry Division</vt:lpstr>
      <vt:lpstr>Intermediate Medical Platoon, Medical Company Medical Battalion, 60 Mechanized Infantry Division</vt:lpstr>
      <vt:lpstr>Evacuation Company Medical Battalion, 60 Mechanized Infantry Division</vt:lpstr>
      <vt:lpstr>Evacuation Platoon, Evacuation Company Medical Battalion, 60 Mechanized Infantry Division</vt:lpstr>
      <vt:lpstr>Chemical Platoon Medical Battalion, 60 Mechanized Infantry Division</vt:lpstr>
      <vt:lpstr>Support Platoon Medical Battalion, 60 Mechanized Infantry Division</vt:lpstr>
      <vt:lpstr>61 Mechanized Infantry (APC) Division Western Army</vt:lpstr>
      <vt:lpstr>Headquarters Battalion 61 Mechanized Infantry (APC) Division</vt:lpstr>
      <vt:lpstr>Operations Company 61 Mechanized Infantry (APC) Division</vt:lpstr>
      <vt:lpstr>Military Intelligence Platoon Headquarters Battalion, 61 Mechanized Infantry (APC) Division</vt:lpstr>
      <vt:lpstr>Support Staff Platoon Headquarters Battalion, 61 Mechanized Infantry (APC) Division</vt:lpstr>
      <vt:lpstr>Headquarters &amp; Headquarters Company Headquarters Battalion, 61 Mechanized Infantry (APC) Division</vt:lpstr>
      <vt:lpstr>Tactical Security Platoon, HQ &amp; HQ Company Headquarters Battalion, 61 Mechanized Infantry (APC) Division</vt:lpstr>
      <vt:lpstr>Signals Platoon, HQ &amp; HQ Company  Headquarters Battalion, 61 Mechanized Infantry (APC) Division</vt:lpstr>
      <vt:lpstr>61 Integrated Fires Command 61 Mechanized Infantry (APC) Division</vt:lpstr>
      <vt:lpstr>Staff Company 61 Integrated Fires Command, 61 Mechanized Infantry (APC) Division</vt:lpstr>
      <vt:lpstr>Support Staff Platoon 61 Integrated Fires Command, 61 Mechanized Infantry (APC) Division</vt:lpstr>
      <vt:lpstr>Headquarters &amp; Headquarters Company 61 Integrated Fires Command, 61 Mechanized Infantry (APC) Division</vt:lpstr>
      <vt:lpstr>61 Integrated Support Command</vt:lpstr>
      <vt:lpstr>Headquarters &amp; Headquarters Company 61 Integrated Support Command</vt:lpstr>
      <vt:lpstr>Tactical Security Platoon, Headquarters &amp; Headquarters Company 61 Integrated Support Command</vt:lpstr>
      <vt:lpstr>Signals Platoon, Headquarters &amp; Headquarters Company 61 Integrated Support Command</vt:lpstr>
      <vt:lpstr>Mechanized (APC) Infantry Brigade 61 Mechanized Infantry Division</vt:lpstr>
      <vt:lpstr>Headquarters Company Mechanized (APC) Infantry Brigade, 61 Mechanized (APC) Infantry Division</vt:lpstr>
      <vt:lpstr>Mechanized Infantry (APC) Battalion Mechanized Infantry Brigade, 61 Mechanized Infantry Division</vt:lpstr>
      <vt:lpstr>Mechanized Infantry Company, Mechanized Infantry (APC) Battalion Mechanized Infantry Brigade, 61 Mechanized Infantry Division</vt:lpstr>
      <vt:lpstr>Mortar Battery, Mechanized Infantry (APC) Battalion Mechanized Infantry Brigade, 61 Mechanized Infantry Division</vt:lpstr>
      <vt:lpstr>Signals Platoon, Mechanized Infantry (APC) Battalion Mechanized Infantry Brigade, 61 Mechanized Infantry Division</vt:lpstr>
      <vt:lpstr>Support Platoon, Mechanized Infantry (APC) Battalion Mechanized Infantry Brigade, 61 Mechanized Infantry Division</vt:lpstr>
      <vt:lpstr>Tank Battalion, Mechanized Infantry (APC) Brigade 61 Mechanized Infantry (APC) Division</vt:lpstr>
      <vt:lpstr>Tank Squadron, Tank Battalion Mechanized Infantry (APC) Brigade, 61 Mechanized Infantry (APC) Division</vt:lpstr>
      <vt:lpstr>Signals Platoon, Tank Battalion Mechanized Infantry (APC) Brigade, 61 Mechanized Infantry (APC) Division</vt:lpstr>
      <vt:lpstr>Support Platoon, Tank Battalion Mechanized Infantry (APC) Brigade, 61 Mechanized Infantry (APC) Division</vt:lpstr>
      <vt:lpstr>Field Artillery Battalion Mechanized Infantry (APC) Brigade, 61 Mechanized Infantry (APC) Division</vt:lpstr>
      <vt:lpstr>Field Artillery Battery, Field Artillery Battalion Mechanized Infantry (APC) Brigade, 61 Mechanized Infantry (APC) Division</vt:lpstr>
      <vt:lpstr>Support Company, Field Artillery Battalion Mechanized Infantry (APC) Brigade, 61 Mechanized Infantry (APC) Division</vt:lpstr>
      <vt:lpstr>Support Platoon, Support Company, Field Artillery Battalion Mechanized Infantry (APC) Brigade, 61 Mechanized Infantry (APC) Division</vt:lpstr>
      <vt:lpstr>Signals Platoon, Field Artillery Battalion Mechanized Infantry (APC) Brigade, 61 Mechanized Infantry (APC) Division</vt:lpstr>
      <vt:lpstr>Air Defense Artillery Battalion Mechanized Infantry (APC) Brigade, 61 Mechanized Infantry (APC) Division</vt:lpstr>
      <vt:lpstr>Anti Aircraft Battery, Air Defense Artillery Battalion Mechanized Infantry (APC) Brigade, 61 Mechanized Infantry (APC) Division</vt:lpstr>
      <vt:lpstr>SAM Battery, Air Defense Artillery Battalion Mechanized Infantry (APC) Brigade, 61 Mechanized Infantry (APC) Division</vt:lpstr>
      <vt:lpstr>MANPAD Battery, Air Defense Artillery Battalion Mechanized Infantry (APC) Brigade, 61 Mechanized Infantry Division</vt:lpstr>
      <vt:lpstr>Signals Platoon, Air Defense Artillery Battalion Mechanized Infantry (APC) Brigade, 61 Mechanized Infantry (APC) Division</vt:lpstr>
      <vt:lpstr>Support Platoon, Air Defense Artillery Battalion Mechanized Infantry (APC) Brigade, 61 Mechanized Infantry (APC) Division</vt:lpstr>
      <vt:lpstr>Anti-Tank Battalion Mechanized Infantry (APC) Brigade, 61 Mechanized Infantry (APC) Division</vt:lpstr>
      <vt:lpstr>Anti-Tank Gun Battery, Anti-Tank Battalion Mechanized Infantry (APC) Brigade, 61 Mechanized Infantry (APC) Division</vt:lpstr>
      <vt:lpstr>Anti-Tank Guided Missile Battery, Anti-Tank Battalion Mechanized Infantry (APC) Brigade, 61 Mechanized Infantry (APC) Division</vt:lpstr>
      <vt:lpstr>Signals Platoon, Anti-Tank Battalion Mechanized Infantry (APC) Brigade, 61 Mechanized Infantry (APC) Division</vt:lpstr>
      <vt:lpstr>Support Platoon, Anti-Tank Battalion Mechanized Infantry (APC) Brigade, 61 Mechanized Infantry (APC) Division</vt:lpstr>
      <vt:lpstr>Reconnaissance Company Mechanized Infantry (APC) Brigade, 61 Mechanized Infantry (APC) Division</vt:lpstr>
      <vt:lpstr>Sniper Platoon Mechanized Infantry (APC) Brigade, 61 Mechanized Infantry (APC) Division</vt:lpstr>
      <vt:lpstr>Engineer Company Mechanized Infantry (APC) Brigade, 61 Mechanized Infantry (APC) Division</vt:lpstr>
      <vt:lpstr>Mine Warfare Platoon, Engineer Company Mechanized Infantry (APC) Brigade, 61 Mechanized Infantry (APC) Division</vt:lpstr>
      <vt:lpstr>Engineer Support Platoon, Engineer Company Mechanized Infantry (APC) Brigade, 61 Mechanized Infantry (APC) Division</vt:lpstr>
      <vt:lpstr>Signals Company Mechanized Infantry (APC) Brigade, 61 Mechanized Infantry (APC) Division</vt:lpstr>
      <vt:lpstr>Digital Platoon, Signals Company Mechanized Infantry (APC) Brigade, 61 Mechanized Infantry (APC) Division</vt:lpstr>
      <vt:lpstr>Radio Platoon, Signals Company Mechanized Infantry (APC) Brigade, 61 Mechanized Infantry (APC) Division</vt:lpstr>
      <vt:lpstr>Long Range Signals Platoon, Signals Company Mechanized Infantry (APC) Brigade, 61 Mechanized Infantry (APC) Division</vt:lpstr>
      <vt:lpstr>Support Company Mechanized Infantry (APC) Brigade, 61 Mechanized Infantry (APC) Division</vt:lpstr>
      <vt:lpstr>Ammunition Transport Platoon, Support Company Mechanized Infantry (APC) Brigade, 61 Mechanized Infantry (APC) Division</vt:lpstr>
      <vt:lpstr>POL Platoon, Support Company Mechanized Infantry (APC) Brigade, 61 Mechanized Infantry (APC) Division</vt:lpstr>
      <vt:lpstr>Support Platoon, Support Company Mechanized Infantry (APC) Brigade, 61 Mechanized Infantry (APC) Division</vt:lpstr>
      <vt:lpstr>Maintenance Company Mechanized Infantry (APC) Brigade, 61 Mechanized Infantry (APC) Division</vt:lpstr>
      <vt:lpstr>Maintenance Platoon, Maintenance Company Mechanized Infantry (APC) Brigade, 61 Mechanized Infantry (APC) Division</vt:lpstr>
      <vt:lpstr>Wheeled Vehicle Maintenance Platoon, Maintenance Company Mechanized Infantry (APC) Brigade, 61 Mechanized Infantry (APC) Division</vt:lpstr>
      <vt:lpstr>Ordnance Maintenance Platoon, Maintenance Company Mechanized Infantry (APC) Brigade, 61 Mechanized Infantry (APC) Division</vt:lpstr>
      <vt:lpstr>Recovery Platoon, Maintenance Company Mechanized Infantry (APC) Brigade, 61 Mechanized Infantry (APC) Division</vt:lpstr>
      <vt:lpstr>Specialist Maintenance Platoon, Maintenance Company Mechanized Infantry (APC) Brigade, 61 Mechanized Infantry (APC) Division</vt:lpstr>
      <vt:lpstr>Support Platoon, Maintenance Company Mechanized Infantry (APC) Brigade, 61 Mechanized Infantry (APC) Division</vt:lpstr>
      <vt:lpstr>Chemical Platoon Mechanized Infantry (APC) Brigade, 61 Mechanized Infantry (APC) Division</vt:lpstr>
      <vt:lpstr>Medical Platoon Mechanized Infantry (APC) Brigade, 61 Mechanized Infantry (APC) Division</vt:lpstr>
      <vt:lpstr>Tank Brigade 61 Mechanized Infantry (APC) Division</vt:lpstr>
      <vt:lpstr>Headquarters Company Tank Brigade, 61 Mechanized Infantry (APC) Division</vt:lpstr>
      <vt:lpstr>Tank Battalion Tank Brigade, 61 Mechanized Infantry (APC) Division</vt:lpstr>
      <vt:lpstr>Tank Squadron, Tank Battalion Tank Brigade, 61 Mechanized Infantry (APC) Division</vt:lpstr>
      <vt:lpstr>Signals Platoon, Tank Battalion Tank Brigade, 61 Mechanized Infantry (APC) Division</vt:lpstr>
      <vt:lpstr>Support Platoon, Tank Battalion Tank Brigade, 61 Mechanized Infantry (APC) Division</vt:lpstr>
      <vt:lpstr>Mechanized Infantry (IFV) Battalion Tank Brigade, 61 Mechanized Infantry (APC) Division</vt:lpstr>
      <vt:lpstr>Mechanized Infantry Company, Mechanized Infantry Battalion Tank Brigade, 61 Mechanized Infantry (APC) Division</vt:lpstr>
      <vt:lpstr>Mortar Battery, Mechanized Infantry Battalion Tank Brigade, 61 Mechanized Infantry (APC) Division</vt:lpstr>
      <vt:lpstr>Signals Platoon, Mechanized Infantry Battalion Tank Brigade, 61 Mechanized Infantry (APC) Division</vt:lpstr>
      <vt:lpstr>Support Platoon, Mechanized Infantry Battalion Tank Brigade, 61 Mechanized Infantry (APC) Division</vt:lpstr>
      <vt:lpstr>Field Artillery Battalion Tank Brigade, 61 Mechanized Infantry (APC) Division</vt:lpstr>
      <vt:lpstr>Field Artillery Battery, Field Artillery Battalion Tank Brigade, 61 Mechanized Infantry (APC) Division</vt:lpstr>
      <vt:lpstr>Support Company, Field Artillery Battalion Tank Brigade, 61 Mechanized Infantry (APC) Division</vt:lpstr>
      <vt:lpstr>Support Platoon, Support Company, Field Artillery Battalion Tank Brigade, 61 Mechanized Infantry (APC) Division</vt:lpstr>
      <vt:lpstr>Signals Platoon, Field Artillery Battalion Tank Brigade, 61 Mechanized Infantry (APC) Division</vt:lpstr>
      <vt:lpstr>Air Defense Artillery Battalion Tank Brigade, 61 Mechanized Infantry (APC) Division</vt:lpstr>
      <vt:lpstr>Anti Aircraft Battery, Air Defense Artillery Battalion Tank Brigade, 61 Mechanized Infantry (APC) Division</vt:lpstr>
      <vt:lpstr>SAM Battery, Air Defense Artillery Battalion Tank Brigade, 61 Mechanized Infantry (APC) Division</vt:lpstr>
      <vt:lpstr>MANPAD Battery, Air Defense Artillery Battalion Tank Brigade, 61 Mechanized Infantry (APC) Division</vt:lpstr>
      <vt:lpstr>Signals Platoon, Air Defense Artillery Battalion Tank Brigade, 61 Mechanized Infantry (APC) Division</vt:lpstr>
      <vt:lpstr>Support Platoon, Air Defense Artillery Battalion Tank Brigade, 61 Mechanized Infantry (APC) Division</vt:lpstr>
      <vt:lpstr>Reconnaissance Company Tank Brigade, 61 Mechanized Infantry (APC) Division</vt:lpstr>
      <vt:lpstr>Engineer Company Tank Brigade, 61 Mechanized Infantry (APC) Division</vt:lpstr>
      <vt:lpstr>Mine Warfare Platoon, Engineer Company Tank Brigade, 61 Mechanized Infantry (APC) Division</vt:lpstr>
      <vt:lpstr>Engineer Support Platoon, Engineer Company Tank Brigade, 61 Mechanized Infantry (APC) Division</vt:lpstr>
      <vt:lpstr>Signals Company Tank Brigade, 61 Mechanized Infantry (APC) Division</vt:lpstr>
      <vt:lpstr>Digital Platoon, Signals Company Tank Brigade, 61 Mechanized Infantry (APC) Division</vt:lpstr>
      <vt:lpstr>Radio Platoon, Signals Company Tank Brigade, 61 Mechanized Infantry (APC) Division</vt:lpstr>
      <vt:lpstr>Long Range Signals Platoon, Signals Company Tank Brigade, 61 Mechanized Infantry (APC) Division</vt:lpstr>
      <vt:lpstr>Support Company Tank Brigade, 61 Mechanized Infantry (APC) Division</vt:lpstr>
      <vt:lpstr>Ammunition Transport Platoon, Support Company Tank Brigade, 61 Mechanized Infantry (APC) Division</vt:lpstr>
      <vt:lpstr>POL Platoon, Support Company Tank Brigade, 61 Mechanized Infantry (APC) Division</vt:lpstr>
      <vt:lpstr>Support Platoon, Support Company Tank Brigade, 61 Mechanized Infantry (APC) Division</vt:lpstr>
      <vt:lpstr>Maintenance Company Tank Brigade, 61 Mechanized Infantry (APC) Division</vt:lpstr>
      <vt:lpstr>Maintenance Platoon, Maintenance Company Tank Brigade, 61 Mechanized Infantry (APC) Division</vt:lpstr>
      <vt:lpstr>Wheeled Vehicle Maintenance Platoon, Maintenance Company Tank Brigade, 61 Mechanized Infantry (APC) Division</vt:lpstr>
      <vt:lpstr>Ordnance Maintenance Platoon, Maintenance Company Tank Brigade, 61 Mechanized Infantry (APC) Division</vt:lpstr>
      <vt:lpstr>Recovery Platoon, Maintenance Company Tank Brigade, 61 Mechanized Infantry (APC) Division</vt:lpstr>
      <vt:lpstr>Specialist Maintenance Platoon, Maintenance Company Tank Brigade, 61 Mechanized Infantry (APC) Division</vt:lpstr>
      <vt:lpstr>Support Platoon, Maintenance Company Tank Brigade, 61 Mechanized Infantry (APC) Division</vt:lpstr>
      <vt:lpstr>Chemical Platoon Tank Brigade, 61 Mechanized Infantry (APC) Division</vt:lpstr>
      <vt:lpstr>Medical Platoon Tank Brigade, 61 Mechanized Infantry (APC) Division</vt:lpstr>
      <vt:lpstr>Field Artillery Brigade 61 Mechanized Infantry (APC) Division</vt:lpstr>
      <vt:lpstr>Headquarters Company Field Artillery Brigade, 61 Mechanized Infantry (APC) Division</vt:lpstr>
      <vt:lpstr>Field Artillery Battalion Field Artillery Brigade, 61 Mechanized Infantry (APC) Division</vt:lpstr>
      <vt:lpstr>Field Artillery Battery, Field Artillery Battalion Field Artillery Brigade, 61 Mechanized Infantry (APC) Division</vt:lpstr>
      <vt:lpstr>Support Company, Field Artillery Battalion Field Artillery Brigade, 61 Mechanized Infantry (APC) Division</vt:lpstr>
      <vt:lpstr>Support Platoon, Support Company, Field Artillery Battalion Field Artillery Brigade, 61 Mechanized Infantry (APC) Division</vt:lpstr>
      <vt:lpstr>Signals Platoon, Field Artillery Battalion Field Artillery Brigade, 61 Mechanized Infantry (APC) Division</vt:lpstr>
      <vt:lpstr>Multi-Barrel Rocket Launcher Battalion Field Artillery Brigade, 61 Mechanized Infantry (APC) Division</vt:lpstr>
      <vt:lpstr>Multi-Barrel Rocket Launcher Battery, Multi-Barrel Rocket Launcher Battalion Field Artillery Brigade, 61 Mechanized Infantry (APC) Division</vt:lpstr>
      <vt:lpstr>Support Company, Multi-Barrel Rocket Launcher Battalion Field Artillery Brigade, 61 Mechanized Infantry (APC) Division</vt:lpstr>
      <vt:lpstr>Support Platoon, Support Company, Multi-Barrel Rocket Launcher Battalion Field Artillery Brigade, 61 Mechanized Infantry (APC) Division</vt:lpstr>
      <vt:lpstr>Signals Platoon, Multi-Barrel Rocket Launcher Battalion Field Artillery Brigade, 61 Mechanized Infantry (APC) Division</vt:lpstr>
      <vt:lpstr>Target Acquisition Battery Field Artillery Brigade, 61 Mechanized Infantry (APC) Division</vt:lpstr>
      <vt:lpstr>Meteorological Survey Platoon, Target Acquisition Battery Field Artillery Brigade, 61 Mechanized Infantry (APC) Division</vt:lpstr>
      <vt:lpstr>Sound Ranging Platoon, Target Acquisition Battery Field Artillery Brigade, 61 Mechanized Infantry (APC) Division</vt:lpstr>
      <vt:lpstr>Long Range Sensor Platoon, Target Acquisition Battery Field Artillery Brigade, 61 Mechanized Infantry (APC) Division</vt:lpstr>
      <vt:lpstr>Counter Mortar/Counter Battery Platoon, Target Acquisition Battery Field Artillery Brigade, 61 Mechanized Infantry (APC) Division</vt:lpstr>
      <vt:lpstr>MANPAD Platoon Field Artillery Brigade, 61 Mechanized Infantry (APC) Division</vt:lpstr>
      <vt:lpstr>Support Battalion Field Artillery Brigade, 61 Mechanized Infantry (APC) Division</vt:lpstr>
      <vt:lpstr>Ammunition Supply Company, Support Battalion Field Artillery Brigade, 61 Mechanized Infantry (APC) Division</vt:lpstr>
      <vt:lpstr>POL Company, Support Battalion Field Artillery Brigade, 61 Mechanized Infantry (APC) Division</vt:lpstr>
      <vt:lpstr>Supply Company, Support Battalion Field Artillery Brigade, 61 Mechanized Infantry (APC) Division</vt:lpstr>
      <vt:lpstr>Signals Platoon, Support Battalion Field Artillery Brigade, 61 Mechanized Infantry (APC) Division</vt:lpstr>
      <vt:lpstr>Maintenance Company Field Artillery Brigade, 61 Mechanized Infantry (APC) Division</vt:lpstr>
      <vt:lpstr>Maintenance Platoon, Maintenance Company Field Artillery Brigade, 61 Mechanized Infantry (APC) Division</vt:lpstr>
      <vt:lpstr>Wheeled Vehicle Maintenance Platoon, Maintenance Company Field Artillery Brigade, 61 Mechanized Infantry (APC) Division</vt:lpstr>
      <vt:lpstr>Ordnance Maintenance Platoon, Maintenance Company Field Artillery Brigade, 61 Mechanized Infantry (APC) Division</vt:lpstr>
      <vt:lpstr>Recovery Platoon, Maintenance Company Field Artillery Brigade, 61 Mechanized Infantry (APC) Division</vt:lpstr>
      <vt:lpstr>Specialist Maintenance Platoon, Maintenance Company Field Artillery Brigade, 61 Mechanized Infantry (APC) Division</vt:lpstr>
      <vt:lpstr>Support Platoon, Maintenance Company Field Artillery Brigade, 61 Mechanized Infantry (APC) Division</vt:lpstr>
      <vt:lpstr>Signals Company Field Artillery Brigade, 61 Mechanized Infantry (APC) Division</vt:lpstr>
      <vt:lpstr>Digital Platoon, Signals Company Field Artillery Brigade, 61 Mechanized Infantry (APC) Division</vt:lpstr>
      <vt:lpstr>Radio Platoon, Signals Company Field Artillery Brigade, 61 Mechanized Infantry (APC) Division</vt:lpstr>
      <vt:lpstr>Long Range Signals Platoon, Signals Company Field Artillery Brigade, 61 Mechanized Infantry (APC) Division</vt:lpstr>
      <vt:lpstr>Chemical Platoon Field Artillery Brigade, 61 Mechanized Infantry (APC) Division</vt:lpstr>
      <vt:lpstr>Medical Platoon Field Artillery Brigade, 61 Mechanized Infantry (APC) Division</vt:lpstr>
      <vt:lpstr>Air Defense Artillery Brigade 61 Mechanized Infantry (APC) Division</vt:lpstr>
      <vt:lpstr>Headquarters Company Air Defense Artillery Brigade, 61 Mechanized Infantry (APC) Division</vt:lpstr>
      <vt:lpstr>Air Defense Artillery Battery Air Defense Artillery Brigade, 61 Mechanized Infantry (APC) Division</vt:lpstr>
      <vt:lpstr>MANPAD Battery Air Defense Artillery Brigade, 61 Mechanized Infantry (APC) Division</vt:lpstr>
      <vt:lpstr>Electronic Warfare Battery Air Defense Artillery Brigade, 61 Mechanized Infantry (APC) Division</vt:lpstr>
      <vt:lpstr>Signals Platoon Air Defense Artillery Brigade, 61 Mechanized Infantry (APC) Division</vt:lpstr>
      <vt:lpstr>Support Platoon Air Defense Artillery Brigade, 61 Mechanized Infantry (APC) Division</vt:lpstr>
      <vt:lpstr>Technical Maintenance Platoon Air Defense Artillery Brigade, 61 Mechanized Infantry (APC) Division</vt:lpstr>
      <vt:lpstr>Support Brigade 61 Mechanized Infantry (APC) Division</vt:lpstr>
      <vt:lpstr>Headquarters Company Support Brigade, 61 Mechanized Infantry (APC) Division</vt:lpstr>
      <vt:lpstr>Support Battalion Support Brigade, 61 Mechanized Infantry (APC) Division</vt:lpstr>
      <vt:lpstr>Ammunition Supply Company, Support Battalion Support Brigade, 61 Mechanized Infantry (APC) Division</vt:lpstr>
      <vt:lpstr>POL Company, Support Battalion Support Brigade, 61 Mechanized Infantry (APC) Division</vt:lpstr>
      <vt:lpstr>Supply Company, Support Battalion Support Brigade, 61 Mechanized Infantry (APC) Division</vt:lpstr>
      <vt:lpstr>Support Platoon, Support Battalion Support Brigade, 61 Mechanized Infantry (APC) Division</vt:lpstr>
      <vt:lpstr>Maintenance Battalion Support Brigade, 61 Mechanized Infantry (APC) Division</vt:lpstr>
      <vt:lpstr>Maintenance Company, Maintenance Battalion Support Brigade, 61 Mechanized Infantry (APC) Division</vt:lpstr>
      <vt:lpstr>Maintenance Platoon, Maintenance Company, Maintenance Battalion Support Brigade, 61 Mechanized Infantry (APC) Division</vt:lpstr>
      <vt:lpstr>Wheeled Vehicle Maintenance Company, Maintenance Battalion Support Brigade, 61 Mechanized Infantry (APC) Division</vt:lpstr>
      <vt:lpstr>Wheeled Vehicle Maintenance Platoon, Wheeled Vehicle Maintenance Company Maintenance Battalion, Support Brigade, 61 Mechanized Infantry (APC) Division</vt:lpstr>
      <vt:lpstr>Ordnance Maintenance Company, Maintenance Battalion Support Brigade, 61 Mechanized Infantry (APC) Division</vt:lpstr>
      <vt:lpstr>Ordnance Maintenance Platoon, Ordnance Maintenance Company Maintenance Battalion, Support Brigade, 61 Mechanized Infantry (APC) Division</vt:lpstr>
      <vt:lpstr>Recovery Platoon, Maintenance Battalion Support Brigade, 61 Mechanized Infantry (APC) Division</vt:lpstr>
      <vt:lpstr>Specialist Maintenance Platoon, Maintenance Battalion Support Brigade, 61 Mechanized Infantry (APC) Division</vt:lpstr>
      <vt:lpstr>Support Platoon, Maintenance Battalion Support Brigade, 61 Mechanized Infantry (APC) Division</vt:lpstr>
      <vt:lpstr>Signals Platoon, Maintenance Battalion Support Brigade, 61 Mechanized Infantry (APC) Division</vt:lpstr>
      <vt:lpstr>Heavy Equipment Transport Battalion Support Brigade, 61 Mechanized Infantry (APC) Division</vt:lpstr>
      <vt:lpstr>Heavy Equipment Transport Company, Heavy Equipment Transport Battalion Support Brigade, 61 Mechanized Infantry (APC) Division</vt:lpstr>
      <vt:lpstr>Heavy Equipment Transport Platoon, Heavy Equipment Transport Company Heavy Equipment Transport Battalion, Support Brigade, 61 Mechanized Infantry (APC) Division</vt:lpstr>
      <vt:lpstr>Supply Platoon, Heavy Equipment Transport Company Heavy Equipment Transport Battalion, Support Brigade, 61 Mechanized Infantry (APC) Division</vt:lpstr>
      <vt:lpstr>Support Platoon, Heavy Equipment Transport Battalion Support Brigade, 61 Mechanized Infantry (APC) Division</vt:lpstr>
      <vt:lpstr>Signals Platoon, Heavy Equipment Battalion Support Brigade, 61 Mechanized Infantry (APC) Division</vt:lpstr>
      <vt:lpstr>POL Battalion Support Brigade, 61 Mechanized Infantry (APC) Division</vt:lpstr>
      <vt:lpstr>POL Company, POL Battalion Support Brigade, 61 Mechanized Infantry (APC) Division</vt:lpstr>
      <vt:lpstr>POL Platoon, POL Company, POL Battalion Support Brigade, 61 Mechanized Infantry (APC) Division</vt:lpstr>
      <vt:lpstr>Supply Platoon, POL Company, POL Battalion Support Brigade, 61 Mechanized Infantry (APC) Division</vt:lpstr>
      <vt:lpstr>Support Platoon, POL Battalion Support Brigade, 61 Mechanized Infantry (APC) Division</vt:lpstr>
      <vt:lpstr>Signals Platoon, POL Battalion Support Brigade, 61 Mechanized Infantry (APC) Division</vt:lpstr>
      <vt:lpstr>Signals Platoon Support Brigade, 61 Mechanized Infantry (APC) Division</vt:lpstr>
      <vt:lpstr>Chemical Platoon Support Brigade, 61 Mechanized Infantry (APC) Division</vt:lpstr>
      <vt:lpstr>Medical Platoon Support Brigade, 61 Mechanized Infantry (APC) Division</vt:lpstr>
      <vt:lpstr>Anti-Tank Battalion 61 Mechanized Infantry (APC) Division</vt:lpstr>
      <vt:lpstr>Towed Anti-Tank Battery Anti-Tank Battalion, 61 Mechanized Infantry (APC) Division</vt:lpstr>
      <vt:lpstr>Self Propelled Anti-Tank Battery Anti-Tank Battalion, 61 Mechanized Infantry (APC) Division</vt:lpstr>
      <vt:lpstr>Support Platoon Anti-Tank Battalion, 61 Mechanized Infantry (APC) Division</vt:lpstr>
      <vt:lpstr>Signals Platoon Anti-Tank Battalion, 61 Mechanized Infantry (APC) Division</vt:lpstr>
      <vt:lpstr>Reconnaissance Battalion 61 Mechanized Infantry (APC) Division</vt:lpstr>
      <vt:lpstr>Reconnaissance Company Reconnaissance Battalion, 61 Mechanized Infantry (APC) Division</vt:lpstr>
      <vt:lpstr>Long Range Reconnaissance Company Reconnaissance Battalion, 61 Mechanized Infantry (APC) Division</vt:lpstr>
      <vt:lpstr>High Mobility Reconnaissance Company Reconnaissance Battalion, 61 Mechanized Infantry (APC) Division</vt:lpstr>
      <vt:lpstr>Electronic Warfare Company Reconnaissance Battalion, 61 Mechanized Infantry (APC) Division</vt:lpstr>
      <vt:lpstr>Support Platoon Reconnaissance Battalion, 61 Mechanized Infantry (APC) Division</vt:lpstr>
      <vt:lpstr>Sniper Company 61 Mechanized Infantry (APC) Division</vt:lpstr>
      <vt:lpstr>Engineer Battalion 61 Mechanized Infantry (APC) Division</vt:lpstr>
      <vt:lpstr>Mine Warfare Company Engineer Battalion, 61 Mechanized Infantry (APC) Division</vt:lpstr>
      <vt:lpstr>Mine Laying Platoon, Mine Warfare Company Engineer Battalion, 61 Mechanized Infantry (APC) Division</vt:lpstr>
      <vt:lpstr>Towed Mine Laying Platoon, Mine Warfare Company Engineer Battalion, 61 Mechanized Infantry (APC) Division</vt:lpstr>
      <vt:lpstr>Mine Breaching Platoon, Mine Warfare Company Engineer Battalion, 61 Mechanized Infantry (APC) Division</vt:lpstr>
      <vt:lpstr>Assault Crossing Company Engineer Battalion, 61 Mechanized Infantry (APC) Division</vt:lpstr>
      <vt:lpstr>Amphibious Platoon, Assault Crossing Company Engineer Battalion, 61 Mechanized Infantry (APC) Division</vt:lpstr>
      <vt:lpstr>Ferry Platoon, Assault Crossing Company Engineer Battalion, 61 Mechanized Infantry (APC) Division</vt:lpstr>
      <vt:lpstr>Diving Platoon, Assault Crossing Company Engineer Battalion, 61 Mechanized Infantry (APC) Division</vt:lpstr>
      <vt:lpstr>Engineer Support Company Engineer Battalion, 61 Mechanized Infantry (APC) Division</vt:lpstr>
      <vt:lpstr>Road Bridge Construction Company Engineer Battalion, 61 Mechanized Infantry (APC) Division</vt:lpstr>
      <vt:lpstr>Pontoon Bridging Company Engineer Battalion, 61 Mechanized Infantry (APC) Division</vt:lpstr>
      <vt:lpstr>Pontoon Bridging Platoon, Assault Crossing Company Engineer Battalion, 61 Mechanized Infantry (APC) Division</vt:lpstr>
      <vt:lpstr>Engineer Reconnaissance Platoon Engineer Battalion, 61 Mechanized Infantry (APC) Division</vt:lpstr>
      <vt:lpstr>Transport Platoon Engineer Battalion, 61 Mechanized Infantry (APC) Division</vt:lpstr>
      <vt:lpstr>Support Platoon Engineer Battalion, 61 Mechanized Infantry (APC) Division</vt:lpstr>
      <vt:lpstr>Signals Platoon Engineer Battalion, 61 Mechanized Infantry (APC) Division</vt:lpstr>
      <vt:lpstr>Signals Battalion 61 Mechanized Infantry (APC) Division</vt:lpstr>
      <vt:lpstr>Signals Company Signals Battalion, 61 Mechanized Infantry (APC) Division</vt:lpstr>
      <vt:lpstr>Digital Platoon, Signals Company Signals Battalion, 61 Mechanized Infantry (APC) Division</vt:lpstr>
      <vt:lpstr>Radio Platoon, Signals Company Signals Battalion, 61 Mechanized Infantry (APC) Division</vt:lpstr>
      <vt:lpstr>Long Range Signals Platoon, Signals Company Signals Battalion, 61 Mechanized Infantry (APC) Division</vt:lpstr>
      <vt:lpstr>Courier Platoon Signals Battalion, 61 Mechanized Infantry (APC) Division</vt:lpstr>
      <vt:lpstr>Support Platoon Signals Battalion, 61 Mechanized Infantry (APC) Division</vt:lpstr>
      <vt:lpstr>Chemical Battalion 61 Mechanized Infantry (APC) Division</vt:lpstr>
      <vt:lpstr>Decontamination Company Chemical Battalion, 61 Mechanized Infantry (APC) Division</vt:lpstr>
      <vt:lpstr>Vehicle Decontamination Platoon, Decontamination Company Chemical Battalion, 61 Mechanized Infantry (APC) Division</vt:lpstr>
      <vt:lpstr>Personnel Decontamination Platoon, Decontamination Company Chemical Battalion, 61 Mechanized Infantry (APC) Division</vt:lpstr>
      <vt:lpstr>NBC Reconnaissance Company Chemical Battalion, 61 Mechanized Infantry (APC) Division</vt:lpstr>
      <vt:lpstr>Support Platoon Chemical Battalion, 61 Mechanized Infantry (APC) Division</vt:lpstr>
      <vt:lpstr>Medical Battalion 61 Mechanized Infantry (APC) Division</vt:lpstr>
      <vt:lpstr>Medical Company Medical Battalion, 61 Mechanized Infantry (APC) Division</vt:lpstr>
      <vt:lpstr>Surgical Platoon, Medical Company Medical Battalion, 61 Mechanized Infantry (APC) Division</vt:lpstr>
      <vt:lpstr>Intermediate Medical Platoon, Medical Company Medical Battalion, 61 Mechanized Infantry (APC) Division</vt:lpstr>
      <vt:lpstr>Evacuation Company Medical Battalion, 61 Mechanized Infantry (APC) Division</vt:lpstr>
      <vt:lpstr>Evacuation Platoon, Evacuation Company Medical Battalion, 61 Mechanized Infantry (APC) Division</vt:lpstr>
      <vt:lpstr>Chemical Platoon Medical Battalion, 61 Mechanized Infantry (APC) Division</vt:lpstr>
      <vt:lpstr>Support Platoon Medical Battalion, 61 Mechanized Infantry (APC) Division</vt:lpstr>
      <vt:lpstr>6 RISTA Command Western Army</vt:lpstr>
      <vt:lpstr>Headquarters Company, 6 RISTA Command Western Army</vt:lpstr>
      <vt:lpstr>Headquarters Company, 625 Signals Reconnaissance Brigade 6 RISTA Command, Western Army</vt:lpstr>
      <vt:lpstr>Headquarters Company, 625 Signals Reconnaissance Brigade 6 RISTA Command, Western Army</vt:lpstr>
      <vt:lpstr>Signals Reconnaissance Battalion,625 Signals Reconnaissance Brigade 6 RISTA Command, Western Army</vt:lpstr>
      <vt:lpstr>Signals Reconnaissance Company, Signals Reconnaissance Battalion, 625 Signals Reconnaissance Brigade 6 RISTA Command, Western Army</vt:lpstr>
      <vt:lpstr>Radio Direction-Finding Platoon, Signals Reconnaissance Company Signals Reconnaissance Battalion, 625 Signals Reconnaissance Brigade 6 RISTA Command, Western Army</vt:lpstr>
      <vt:lpstr>UHF Radio Direction-Finding Platoon, Signals Reconnaissance Company Signals Reconnaissance Battalion, 625 Signals Reconnaissance Brigade 6 RISTA Command, Western Army</vt:lpstr>
      <vt:lpstr>Cyber Intercept Direction-Finding Platoon, Signals Reconnaissance Company Signals Reconnaissance Battalion, 625 Signals Reconnaissance Brigade 6 RISTA Command, Western Army</vt:lpstr>
      <vt:lpstr>Radar Intercept &amp; Direction Finding Company, Signals Reconnaissance Battalion, 625 Signals Reconnaissance Brigade 6 RISTA Command, Western Army</vt:lpstr>
      <vt:lpstr>Ground Radar Platoon, Radar Intercept &amp; Direction Finding Company Signals Reconnaissance Battalion, 625 Signals Reconnaissance Brigade 6 RISTA Command, Western Army</vt:lpstr>
      <vt:lpstr>Aviation Radar Platoon, Radar Intercept &amp; Direction Finding Company Signals Reconnaissance Battalion, 625 Signals Reconnaissance Brigade 6 RISTA Command, Western Army</vt:lpstr>
      <vt:lpstr>Electronic Warfare Company, Signals Reconnaissance Battalion 625 Signals Reconnaissance Brigade, 6 RISTA Command, Western Army</vt:lpstr>
      <vt:lpstr>Support Platoon, Signals Reconnaissance Battalion 625 Signals Reconnaissance Brigade, 6 RISTA Command, Western Army</vt:lpstr>
      <vt:lpstr>Signals Platoon, Signals Reconnaissance Battalion 625 Signals Reconnaissance Brigade, 6 RISTA Command, Western Army</vt:lpstr>
      <vt:lpstr>Intelligence Management Company, Signals Reconnaissance Battalion, 625 Signals Reconnaissance Brigade, 6 RISTA Command, Western Army</vt:lpstr>
      <vt:lpstr>Signals Company, Signals Reconnaissance Battalion, 625 Signals Reconnaissance Brigade, 6 RISTA Command, Western Army</vt:lpstr>
      <vt:lpstr>Digital Platoon, Signals Company, Signals Reconnaissance Battalion, 625 Signals Reconnaissance Brigade, 6 RISTA Command, Western Army</vt:lpstr>
      <vt:lpstr>Radio Platoon, Signals Company, Signals Reconnaissance Battalion, 625 Signals Reconnaissance Brigade, 6 RISTA Command, Western Army</vt:lpstr>
      <vt:lpstr>Long Range Signals Platoon, Signals Company, Signals Reconnaissance Battalion, 625 Signals Reconnaissance Brigade, 6 RISTA Command, Western Army</vt:lpstr>
      <vt:lpstr>Support Battalion, Signals Reconnaissance Battalion, 625 Signals Reconnaissance Brigade, 6 RISTA Command, Western Army</vt:lpstr>
      <vt:lpstr>Ammunition Supply Company, Support Battalion, Signals Reconnaissance Battalion, 625 Signals Reconnaissance Brigade, 6 RISTA Command, Western Army</vt:lpstr>
      <vt:lpstr>POL Company, Support Battalion, Signals Reconnaissance Battalion, 625 Signals Reconnaissance Brigade, 6 RISTA Command, Western Army</vt:lpstr>
      <vt:lpstr>Supply Company, Support Battalion, Signals Reconnaissance Battalion, 625 Signals Reconnaissance Brigade, 6 RISTA Command, Western Army</vt:lpstr>
      <vt:lpstr>Support Platoon, Support Battalion, Signals Reconnaissance Battalion, 625 Signals Reconnaissance Brigade, 6 RISTA Command, Western Army</vt:lpstr>
      <vt:lpstr>Technical Maintenance Platoon, Signals Reconnaissance Battalion, 625 Signals Reconnaissance Brigade, 6 RISTA Command, Western Army</vt:lpstr>
      <vt:lpstr>Chemical Platoon, Signals Reconnaissance Battalion, 625 Signals Reconnaissance Brigade, 6 RISTA Command, Western Army</vt:lpstr>
      <vt:lpstr>Medical Platoon, Signals Reconnaissance Battalion, 625 Signals Reconnaissance Brigade, 6 RISTA Command, Western Army</vt:lpstr>
      <vt:lpstr>660 Unmanned Aerial Vehicle Battalion 6 RISTA Command, Western Army</vt:lpstr>
      <vt:lpstr>Unmanned Aerial Vehicle Company, 660 Unmanned Aerial Vehicle Battalion,  6 RISTA Command, Western Army</vt:lpstr>
      <vt:lpstr>Ground Control Platoon, Unmanned Aerial Vehicle Company 660 Unmanned Aerial Vehicle Battalion, 6 RISTA Command, Western Army</vt:lpstr>
      <vt:lpstr>Unmanned Combat Aerial Vehicle Company, 660 Unmanned Aerial Vehicle Battalion,  6 RISTA Command, Western Army</vt:lpstr>
      <vt:lpstr>Ground Control Platoon, Unmanned Combat Aerial Vehicle Company,  660 Unmanned Aerial Vehicle Battalion 6 RISTA Command, Western Army</vt:lpstr>
      <vt:lpstr>Signals Platoon, 660 Unmanned Aerial Vehicle Battalion 6 RISTA Command, Western Army</vt:lpstr>
      <vt:lpstr>Ordnance Maintenance Platoon, Unmanned Combat Aerial Vehicle Company 660 Unmanned Aerial Vehicle Battalion, 6 RISTA Command, Western Army</vt:lpstr>
      <vt:lpstr>631 Signals Battalion 6 RISTA Command, Western Army</vt:lpstr>
      <vt:lpstr>Signals Company 631 Signals Battalion, 6 RISTA Command, Western Army</vt:lpstr>
      <vt:lpstr>Digital Platoon, Signals Company 631 Signals Battalion, 6 RISTA Command, Western Army</vt:lpstr>
      <vt:lpstr>Radio Platoon, Signals Company 631 Signals Battalion, 6 RISTA Command, Western Army</vt:lpstr>
      <vt:lpstr>Long Range Signals Platoon, Signals Company 631 Signals Battalion, 6 RISTA Command, Western Army</vt:lpstr>
      <vt:lpstr>Courier Platoon 631 Signals Battalion, 6 RISTA Command, Western Army</vt:lpstr>
      <vt:lpstr>Support Platoon 631 Signals Battalion, 6 RISTA Command, Western Army</vt:lpstr>
      <vt:lpstr>679 Information Warfare Brigade 6 RISTA Command, Western Army</vt:lpstr>
      <vt:lpstr>Headquarters Company, 679 Information Warfare Brigade 6 RISTA Command, Western Army</vt:lpstr>
      <vt:lpstr>Deception Battalion, 679 Information Warfare Brigade 6 RISTA Command, Western Army</vt:lpstr>
      <vt:lpstr>Influence Company, Deception Battalion, 679 Information Warfare Brigade 6 RISTA Command, Western Army</vt:lpstr>
      <vt:lpstr>Radio Production Platoon, Influence Company, Deception Battalion 679 Information Warfare Brigade, 6 RISTA Command, Western Army</vt:lpstr>
      <vt:lpstr>TV/Video Production Platoon, Influence Company, Deception Battalion 679 Information Warfare Brigade, 6 RISTA Command, Western Army</vt:lpstr>
      <vt:lpstr>Print Production Platoon, Influence Company, Deception Battalion 679 Information Warfare Brigade, 6 RISTA Command, Western Army</vt:lpstr>
      <vt:lpstr>Internet Production Platoon, Influence Company, Deception Battalion 679 Information Warfare Brigade, 6 RISTA Command, Western Army</vt:lpstr>
      <vt:lpstr>Information Support Company, Deception Battalion 679 Information Warfare Brigade, 6 RISTA Command, Western Army</vt:lpstr>
      <vt:lpstr>Monitor Platoon, Information Support Company, Deception Battalion 679 Information Warfare Brigade, 6 RISTA Command, Western Army</vt:lpstr>
      <vt:lpstr>TV/Video Monitor Platoon, Information Support Company, Deception Battalion 679 Information Warfare Brigade, 6 RISTA Command, Western Army</vt:lpstr>
      <vt:lpstr>Radio Monitor Platoon, Information Support Company, Deception Battalion 679 Information Warfare Brigade, 6 RISTA Command, Western Army</vt:lpstr>
      <vt:lpstr>Internet Monitor Platoon, Information Support Company, Deception Battalion 679 Information Warfare Brigade, 6 RISTA Command, Western Army</vt:lpstr>
      <vt:lpstr>Intelligence Management Platoon, Information Support Company, Deception Battalion 679 Information Warfare Brigade, 6 RISTA Command, Western Army</vt:lpstr>
      <vt:lpstr>Electronic Warfare Deception Company, Deception Battalion 679 Information Warfare Brigade, 6 RISTA Command, Western Army</vt:lpstr>
      <vt:lpstr>EW Manipulation Platoon, Electronic Warfare Deception Company, Deception Battalion 679 Information Warfare Brigade, 6 RISTA Command, Western Army</vt:lpstr>
      <vt:lpstr>EW Simulation Platoon, Electronic Warfare Deception Company, Deception Battalion 679 Information Warfare Brigade, 6 RISTA Command, Western Army</vt:lpstr>
      <vt:lpstr>EW Imitation Platoon, Electronic Warfare Deception Company, Deception Battalion 679 Information Warfare Brigade, 6 RISTA Command, Western Army</vt:lpstr>
      <vt:lpstr>Physical Deception Company, Deception Battalion 679 Information Warfare Brigade, 6 RISTA Command, Western Army</vt:lpstr>
      <vt:lpstr>Signals Platoon, Deception Battalion 679 Information Warfare Brigade, 6 RISTA Command, Western Army</vt:lpstr>
      <vt:lpstr>Support Platoon, Deception Battalion 679 Information Warfare Brigade, 6 RISTA Command, Western Army</vt:lpstr>
      <vt:lpstr>Information Attack Battalion 679 Information Warfare Brigade, 6 RISTA Command, Western Army</vt:lpstr>
      <vt:lpstr>Information Attack Company, Information Attack Battalion 679 Information Warfare Brigade, 6 RISTA Command, Western Army</vt:lpstr>
      <vt:lpstr>Information Attack Platoon, Information Attack Company, Information Attack Battalion 679 Information Warfare Brigade, 6 RISTA Command, Western Army</vt:lpstr>
      <vt:lpstr>Signals Platoon, Information Attack Battalion 679 Information Warfare Brigade, 6 RISTA Command, Western Army</vt:lpstr>
      <vt:lpstr>Support Platoon, Information Attack Battalion 679 Information Warfare Brigade, 6 RISTA Command, Western Army</vt:lpstr>
      <vt:lpstr>Perception Management Battalion 679 Information Warfare Brigade, 6 RISTA Command, Western Army</vt:lpstr>
      <vt:lpstr>Perception Management Company, Perception Management Battalion 679 Information Warfare Brigade, 6 RISTA Command, Western Army</vt:lpstr>
      <vt:lpstr>Perception Management Platoon, Perception Management Company, Perception Management Battalion, 679 Information Warfare Brigade, 6 RISTA Command, Western Army</vt:lpstr>
      <vt:lpstr>Direct Action Platoon, Perception Management Company, Perception Management Battalion, 679 Information Warfare Brigade, 6 RISTA Command, Western Army</vt:lpstr>
      <vt:lpstr>Operational Planning C2 Platoon, Perception Management Company, Perception Management Battalion, 679 Information Warfare Brigade, 6 RISTA Command, Western Army</vt:lpstr>
      <vt:lpstr>Dissemination Platoon, Perception Management Company, Perception Management Battalion, 679 Information Warfare Brigade, 6 RISTA Command, Western Army</vt:lpstr>
      <vt:lpstr>Research &amp; Planning Company, Perception Management Battalion 679 Information Warfare Brigade, 6 RISTA Command, Western Army</vt:lpstr>
      <vt:lpstr>Signals Platoon, Perception Management Battalion 679 Information Warfare Brigade, 6 RISTA Command, Western Army</vt:lpstr>
      <vt:lpstr>Support Platoon, Perception Management Battalion 679 Information Warfare Brigade, 6 RISTA Command, Western Army</vt:lpstr>
      <vt:lpstr>Electronic Warfare Battalion, 679 Information Warfare Brigade 6 RISTA Command, Western Army</vt:lpstr>
      <vt:lpstr>Electronic Warfare Company, Electronic Warfare Battalion 679 Information Warfare Brigade, 6 RISTA Command, Western Army</vt:lpstr>
      <vt:lpstr>Electronic Warfare Platoon, Electronic Warfare Company, Electronic Warfare Battalion 679 Information Warfare Brigade, 6 RISTA Command, Western Army</vt:lpstr>
      <vt:lpstr>Target Locating Company, Electronic Warfare Battalion 679 Information Warfare Brigade, 6 RISTA Command, Western Army</vt:lpstr>
      <vt:lpstr>Target Locating Platoon, Target Locating Company, Electronic Warfare Battalion 679 Information Warfare Brigade, 6 RISTA Command, Western Army</vt:lpstr>
      <vt:lpstr>UAV Jamming Company, Electronic Warfare Battalion 679 Information Warfare Brigade, 6 RISTA Command, Western Army</vt:lpstr>
      <vt:lpstr>Signals Platoon, Electronic Warfare Battalion 679 Information Warfare Brigade, 6 RISTA Command, Western Army</vt:lpstr>
      <vt:lpstr>Support Platoon, Electronic Warfare Battalion 679 Information Warfare Brigade, 6 RISTA Command, Western Army</vt:lpstr>
      <vt:lpstr>679 Intelligence Management Company 679 Information Warfare Brigade, 6 RISTA Command, Western Army</vt:lpstr>
      <vt:lpstr>Intelligence Management Platoon, Intelligence Management Company 679 Information Warfare Brigade, 6 RISTA Command, Western Army</vt:lpstr>
      <vt:lpstr>679 Information Protection Company 679 Information Warfare Brigade, 6 RISTA Command, Western Army</vt:lpstr>
      <vt:lpstr>Information Security Platoon, Information Protection Company 679 Information Warfare Brigade, 6 RISTA Command, Western Army</vt:lpstr>
      <vt:lpstr>Network Security Platoon, Information Protection Company 679 Information Warfare Brigade, 6 RISTA Command, Western Army</vt:lpstr>
      <vt:lpstr>Anti Hacking Platoon, Information  Security Company 679 Information Warfare Brigade, 6 RISTA Command, Western Army</vt:lpstr>
      <vt:lpstr>Signals Company, 679 Information Warfare Brigade 6 RISTA Command, Western Army</vt:lpstr>
      <vt:lpstr>Digital Platoon, Signals Company 679 Information Warfare Brigade, 6 RISTA Command, Western Army</vt:lpstr>
      <vt:lpstr>Radio Platoon, Signals Company 679 Information Warfare Brigade, 6 RISTA Command, Western Army</vt:lpstr>
      <vt:lpstr>Long Range Signals Platoon, Signals Company 679 Information Warfare Brigade, 6 RISTA Command, Western Army</vt:lpstr>
      <vt:lpstr>Support Battalion, 679 Information Warfare Brigade 6 RISTA Command, Western Army</vt:lpstr>
      <vt:lpstr>Ammunition Supply Company, Support Battalion 679 Information Warfare Brigade, 6 RISTA Command, Western Army</vt:lpstr>
      <vt:lpstr>POL Company, Support Battalion 679 Information Warfare Brigade, 6 RISTA Command, Western Army</vt:lpstr>
      <vt:lpstr>Supply Company, Support Battalion 679 Information Warfare Brigade, 6 RISTA Command, Western Army</vt:lpstr>
      <vt:lpstr>Support Platoon, Support Battalion 679 Information Warfare Brigade, 6 RISTA Command, Western Army</vt:lpstr>
      <vt:lpstr>Technical Maintenance Platoon, 679 Information Warfare Brigade 6 RISTA Command, Western Army</vt:lpstr>
      <vt:lpstr>Chemical Platoon, 679 Information Warfare Brigade 6 RISTA Command, Western Army</vt:lpstr>
      <vt:lpstr>Medical Platoon, 679 Information Warfare Brigade 6 RISTA Command, Western Army</vt:lpstr>
      <vt:lpstr>620 &amp; 630 Separate Motorized Infantry Brigade Western Army</vt:lpstr>
      <vt:lpstr>Headquarters Company, Separate Motorized Infantry Brigade Western Army</vt:lpstr>
      <vt:lpstr>Motorized Infantry Battalion, Separate Motorized Infantry Brigade Western Army</vt:lpstr>
      <vt:lpstr>Motorized Infantry Company, Motorized Infantry Battalion Separate Motorized Infantry Brigade, Western Army</vt:lpstr>
      <vt:lpstr>Weapons Platoon, Motorized Infantry Company Motorized Infantry Battalion, Separate Motorized Infantry Brigade, Western Army</vt:lpstr>
      <vt:lpstr>Mortar Battery, Motorized Infantry Battalion Separate Motorized Infantry Brigade, Western Army</vt:lpstr>
      <vt:lpstr>Reconnaissance Platoon, Motorized Infantry Battalion Separate Motorized Infantry Brigade, Western Army</vt:lpstr>
      <vt:lpstr>Anti-Tank Guided Missile Platoon, Motorized Infantry Battalion Separate Motorized Infantry Brigade, Western Army</vt:lpstr>
      <vt:lpstr>Signals Platoon, Motorized Infantry Battalion Separate Motorized Infantry Brigade, Western Army</vt:lpstr>
      <vt:lpstr>Transport Platoon, Motorized Infantry Battalion Separate Motorized Infantry Brigade, Western Army</vt:lpstr>
      <vt:lpstr>Support Platoon, Motorized Infantry Battalion Separate Motorized Infantry Brigade, Western Army</vt:lpstr>
      <vt:lpstr>Tank Battalion Separate Motorized Infantry Brigade, Western Army</vt:lpstr>
      <vt:lpstr>Tank Squadron, Tank Battalion Separate Motorized Infantry Brigade, Western Army</vt:lpstr>
      <vt:lpstr>Signals Platoon, Tank Battalion Separate Motorized Infantry Brigade, Western Army</vt:lpstr>
      <vt:lpstr>Support Platoon, Tank Battalion Separate Motorized Infantry Brigade, Western Army</vt:lpstr>
      <vt:lpstr>Light Tank Battalion Separate Motorized Infantry Brigade, Western Army</vt:lpstr>
      <vt:lpstr>Light Tank Squadron, Light Tank Battalion Separate Motorized Infantry Brigade, Western Army</vt:lpstr>
      <vt:lpstr>Signals Platoon, Light Tank Battalion Separate Motorized Infantry Brigade, Western Army</vt:lpstr>
      <vt:lpstr>Support Platoon, Light Tank Battalion Separate Motorized Infantry Brigade, Western Army</vt:lpstr>
      <vt:lpstr>Anti-Tank Battalion Separate Motorized Infantry Brigade, Western Army</vt:lpstr>
      <vt:lpstr>Anti-Tank Gun Battery, Anti-Tank Battalion Separate Motorized Infantry Brigade, Western Army</vt:lpstr>
      <vt:lpstr>Anti-Tank Guided Missile Battery, Anti-Tank Battalion Separate Motorized Infantry Brigade, Western Army</vt:lpstr>
      <vt:lpstr>Signals Platoon, Anti-Tank Battalion Separate Motorized Infantry Brigade, Western Army</vt:lpstr>
      <vt:lpstr>Support Platoon, Anti-Tank Battalion Separate Motorized Infantry Brigade, Western Army</vt:lpstr>
      <vt:lpstr>Field Artillery Battalion Separate Motorized Infantry Brigade, Western Army</vt:lpstr>
      <vt:lpstr>Field Artillery Battery, Field Artillery Battalion Separate Motorized Infantry Brigade, Western Army</vt:lpstr>
      <vt:lpstr>Multi Barrel Rocket Launcher Battery, Field Artillery Battalion Separate Motorized Infantry Brigade, Western Army</vt:lpstr>
      <vt:lpstr>Target Acquisition Platoon, Field Artillery Battalion Separate Motorized Infantry Brigade, Western Army</vt:lpstr>
      <vt:lpstr>Support Company, Field Artillery Battalion Separate Motorized Infantry Brigade, Western Army</vt:lpstr>
      <vt:lpstr>Support Platoon, Support Company Field Artillery Battalion, Separate Motorized Infantry Brigade, Western Army</vt:lpstr>
      <vt:lpstr>Signals Platoon, Field Artillery Battalion Separate Motorized Infantry Brigade, Western Army</vt:lpstr>
      <vt:lpstr>Air Defense Artillery Battalion Separate Motorized Infantry Brigade, Western Army</vt:lpstr>
      <vt:lpstr>Anti Aircraft Battery, Air Defense Artillery Battalion Separate Motorized Infantry Brigade, Western Army</vt:lpstr>
      <vt:lpstr>MANPAD Battery, Air Defense Artillery Battalion Separate Motorized Infantry Brigade, Western Army</vt:lpstr>
      <vt:lpstr>Signals Platoon, Air Defense Artillery Battalion Separate Motorized Infantry Brigade, Western Army</vt:lpstr>
      <vt:lpstr>Support Platoon, Air Defense Artillery Battalion Separate Motorized Infantry Brigade, Western Army</vt:lpstr>
      <vt:lpstr>Reconnaissance Battalion Separate Motorized Infantry Brigade, Western Army</vt:lpstr>
      <vt:lpstr>Long Range Reconnaissance Company, Reconnaissance Battalion Separate Motorized Infantry Brigade, Western Army</vt:lpstr>
      <vt:lpstr>Reconnaissance Company, Reconnaissance Battalion Separate Motorized Infantry Brigade, Western Army</vt:lpstr>
      <vt:lpstr>High Mobility Reconnaissance Company, Reconnaissance Battalion Separate Motorized Infantry Brigade, Western Army</vt:lpstr>
      <vt:lpstr>Electronic Warfare Company, Reconnaissance Battalion Separate Motorized Infantry Brigade, Western Army</vt:lpstr>
      <vt:lpstr>Support Platoon, Reconnaissance Battalion Separate Motorized Infantry Brigade, Western Army</vt:lpstr>
      <vt:lpstr>Signals Platoon, Reconnaissance Battalion Separate Motorized Infantry Brigade, Western Army</vt:lpstr>
      <vt:lpstr>Sniper Platoon Separate Motorized Infantry Brigade, Western Army</vt:lpstr>
      <vt:lpstr>Engineer Battalion Separate Motorized Infantry Brigade, Western Army</vt:lpstr>
      <vt:lpstr>Mine Warfare Company, Engineer Battalion Separate Motorized Infantry Brigade, Western Army</vt:lpstr>
      <vt:lpstr>Mine Laying Platoon, Mine Warfare Company, Engineer Battalion Separate Motorized Infantry Brigade, Western Army</vt:lpstr>
      <vt:lpstr>Towed Mine Laying Platoon, Mine Warfare Company, Engineer Battalion Separate Motorized Infantry Brigade, Western Army</vt:lpstr>
      <vt:lpstr>Mine Breaching Platoon, Mine Warfare Company, Engineer Battalion Separate Motorized Infantry Brigade, Western Army</vt:lpstr>
      <vt:lpstr>Assault Crossing Company, Engineer Battalion Separate Motorized Infantry Brigade, Western Army</vt:lpstr>
      <vt:lpstr>Amphibious Platoon, Assault Crossing Company, Engineer Battalion Separate Motorized Infantry Brigade, Western Army</vt:lpstr>
      <vt:lpstr>Ferry Platoon, Assault Crossing Company, Engineer Battalion Separate Motorized Infantry Brigade, Western Army</vt:lpstr>
      <vt:lpstr>Diving Platoon, Assault Crossing Company, Engineer Battalion Separate Motorized Infantry Brigade, Western Army</vt:lpstr>
      <vt:lpstr>Engineer Support Company, Engineer Battalion Separate Motorized Infantry Brigade, Western Army</vt:lpstr>
      <vt:lpstr>Road Bridge Construction Company, Engineer Battalion Separate Motorized Infantry Brigade, Western Army</vt:lpstr>
      <vt:lpstr>Pontoon Bridging Company, Engineer Battalion Separate Motorized Infantry Brigade, Western Army</vt:lpstr>
      <vt:lpstr>Pontoon Bridging Platoon, Assault Crossing Company, Engineer Battalion Separate Motorized Infantry Brigade, Western Army</vt:lpstr>
      <vt:lpstr>Engineer Reconnaissance Platoon, Engineer Battalion Separate Motorized Infantry Brigade, Western Army</vt:lpstr>
      <vt:lpstr>Transport Platoon, Engineer Battalion Separate Motorized Infantry Brigade, Western Army</vt:lpstr>
      <vt:lpstr>Support Platoon, Engineer Battalion Separate Motorized Infantry Brigade, Western Army</vt:lpstr>
      <vt:lpstr>Signals Platoon, Engineer Battalion Separate Motorized Infantry Brigade, Western Army</vt:lpstr>
      <vt:lpstr>Support Battalion Separate Motorized Infantry Brigade, Western Army</vt:lpstr>
      <vt:lpstr>Ammunition Supply Company, Support Battalion Separate Motorized Infantry Brigade, Western Army</vt:lpstr>
      <vt:lpstr>POL Company, Support Battalion Separate Motorized Infantry Brigade, Western Army</vt:lpstr>
      <vt:lpstr>Support Platoon, Support Battalion Separate Motorized Infantry Brigade, Western Army</vt:lpstr>
      <vt:lpstr>Maintenance Battalion Separate Motorized Infantry Brigade, Western Army</vt:lpstr>
      <vt:lpstr>Maintenance Company, Maintenance Battalion Separate Motorized Infantry Brigade, Western Army</vt:lpstr>
      <vt:lpstr>Maintenance Platoon, Maintenance Company, Maintenance Battalion Separate Motorized Infantry Brigade, Western Army</vt:lpstr>
      <vt:lpstr>Wheeled Vehicle Maintenance Company, Maintenance Battalion Separate Motorized Infantry Brigade, Western Army</vt:lpstr>
      <vt:lpstr>Wheeled Vehicle Maintenance Platoon, Wheeled Vehicle Maintenance Company Maintenance Battalion, Separate Motorized Infantry Brigade, Western Army</vt:lpstr>
      <vt:lpstr>Ordnance Maintenance Company, Maintenance Battalion Separate Motorized Infantry Brigade, Western Army</vt:lpstr>
      <vt:lpstr>Ordnance Maintenance Platoon, Ordnance Maintenance Company Maintenance Battalion, Separate Motorized Infantry Brigade, Western Army</vt:lpstr>
      <vt:lpstr>Recovery Platoon, Maintenance Battalion Separate Motorized Infantry Brigade, Western Army</vt:lpstr>
      <vt:lpstr>Specialist Maintenance Platoon, Maintenance Battalion Separate Motorized Infantry Brigade, Western Army</vt:lpstr>
      <vt:lpstr>Support Platoon, Maintenance Battalion Separate Motorized Infantry Brigade, Western Army</vt:lpstr>
      <vt:lpstr>Signals Platoon, Maintenance Battalion Separate Motorized Infantry Brigade, Western Army</vt:lpstr>
      <vt:lpstr>Signals Company Separate Motorized Infantry Brigade, Western Army</vt:lpstr>
      <vt:lpstr>Digital Platoon, Signals Company Separate Motorized Infantry Brigade, Western Army</vt:lpstr>
      <vt:lpstr>Radio Platoon, Signals Company Separate Motorized Infantry Brigade, Western Army</vt:lpstr>
      <vt:lpstr>Long Range Signals Platoon, Signals Company Separate Motorized Infantry Brigade, Western Army</vt:lpstr>
      <vt:lpstr>Medical Company Separate Motorized Infantry Brigade, Western Army</vt:lpstr>
      <vt:lpstr>Surgical Platoon, Medical Company Separate Motorized Infantry Brigade, Western Army</vt:lpstr>
      <vt:lpstr>Intermediate Medical Platoon, Medical Company Separate Motorized Infantry Brigade, Western Army</vt:lpstr>
      <vt:lpstr>Chemical Company Separate Motorized Infantry Brigade, Western Army</vt:lpstr>
      <vt:lpstr>Vehicle Decontamination Platoon Motorized Separate Motorized Infantry Brigade, Western Army</vt:lpstr>
      <vt:lpstr>Combat Vehicle Decontamination Platoon Motorized Separate Motorized Infantry Brigade, Western Army</vt:lpstr>
      <vt:lpstr>Personnel Decontamination Platoon Motorized Separate Motorized Infantry Brigade, Western Army</vt:lpstr>
      <vt:lpstr>Chemical Reconnaissance Platoon, Chemical Company Motorized Separate Motorized Infantry Brigade, Western Army</vt:lpstr>
      <vt:lpstr>640 Separate Tank Brigade Western Army</vt:lpstr>
      <vt:lpstr>Headquarters Company 640 Separate Tank Brigade, Western Army</vt:lpstr>
      <vt:lpstr>Mechanized Infantry (IFV) Battalion 640 Separate Tank Brigade, Western Army</vt:lpstr>
      <vt:lpstr>Mechanized Infantry Company, Mechanized Infantry Battalion 640 Separate Tank Brigade, Western Army</vt:lpstr>
      <vt:lpstr>Mortar Battery, Mechanized Infantry Battalion 640 Separate Tank Brigade, Western Army</vt:lpstr>
      <vt:lpstr>Signals Platoon, Mechanized Infantry Battalion 640 Separate Tank Brigade, Western Army</vt:lpstr>
      <vt:lpstr>Support Platoon, Mechanized Infantry Battalion 640 Separate Tank Brigade, Western Army</vt:lpstr>
      <vt:lpstr>Tank Battalion 640 Separate Tank Brigade, Western Army</vt:lpstr>
      <vt:lpstr>Tank Squadron, Tank Battalion 640 Separate Tank Brigade, Western Army</vt:lpstr>
      <vt:lpstr>Signals Platoon, Tank Battalion 640 Separate Tank Brigade, Western Army</vt:lpstr>
      <vt:lpstr>Support Platoon, Tank Battalion 640 Separate Tank Brigade, Western Army</vt:lpstr>
      <vt:lpstr>Anti-Tank Battalion 640 Separate Tank Brigade, Western Army</vt:lpstr>
      <vt:lpstr>Anti-Tank Gun Battery, Anti-Tank Battalion 640 Separate Tank Brigade, Western Army</vt:lpstr>
      <vt:lpstr>Anti-Tank Guided Missile Battery, Anti-Tank Battalion 640 Separate Tank Brigade, Western Army</vt:lpstr>
      <vt:lpstr>Signals Platoon, Anti-Tank Battalion 640 Separate Tank Brigade, Western Army</vt:lpstr>
      <vt:lpstr>Support Platoon, Anti-Tank Battalion 640 Separate Tank Brigade, Western Army</vt:lpstr>
      <vt:lpstr>Field Artillery Battalion 640 Separate Tank Brigade, Western Army</vt:lpstr>
      <vt:lpstr>Field Artillery Battery, Field Artillery Battalion 640 Separate Tank Brigade, Western Army</vt:lpstr>
      <vt:lpstr>Multi Barrel Rocket Launcher Battery, Field Artillery Battalion 640 Separate Tank Brigade, Western Army</vt:lpstr>
      <vt:lpstr>Target Acquisition Platoon, Field Artillery Battalion 640 Separate Tank Brigade, Western Army</vt:lpstr>
      <vt:lpstr>Support Company, Field Artillery Battalion 640 Separate Tank Brigade, Western Army</vt:lpstr>
      <vt:lpstr>Support Platoon, Support Company, Field Artillery Battalion 640 Separate Tank Brigade, Western Army</vt:lpstr>
      <vt:lpstr>Signals Platoon, Field Artillery Battalion 640 Separate Tank Brigade, Western Army</vt:lpstr>
      <vt:lpstr>Air Defense Artillery Battalion 640 Separate Tank Brigade, Western Army</vt:lpstr>
      <vt:lpstr>Anti Aircraft Battery, Air Defense Artillery Battalion 640 Separate Tank Brigade, Western Army</vt:lpstr>
      <vt:lpstr>SAM Battery, Air Defense Artillery Battalion 640 Separate Tank Brigade, Western Army</vt:lpstr>
      <vt:lpstr>MANPAD Battery, Air Defense Artillery Battalion 640 Separate Tank Brigade, Western Army</vt:lpstr>
      <vt:lpstr>Signals Platoon, Air Defense Artillery Battalion 640 Separate Tank Brigade, Western Army</vt:lpstr>
      <vt:lpstr>Support Platoon, Air Defense Artillery Battalion 640 Separate Tank Brigade, Western Army</vt:lpstr>
      <vt:lpstr>Reconnaissance Battalion 640 Separate Tank Brigade, Western Army</vt:lpstr>
      <vt:lpstr>Reconnaissance Company, Reconnaissance Battalion 640 Separate Tank Brigade, Western Army</vt:lpstr>
      <vt:lpstr>Long Range Reconnaissance Company, Reconnaissance Battalion 640 Separate Tank Brigade, Western Army</vt:lpstr>
      <vt:lpstr>High Mobility Reconnaissance Company, Reconnaissance Battalion 640 Separate Tank Brigade, Western Army</vt:lpstr>
      <vt:lpstr>Electronic Warfare Company, Reconnaissance Battalion 640 Separate Tank Brigade, Western Army</vt:lpstr>
      <vt:lpstr>Support Platoon, Reconnaissance Battalion 640 Separate Tank Brigade, Western Army</vt:lpstr>
      <vt:lpstr>Engineer Battalion 640 Separate Tank Brigade, Western Army</vt:lpstr>
      <vt:lpstr>Mine Warfare Company, Engineer Battalion 640 Separate Tank Brigade, Western Army</vt:lpstr>
      <vt:lpstr>Mine Laying Platoon, Mine Warfare Company, Engineer Battalion 640 Separate Tank Brigade, Western Army</vt:lpstr>
      <vt:lpstr>Towed Mine Laying Platoon, Mine Warfare Company, Engineer Battalion 640 Separate Tank Brigade, Western Army</vt:lpstr>
      <vt:lpstr>Mine Breaching Platoon, Mine Warfare Company, Engineer Battalion 640 Separate Tank Brigade, Western Army</vt:lpstr>
      <vt:lpstr>Assault Crossing Company, Engineer Battalion 640 Separate Tank Brigade, Western Army</vt:lpstr>
      <vt:lpstr>Amphibious Platoon, Assault Crossing Company, Engineer Battalion 640 Separate Tank Brigade, Western Army</vt:lpstr>
      <vt:lpstr>Ferry Platoon, Assault Crossing Company, Engineer Battalion 640 Separate Tank Brigade, Western Army</vt:lpstr>
      <vt:lpstr>Diving Platoon, Assault Crossing Company, Engineer Battalion 640 Separate Tank Brigade, Western Army</vt:lpstr>
      <vt:lpstr>Engineer Support Company, Engineer Battalion 640 Separate Tank Brigade, Western Army</vt:lpstr>
      <vt:lpstr>Road Bridge Construction Company, Engineer Battalion 640 Separate Tank Brigade, Western Army</vt:lpstr>
      <vt:lpstr>Pontoon Bridging Company, Engineer Battalion 640 Separate Tank Brigade, Western Army</vt:lpstr>
      <vt:lpstr>Pontoon Bridging Platoon, Assault Crossing Company, Engineer Battalion 640 Separate Tank Brigade, Western Army</vt:lpstr>
      <vt:lpstr>Engineer Reconnaissance Platoon, Engineer Battalion 640 Separate Tank Brigade, Western Army</vt:lpstr>
      <vt:lpstr>Transport Platoon, Engineer Battalion 640 Separate Tank Brigade, Western Army</vt:lpstr>
      <vt:lpstr>Support Platoon, Engineer Battalion 640 Separate Tank Brigade, Western Army</vt:lpstr>
      <vt:lpstr>Signals Platoon, Engineer Battalion 640 Separate Tank Brigade, Western Army</vt:lpstr>
      <vt:lpstr>Support Battalion 640 Separate Tank Brigade, Western Army</vt:lpstr>
      <vt:lpstr>Ammunition Supply Company, Support Battalion 640 Separate Tank Brigade, Western Army</vt:lpstr>
      <vt:lpstr>POL Company, Support Battalion 640 Separate Tank Brigade, Western Army</vt:lpstr>
      <vt:lpstr>Supply Company, Support Battalion 640 Separate Tank Brigade, Western Army</vt:lpstr>
      <vt:lpstr>Signals Platoon, Support Battalion 640 Separate Tank Brigade, Western Army</vt:lpstr>
      <vt:lpstr>Signals Company 640 Separate Tank Brigade, Western Army</vt:lpstr>
      <vt:lpstr>Digital Platoon, Signals Company 640 Separate Tank Brigade, Western Army</vt:lpstr>
      <vt:lpstr>Radio Platoon, Signals Company 640 Separate Tank Brigade, Western Army</vt:lpstr>
      <vt:lpstr>Long Range Signals Platoon, Signals Company 640 Separate Tank Brigade, Western Army</vt:lpstr>
      <vt:lpstr>Courier Platoon 640 Separate Tank Brigade, Western Army</vt:lpstr>
      <vt:lpstr>Chemical Company 640 Separate Tank Brigade, Western Army</vt:lpstr>
      <vt:lpstr>Vehicle Decontamination Platoon, Chemical Company 640 Separate Tank Brigade, Western Army</vt:lpstr>
      <vt:lpstr>Combat Vehicle Decontamination Platoon, Chemical Company 640 Separate Tank Brigade, Western Army</vt:lpstr>
      <vt:lpstr>Personnel Decontamination Platoon, Chemical Company 640 Separate Tank Brigade, Western Army</vt:lpstr>
      <vt:lpstr>Chemical Reconnaissance Platoon, Chemical Company 640 Separate Tank Brigade, Western Army</vt:lpstr>
      <vt:lpstr>Medical Company 640 Separate Tank Brigade, Western Army</vt:lpstr>
      <vt:lpstr>Surgical Platoon, Medical Company 640 Separate Tank Brigade, Western Army</vt:lpstr>
      <vt:lpstr>Intermediate Medical Platoon, Medical Company 640 Separate Tank Brigade, Western Army</vt:lpstr>
      <vt:lpstr>63 Separate Airborne Infantry Brigade Western Army</vt:lpstr>
      <vt:lpstr>Headquarters Company 63 Separate Airborne Infantry Brigade, Western Army</vt:lpstr>
      <vt:lpstr>Airborne Infantry (IFV) Battalion 63 Separate Airborne Infantry Brigade, Western Army</vt:lpstr>
      <vt:lpstr>Airborne Infantry Company, Airborne Infantry Battalion 63 Separate Airborne Infantry Brigade, Western Army</vt:lpstr>
      <vt:lpstr>Mortar Battery, Airborne Infantry Battalion 63 Separate Airborne Infantry Brigade, Western Army</vt:lpstr>
      <vt:lpstr>Long Range Signals Platoon, Airborne Infantry Battalion 63 Separate Airborne Infantry Brigade, Western Army</vt:lpstr>
      <vt:lpstr>Support Platoon, Airborne Infantry Battalion 63 Separate Airborne Infantry Brigade, Western Army</vt:lpstr>
      <vt:lpstr>Airborne Tank Battalion 63 Separate Airborne Infantry Brigade, Western Army</vt:lpstr>
      <vt:lpstr>Airborne Tank Squadron, Airborne Tank Battalion 63 Separate Airborne Infantry Brigade, Western Army</vt:lpstr>
      <vt:lpstr>Signals Platoon, Airborne Tank Battalion 63 Separate Airborne Infantry Brigade, Western Army</vt:lpstr>
      <vt:lpstr>Support Platoon, Airborne Tank Battalion 63 Separate Airborne Infantry Brigade, Western Army</vt:lpstr>
      <vt:lpstr>Airborne Field Artillery Battalion 63 Separate Airborne Infantry Brigade, Western Army</vt:lpstr>
      <vt:lpstr>Airborne Field Artillery Battery, Airborne Field Artillery Battalion 63 Separate Airborne Infantry Brigade, Western Army</vt:lpstr>
      <vt:lpstr>Support Company, Airborne Field Artillery Battalion 63 Separate Airborne Infantry Brigade, Western Army</vt:lpstr>
      <vt:lpstr>Support Platoon, Support Company, Airborne Field Artillery Battalion 63 Separate Airborne Infantry Brigade, Western Army</vt:lpstr>
      <vt:lpstr>Signals Platoon, Airborne Field Artillery Battalion 63 Separate Airborne Infantry Brigade, Western Army</vt:lpstr>
      <vt:lpstr>Air Defense Artillery Battalion 63 Separate Airborne Infantry Brigade, Western Army</vt:lpstr>
      <vt:lpstr>Anti Aircraft Battery, Air Defense Artillery Battalion 63 Separate Airborne Infantry Brigade, Western Army</vt:lpstr>
      <vt:lpstr>SAM Battery, Air Defense Artillery Battalion 63 Separate Airborne Infantry Brigade, Western Army</vt:lpstr>
      <vt:lpstr>MANPAD Battery, Air Defense Artillery Battalion 63 Separate Airborne Infantry Brigade, Western Army</vt:lpstr>
      <vt:lpstr>Signals Platoon, Air Defense Artillery Battalion 63 Separate Airborne Infantry Brigade, Western Army</vt:lpstr>
      <vt:lpstr>Support Platoon, Air Defense Artillery Battalion 63 Separate Airborne Infantry Brigade, Western Army</vt:lpstr>
      <vt:lpstr>Anti-Tank Battalion 63 Separate Airborne Infantry Brigade, Western Army</vt:lpstr>
      <vt:lpstr>Anti-Tank Gun Battery, Anti-Tank Battalion 63 Separate Airborne Infantry Brigade, Western Army</vt:lpstr>
      <vt:lpstr>Anti-Tank Guided Missile Battery, Anti-Tank Battalion 63 Separate Airborne Infantry Brigade, Western Army</vt:lpstr>
      <vt:lpstr>Support Platoon, Anti-Tank Battalion 63 Separate Airborne Infantry Brigade, Western Army</vt:lpstr>
      <vt:lpstr>Reconnaissance Company 63 Separate Airborne Infantry Brigade, Western Army</vt:lpstr>
      <vt:lpstr>Sniper Platoon 63 Separate Airborne Infantry Brigade, Western Army</vt:lpstr>
      <vt:lpstr>63 Engineer Battalion 63 Separate Airborne Infantry Brigade, Western Army</vt:lpstr>
      <vt:lpstr>Mine Warfare Company, 63 Engineer Battalion 63 Separate Airborne Infantry Brigade, Western Army</vt:lpstr>
      <vt:lpstr>Mine Laying Platoon, Mine Warfare Company, 63 Engineer Battalion 63 Separate Airborne Infantry Brigade, Western Army </vt:lpstr>
      <vt:lpstr>Mine Warfare Platoon, Mine Warfare Company, 63 Engineer Battalion 63 Separate Airborne Infantry Brigade, Western Army</vt:lpstr>
      <vt:lpstr>Mine Breaching Platoon, Mine Warfare Company, 63 Engineer Battalion 63 Separate Airborne Infantry Brigade, Western Army</vt:lpstr>
      <vt:lpstr>Assault Crossing Company, 63 Engineer Battalion 63 Separate Airborne Infantry Brigade, Western Army</vt:lpstr>
      <vt:lpstr>Amphibious Platoon, Assault Crossing Company, 63 Engineer Battalion 63 Separate Airborne Infantry Brigade, Western Army</vt:lpstr>
      <vt:lpstr>Ferry Platoon, Assault Crossing Company, 63 Engineer Battalion 63 Separate Airborne Infantry Brigade, Western Army</vt:lpstr>
      <vt:lpstr>Pontoon Bridge Company, 63 Engineer Battalion 63 Separate Airborne Infantry Brigade, Western Army</vt:lpstr>
      <vt:lpstr>Pontoon Bridge Platoon, Pontoon Bridge Company, 63 Engineer Battalion 63 Separate Airborne Infantry Brigade, Western Army</vt:lpstr>
      <vt:lpstr>Engineer Support Company, 63 Engineer Battalion 63 Separate Airborne Infantry Brigade, Western Army</vt:lpstr>
      <vt:lpstr>Signals Platoon, 63 Engineer Battalion 63 Separate Airborne Infantry Brigade, Western Army</vt:lpstr>
      <vt:lpstr>Support Platoon, 63 Engineer Battalion 63 Separate Airborne Infantry Brigade, Western Army</vt:lpstr>
      <vt:lpstr>63 Support Battalion 63 Separate Airborne Infantry Brigade, Western Army</vt:lpstr>
      <vt:lpstr>Ammunition Supply Company, 63 Support Battalion 63 Separate Airborne Infantry Brigade, Western Army</vt:lpstr>
      <vt:lpstr>POL Company, 63 Support Battalion 63 Separate Airborne Infantry Brigade, Western Army</vt:lpstr>
      <vt:lpstr>Supply Company, 63 Support Battalion 63 Separate Airborne Infantry Brigade, Western Army</vt:lpstr>
      <vt:lpstr>Support Platoon, 63 Support Battalion 63 Separate Airborne Infantry Brigade, Western Army</vt:lpstr>
      <vt:lpstr>Signals Platoon, 63 Support Battalion 63 Separate Airborne Infantry Brigade, Western Army</vt:lpstr>
      <vt:lpstr>63 Maintenance Battalion 63 Separate Airborne Infantry Brigade, Western Army</vt:lpstr>
      <vt:lpstr>Maintenance Company, 63 Maintenance Battalion 63 Separate Airborne Infantry Brigade, Western Army</vt:lpstr>
      <vt:lpstr>Maintenance Platoon, Maintenance Company, 63 Maintenance Battalion 63 Separate Airborne Infantry Brigade, Western Army</vt:lpstr>
      <vt:lpstr>Ordnance Maintenance Company, 63 Maintenance Battalion 63 Separate Airborne Infantry Brigade, Western Army</vt:lpstr>
      <vt:lpstr>Ordnance Maintenance Platoon, Ordnance Maintenance Company 63 Maintenance Battalion, 63 Separate Airborne Infantry Brigade, Western Army</vt:lpstr>
      <vt:lpstr>Recovery Platoon, Maintenance Company, 63 Maintenance Battalion 63 Separate Airborne Infantry Brigade, Western Army</vt:lpstr>
      <vt:lpstr>Specialist Maintenance Platoon, Maintenance Company, 63 Maintenance Battalion 63 Separate Airborne Infantry Brigade, Western Army</vt:lpstr>
      <vt:lpstr>Support Platoon, Maintenance Company, 63 Maintenance Battalion 63 Separate Airborne Infantry Brigade, Western Army</vt:lpstr>
      <vt:lpstr>Signals Platoon, 63 Maintenance Battalion 63 Separate Airborne Infantry Brigade, Western Army</vt:lpstr>
      <vt:lpstr>Signals Company 63 Separate Airborne Infantry Brigade, Western Army</vt:lpstr>
      <vt:lpstr>Digital Platoon, Signals Company 63 Separate Airborne Infantry Brigade, Western Army</vt:lpstr>
      <vt:lpstr>Radio Platoon, Signals Company 63 Separate Airborne Infantry Brigade, Western Army</vt:lpstr>
      <vt:lpstr>Long Range Signals Platoon, Signals Company 63 Separate Airborne Infantry Brigade, Western Army</vt:lpstr>
      <vt:lpstr>Medical Company 63 Separate Airborne Infantry Brigade, Western Army</vt:lpstr>
      <vt:lpstr>Surgical Platoon, Medical Company 63 Separate Airborne Infantry Brigade, Western Army</vt:lpstr>
      <vt:lpstr>Intermediate Medical Platoon, Medical Company 63 Separate Airborne Infantry Brigade, Western Army</vt:lpstr>
      <vt:lpstr>Chemical Company 63 Separate Airborne Infantry Brigade, Western Army</vt:lpstr>
      <vt:lpstr>Vehicle Decontamination Platoon, Chemical Company 63 Separate Airborne Infantry Brigade, Western Army</vt:lpstr>
      <vt:lpstr>Combat Vehicle Decontamination Platoon, Chemical Company 63 Separate Airborne Infantry Brigade, Western Army</vt:lpstr>
      <vt:lpstr>Personnel Decontamination Platoon, Chemical Company 63 Separate Airborne Infantry Brigade, Western Army</vt:lpstr>
      <vt:lpstr>Chemical Reconnaissance Platoon, Chemical Company 63 Separate Airborne Infantry Brigade, Western Army</vt:lpstr>
      <vt:lpstr>3263 Special Purpose Forces Brigade Western Army</vt:lpstr>
      <vt:lpstr>Headquarters Company 3263 Special Purpose Forces Brigade, Western Army</vt:lpstr>
      <vt:lpstr>Special Purpose Forces Battalion 3263 Special Purpose Forces Brigade, Western Army</vt:lpstr>
      <vt:lpstr>Special Purpose Forces Company, Special Purpose Forces Battalion 3263 Special Purpose Forces Brigade, Western Army</vt:lpstr>
      <vt:lpstr>Deep Attack Reconnaissance Platoon, Special Purpose Forces Battalion 3263 Special Purpose Forces Brigade, Western Army</vt:lpstr>
      <vt:lpstr>Sapper Platoon, Special Purpose Forces Battalion 3263 Special Purpose Forces Brigade, Western Army</vt:lpstr>
      <vt:lpstr>Long Range Signals Platoon, Special Purpose Forces Battalion 3263 Special Purpose Forces Brigade, Western Army</vt:lpstr>
      <vt:lpstr>Transport Platoon, Special Purpose Forces Battalion 3263 Special Purpose Forces Brigade, Western Army</vt:lpstr>
      <vt:lpstr>Support Platoon, Special Purpose Forces Battalion 3263 Special Purpose Forces Brigade, Western Army</vt:lpstr>
      <vt:lpstr>Long Range Signals Company 3263 Special Purpose Forces Brigade, Western Army</vt:lpstr>
      <vt:lpstr>Long Range Signals Platoon, Long Range Signals Company 3263 Special Purpose Forces Brigade, Western Army</vt:lpstr>
      <vt:lpstr>Support Company 3263 Special Purpose Forces Brigade, Western Army</vt:lpstr>
      <vt:lpstr>Support Platoon, Support Company 3263 Special Purpose Forces Brigade, Western Army</vt:lpstr>
      <vt:lpstr>Medical Platoon 3263 Special Purpose Forces Brigade, Western Army</vt:lpstr>
      <vt:lpstr>650 Mechanized (IFV) Infantry Brigade Western Army</vt:lpstr>
      <vt:lpstr>Headquarters Company 650 Mechanized Infantry Brigade, Western Army</vt:lpstr>
      <vt:lpstr>Mechanized Infantry (IFV) Battalion 650 Mechanized Infantry Brigade, Western Army</vt:lpstr>
      <vt:lpstr>Mechanized Infantry Company, Mechanized Infantry (IFV) Battalion 650 Mechanized Infantry Brigade, Western Army</vt:lpstr>
      <vt:lpstr>Mortar Battery, Mechanized Infantry (IFV) Battalion 650 Mechanized Infantry Brigade, Western Army</vt:lpstr>
      <vt:lpstr>Signals Platoon, Mechanized Infantry (IFV) Battalion 650 Mechanized Infantry Brigade, Western Army</vt:lpstr>
      <vt:lpstr>Support Platoon, Mechanized Infantry (IFV) Battalion 650 Mechanized Infantry Brigade, Western Army</vt:lpstr>
      <vt:lpstr>Tank Battalion 650 Mechanized Infantry Brigade, Western Army</vt:lpstr>
      <vt:lpstr>Tank Squadron, Tank Battalion 650 Mechanized Infantry Brigade, Western Army</vt:lpstr>
      <vt:lpstr>Signals Platoon, Tank Battalion 650 Mechanized Infantry Brigade, Western Army</vt:lpstr>
      <vt:lpstr>Support Platoon, Tank Battalion 650 Mechanized Infantry Brigade, Western Army</vt:lpstr>
      <vt:lpstr>Field Artillery Battalion 650 Mechanized Infantry Brigade, Western Army</vt:lpstr>
      <vt:lpstr>Field Artillery Battery, Field Artillery Battalion 650 Mechanized Infantry Brigade, Western Army</vt:lpstr>
      <vt:lpstr>Support Company, Field Artillery Battalion 650 Mechanized Infantry Brigade, Western Army</vt:lpstr>
      <vt:lpstr>Support Platoon, Support Company, Field Artillery Battalion 650 Mechanized Infantry Brigade, Western Army</vt:lpstr>
      <vt:lpstr>Signals Platoon, Field Artillery Battalion 650 Mechanized Infantry Brigade, Western Army</vt:lpstr>
      <vt:lpstr>Air Defense Artillery Battalion 650 Mechanized Infantry Brigade, Western Army</vt:lpstr>
      <vt:lpstr>Anti Aircraft Battery, Air Defense Artillery Battalion 650 Mechanized Infantry Brigade, Western Army</vt:lpstr>
      <vt:lpstr>SAM Battery, Air Defense Artillery Battalion 650 Mechanized Infantry Brigade, Western Army</vt:lpstr>
      <vt:lpstr>MANPAD Battery, Air Defense Artillery Battalion 650 Mechanized Infantry Brigade, Western Army</vt:lpstr>
      <vt:lpstr>Signals Platoon, Air Defense Artillery Battalion 650 Mechanized Infantry Brigade, Western Army</vt:lpstr>
      <vt:lpstr>Support Platoon, Air Defense Artillery Battalion 650 Mechanized Infantry Brigade, Western Army</vt:lpstr>
      <vt:lpstr>Anti-Tank Battalion 650 Mechanized Infantry Brigade, Western Army</vt:lpstr>
      <vt:lpstr>Anti-Tank Gun Battery, Anti-Tank Battalion 650 Mechanized Infantry Brigade, Western Army</vt:lpstr>
      <vt:lpstr>Anti-Tank Guided Missile Battery, Anti-Tank Battalion 650 Mechanized Infantry Brigade, Western Army</vt:lpstr>
      <vt:lpstr>Signals Platoon, Anti-Tank Battalion 650 Mechanized Infantry Brigade, Western Army</vt:lpstr>
      <vt:lpstr>Support Platoon, Anti-Tank Battalion 650 Mechanized Infantry Brigade, Western Army</vt:lpstr>
      <vt:lpstr>Reconnaissance Company 650 Mechanized Infantry Brigade, Western Army</vt:lpstr>
      <vt:lpstr>Sniper Platoon 650 Mechanized Infantry Brigade, Western Army</vt:lpstr>
      <vt:lpstr>Engineer Company 650 Mechanized Infantry Brigade, Western Army</vt:lpstr>
      <vt:lpstr>Mine Warfare Platoon, Engineer Company 650 Mechanized Infantry Brigade, Western Army</vt:lpstr>
      <vt:lpstr>Engineer Support Platoon, Engineer Company 650 Mechanized Infantry Brigade, Western Army</vt:lpstr>
      <vt:lpstr>Signals Company 650 Mechanized Infantry Brigade, Western Army</vt:lpstr>
      <vt:lpstr>Digital Platoon, Signals Company 650 Mechanized Infantry Brigade, Western Army</vt:lpstr>
      <vt:lpstr>Radio Platoon, Signals Company 650 Mechanized Infantry Brigade, Western Army</vt:lpstr>
      <vt:lpstr>Long Range Signals Platoon, Signals Company 650 Mechanized Infantry Brigade, Western Army</vt:lpstr>
      <vt:lpstr>Support Company 650 Mechanized Infantry Brigade, Western Army</vt:lpstr>
      <vt:lpstr>Ammunition Transport Platoon, Support Company 650 Mechanized Infantry Brigade, Western Army</vt:lpstr>
      <vt:lpstr>POL Platoon, Support Company 650 Mechanized Infantry Brigade, Western Army</vt:lpstr>
      <vt:lpstr>Support Platoon, Support Company 650 Mechanized Infantry Brigade, Western Army</vt:lpstr>
      <vt:lpstr>Maintenance Company 650 Mechanized Infantry Brigade, Western Army</vt:lpstr>
      <vt:lpstr>Maintenance Platoon, Maintenance Company 650 Mechanized Infantry Brigade, Western Army</vt:lpstr>
      <vt:lpstr>Wheeled Vehicle Maintenance Platoon, Maintenance Company 650 Mechanized Infantry Brigade, Western Army</vt:lpstr>
      <vt:lpstr>Ordnance Maintenance Platoon, Maintenance Company 650 Mechanized Infantry Brigade, Western Army</vt:lpstr>
      <vt:lpstr>Recovery Platoon, Maintenance Company 650 Mechanized Infantry Brigade, Western Army</vt:lpstr>
      <vt:lpstr>Specialist Maintenance Platoon, Maintenance Company 650 Mechanized Infantry Brigade, Western Army</vt:lpstr>
      <vt:lpstr>Support Platoon, Maintenance Company 650 Mechanized Infantry Brigade, Western Army</vt:lpstr>
      <vt:lpstr>Chemical Platoon 650 Mechanized Infantry Brigade, Western Army</vt:lpstr>
      <vt:lpstr>Medical Platoon 650 Mechanized Infantry Brigade, Western Army</vt:lpstr>
      <vt:lpstr>644 Reconnaissance Brigade Western Army</vt:lpstr>
      <vt:lpstr>Headquarters Company 644 Reconnaissance Brigade, Western Army</vt:lpstr>
      <vt:lpstr>Reconnaissance Battalion 644 Reconnaissance Brigade, Western Army</vt:lpstr>
      <vt:lpstr>Reconnaissance Company, Reconnaissance Battalion 644 Reconnaissance Brigade, Western Army</vt:lpstr>
      <vt:lpstr>Long Range Reconnaissance Company , Reconnaissance Battalion 644 Reconnaissance Brigade, Western Army</vt:lpstr>
      <vt:lpstr>High Mobility Reconnaissance Company , Reconnaissance Battalion 644 Reconnaissance Brigade, Western Army</vt:lpstr>
      <vt:lpstr>Electronic Warfare Company , Reconnaissance Battalion 644 Reconnaissance Brigade, Western Army</vt:lpstr>
      <vt:lpstr>Support Platoon , Reconnaissance Battalion 644 Reconnaissance Brigade, Western Army</vt:lpstr>
      <vt:lpstr>Mechanized Infantry (IFV) Battalion 644 Reconnaissance Brigade, Western Army</vt:lpstr>
      <vt:lpstr>Mechanized Infantry Company, Mechanized Infantry (IFV) Battalion 644 Reconnaissance Brigade, Western Army</vt:lpstr>
      <vt:lpstr>Mortar Battery, Mechanized Infantry (IFV) Battalion 644 Reconnaissance Brigade, Western Army</vt:lpstr>
      <vt:lpstr>Signals Platoon, Mechanized Infantry (IFV) Battalion 644 Reconnaissance Brigade, Western Army</vt:lpstr>
      <vt:lpstr>Support Platoon, Mechanized Infantry (IFV) Battalion 644 Reconnaissance Brigade, Western Army</vt:lpstr>
      <vt:lpstr>Tank Battalion 644 Reconnaissance Brigade, Western Army</vt:lpstr>
      <vt:lpstr>Tank Squadron, Tank Battalion 644 Reconnaissance Brigade, Western Army</vt:lpstr>
      <vt:lpstr>Signals Platoon, Tank Battalion 644 Reconnaissance Brigade, Western Army</vt:lpstr>
      <vt:lpstr>Support Platoon, Tank Battalion 644 Reconnaissance Brigade, Western Army</vt:lpstr>
      <vt:lpstr>Anti-Tank Battalion 644 Reconnaissance Brigade, Western Army</vt:lpstr>
      <vt:lpstr>Anti-Tank Gun Battery, Anti-Tank Battalion 644 Reconnaissance Brigade, Western Army</vt:lpstr>
      <vt:lpstr>Anti-Tank Guided Missile Battery, Anti-Tank Battalion 644 Reconnaissance Brigade, Western Army</vt:lpstr>
      <vt:lpstr>Signals Platoon, Anti-Tank Battalion 644 Reconnaissance Brigade, Western Army</vt:lpstr>
      <vt:lpstr>Support Platoon, Anti-Tank Battalion 644 Reconnaissance Brigade, Western Army</vt:lpstr>
      <vt:lpstr>Field Artillery Battalion 644 Reconnaissance Brigade, Western Army</vt:lpstr>
      <vt:lpstr>Field Artillery Battery, Field Artillery Battalion 644 Reconnaissance Brigade, Western Army</vt:lpstr>
      <vt:lpstr>Support Company, Field Artillery Battalion 644 Reconnaissance Brigade, Western Army</vt:lpstr>
      <vt:lpstr>Support Platoon, Support Company, Field Artillery Battalion 644 Reconnaissance Brigade, Western Army</vt:lpstr>
      <vt:lpstr>Signals Platoon, Field Artillery Battalion 644 Reconnaissance Brigade, Western Army</vt:lpstr>
      <vt:lpstr>Air Defense Artillery Battalion 644 Reconnaissance Brigade, Western Army</vt:lpstr>
      <vt:lpstr>Anti Aircraft Battery, Air Defense Artillery Battalion 644 Reconnaissance Brigade, Western Army</vt:lpstr>
      <vt:lpstr>SAM Battery, Air Defense Artillery Battalion 644 Reconnaissance Brigade, Western Army</vt:lpstr>
      <vt:lpstr>MANPAD Battery, Air Defense Artillery Battalion 644 Reconnaissance Brigade, Western Army</vt:lpstr>
      <vt:lpstr>Signals Platoon, Air Defense Artillery Battalion 644 Reconnaissance Brigade, Western Army</vt:lpstr>
      <vt:lpstr>Support Platoon, Air Defense Artillery Battalion 644 Reconnaissance Brigade, Western Army</vt:lpstr>
      <vt:lpstr>Sniper Platoon 644 Reconnaissance Brigade, Western Army</vt:lpstr>
      <vt:lpstr>Engineer Battalion 644 Reconnaissance Brigade, Western Army</vt:lpstr>
      <vt:lpstr>Mine Warfare Company, Engineer Battalion 644 Reconnaissance Brigade, Western Army</vt:lpstr>
      <vt:lpstr>Mine Laying Platoon, Mine Warfare Company, Engineer Battalion 644 Reconnaissance Brigade, Western Army</vt:lpstr>
      <vt:lpstr>Towed Mine Laying Platoon, Mine Warfare Company, Engineer Battalion 644 Reconnaissance Brigade, Western Army</vt:lpstr>
      <vt:lpstr>Mine Breaching Platoon, Mine Warfare Company, Engineer Battalion 644 Reconnaissance Brigade, Western Army</vt:lpstr>
      <vt:lpstr>Assault Crossing Company, Engineer Battalion 644 Reconnaissance Brigade, Western Army</vt:lpstr>
      <vt:lpstr>Amphibious Platoon, Assault Crossing Company, Engineer Battalion 644 Reconnaissance Brigade, Western Army</vt:lpstr>
      <vt:lpstr>Ferry Platoon, Assault Crossing Company, Engineer Battalion 644 Reconnaissance Brigade, Western Army</vt:lpstr>
      <vt:lpstr>Diving Platoon, Assault Crossing Company, Engineer Battalion 644 Reconnaissance Brigade, Western Army</vt:lpstr>
      <vt:lpstr>Engineer Support Company, Engineer Battalion 644 Reconnaissance Brigade, Western Army</vt:lpstr>
      <vt:lpstr>Road Bridge Construction Company, Engineer Battalion 644 Reconnaissance Brigade, Western Army</vt:lpstr>
      <vt:lpstr>Pontoon Bridging Company, Engineer Battalion 644 Reconnaissance Brigade, Western Army</vt:lpstr>
      <vt:lpstr>Pontoon Bridging Platoon, Assault Crossing Company, Engineer Battalion 644 Reconnaissance Brigade, Western Army</vt:lpstr>
      <vt:lpstr>Engineer Reconnaissance Platoon, Engineer Battalion 644 Reconnaissance Brigade, Western Army</vt:lpstr>
      <vt:lpstr>Transport Platoon, Engineer Battalion 644 Reconnaissance Brigade, Western Army</vt:lpstr>
      <vt:lpstr>Support Platoon, Engineer Battalion 644 Reconnaissance Brigade, Western Army</vt:lpstr>
      <vt:lpstr>Signals Platoon, Engineer Battalion 644 Reconnaissance Brigade, Western Army</vt:lpstr>
      <vt:lpstr>Support Battalion 644 Reconnaissance Brigade, Western Army</vt:lpstr>
      <vt:lpstr>Ammunition Supply Company, Support Battalion 644 Reconnaissance Brigade, Western Army</vt:lpstr>
      <vt:lpstr>POL Company, Support Battalion 644 Reconnaissance Brigade, Western Army</vt:lpstr>
      <vt:lpstr>Supply Company, Support Battalion 644 Reconnaissance Brigade, Western Army</vt:lpstr>
      <vt:lpstr>Signals Platoon, Support Battalion 644 Reconnaissance Brigade, Western Army</vt:lpstr>
      <vt:lpstr>Maintenance Battalion 644 Reconnaissance Brigade, Western Army</vt:lpstr>
      <vt:lpstr>Maintenance Company, Maintenance Battalion 644 Reconnaissance Brigade, Western Army</vt:lpstr>
      <vt:lpstr>Maintenance Platoon, Maintenance Company, Maintenance Battalion 644 Reconnaissance Brigade, Western Army</vt:lpstr>
      <vt:lpstr>Wheeled Vehicle Maintenance Company, Maintenance Battalion 644 Reconnaissance Brigade, Western Army</vt:lpstr>
      <vt:lpstr>Wheeled Vehicle Maintenance Platoon, Wheeled Vehicle Maintenance Company Maintenance Battalion, 644 Reconnaissance Brigade, Western Army</vt:lpstr>
      <vt:lpstr>Ordnance Maintenance Company, Maintenance Battalion 644 Reconnaissance Brigade, Western Army</vt:lpstr>
      <vt:lpstr>Ordnance Maintenance Platoon, Ordnance Maintenance Company Maintenance Battalion, 644 Reconnaissance Brigade, Western Army</vt:lpstr>
      <vt:lpstr>Recovery Platoon, Maintenance Battalion 644 Reconnaissance Brigade, Western Army</vt:lpstr>
      <vt:lpstr>Specialist Maintenance Platoon, Maintenance Battalion 644 Reconnaissance Brigade, Western Army</vt:lpstr>
      <vt:lpstr>Support Platoon, Maintenance Battalion 644 Reconnaissance Brigade, Western Army</vt:lpstr>
      <vt:lpstr>Signals Platoon, Maintenance Battalion 644 Reconnaissance Brigade, Western Army</vt:lpstr>
      <vt:lpstr>Signals Company 644 Reconnaissance Brigade, Western Army</vt:lpstr>
      <vt:lpstr>Digital Platoon, Signals Company 644 Reconnaissance Brigade, Western Army</vt:lpstr>
      <vt:lpstr>Radio Platoon, Signals Company 644 Reconnaissance Brigade, Western Army</vt:lpstr>
      <vt:lpstr>Long Range Signals Platoon, Signals Company 644 Reconnaissance Brigade, Western Army</vt:lpstr>
      <vt:lpstr>Chemical Company 644 Reconnaissance Brigade, Western Army</vt:lpstr>
      <vt:lpstr>Vehicle Decontamination Platoon, Chemical Company 644 Reconnaissance Brigade, Western Army</vt:lpstr>
      <vt:lpstr>Combat Vehicle Decontamination Platoon, Chemical Company 644 Reconnaissance Brigade, Western Army</vt:lpstr>
      <vt:lpstr>Personnel Decontamination Platoon, Chemical Company 644 Reconnaissance Brigade, Western Army</vt:lpstr>
      <vt:lpstr>Chemical Reconnaissance Platoon, Chemical Company 644 Reconnaissance Brigade, Western Army</vt:lpstr>
      <vt:lpstr>Medical Company 644 Reconnaissance Brigade, Western Army</vt:lpstr>
      <vt:lpstr>Surgical Platoon, Medical Company 644 Reconnaissance Brigade, Western Army</vt:lpstr>
      <vt:lpstr>Intermediate Medical Platoon, Medical Company 644 Reconnaissance Brigade, Western Army</vt:lpstr>
      <vt:lpstr>362 &amp; 364 Field Artillery Brigade Western Army</vt:lpstr>
      <vt:lpstr>Headquarters Company 362 &amp; 364 Field Artillery Brigade, Western Army</vt:lpstr>
      <vt:lpstr>Field Artillery Battalion 362 &amp; 364 Field Artillery Brigade, Western Army</vt:lpstr>
      <vt:lpstr>Field Artillery Battery, Field Artillery Battalion 362 &amp; 364 Field Artillery Brigade, Western Army</vt:lpstr>
      <vt:lpstr>Support Company, Field Artillery Battalion 362 &amp; 364 Field Artillery Brigade, Western Army</vt:lpstr>
      <vt:lpstr>Support Platoon, Support Company, Field Artillery Battalion 362 &amp; 364 Field Artillery Brigade, Western Army</vt:lpstr>
      <vt:lpstr>Signals Platoon, Field Artillery Battalion 362 &amp; 364 Field Artillery Brigade, Western Army</vt:lpstr>
      <vt:lpstr>Multi-Barrel Rocket Launcher Battalion 362 &amp; 364 Field Artillery Brigade, Western Army</vt:lpstr>
      <vt:lpstr>Multi-Barrel Rocket Launcher Battery, Multi-Barrel Rocket Launcher Battalion 362 &amp; 364 Field Artillery Brigade, Western Army</vt:lpstr>
      <vt:lpstr>Support Company, Multi-Barrel Rocket Launcher Battalion 362 &amp; 364 Field Artillery Brigade, Western Army</vt:lpstr>
      <vt:lpstr>Support Platoon, Support Company, Multi-Barrel Rocket Launcher Battalion Field 362 &amp; 364 Field Artillery Brigade, Western Army</vt:lpstr>
      <vt:lpstr>Signals Platoon, Multi-Barrel Rocket Launcher Battalion 362 &amp; 364 Field Artillery Brigade, Western Army</vt:lpstr>
      <vt:lpstr>Target Acquisition Battery 362 &amp; 364 Field Artillery Brigade, Western Army</vt:lpstr>
      <vt:lpstr>Meteorological Survey Platoon, Target Acquisition Battery 362 &amp; 364 Field Artillery Brigade, Western Army</vt:lpstr>
      <vt:lpstr>Sound Ranging Platoon, Target Acquisition Battery 362 &amp; 364 Field Artillery Brigade, Western Army</vt:lpstr>
      <vt:lpstr>Long Range Sensor Platoon, Target Acquisition Battery 362 &amp; 364 Field Artillery Brigade, Western Army</vt:lpstr>
      <vt:lpstr>Counter Mortar/Counter Battery Platoon, Target Acquisition Battery 362 &amp; 364 Field Artillery Brigade, Western Army</vt:lpstr>
      <vt:lpstr>MANPAD Platoon 362 &amp; 364 Field Artillery Brigade, Western Army</vt:lpstr>
      <vt:lpstr>Support Battalion 362 &amp; 364 Field Artillery Brigade, Western Army</vt:lpstr>
      <vt:lpstr>Ammunition Supply Company, Support Battalion 362 &amp; 364 Field Artillery Brigade, Western Army</vt:lpstr>
      <vt:lpstr>POL Company, Support Battalion 362 &amp; 364 Field Artillery Brigade, Western Army</vt:lpstr>
      <vt:lpstr>Supply Company, Support Battalion 362 &amp; 364 Field Artillery Brigade, Western Army</vt:lpstr>
      <vt:lpstr>Signals Platoon, Support Battalion 362 &amp; 364 Field Artillery Brigade, Western Army</vt:lpstr>
      <vt:lpstr>Maintenance Company 362 &amp; 364 Field Artillery Brigade, Western Army</vt:lpstr>
      <vt:lpstr>Maintenance Platoon, Maintenance Company 362 &amp; 364 Field Artillery Brigade, Western Army</vt:lpstr>
      <vt:lpstr>Wheeled Vehicle Maintenance Platoon, Maintenance Company 362 &amp; 364 Field Artillery Brigade, Western Army</vt:lpstr>
      <vt:lpstr>Ordnance Maintenance Platoon, Maintenance Company 362 &amp; 364 Field Artillery Brigade, Western Army</vt:lpstr>
      <vt:lpstr>Recovery Platoon, Maintenance Company 362 &amp; 364 Field Artillery Brigade, Western Army</vt:lpstr>
      <vt:lpstr>Specialist Maintenance Platoon, Maintenance Company 362 &amp; 364 Field Artillery Brigade, Western Army</vt:lpstr>
      <vt:lpstr>Support Platoon, Maintenance Company 362 &amp; 364 Field Artillery Brigade, Western Army</vt:lpstr>
      <vt:lpstr>Signals Company 362 &amp; 364 Field Artillery Brigade, Western Army</vt:lpstr>
      <vt:lpstr>Digital Platoon, Signals Company 362 &amp; 364 Field Artillery Brigade, Western Army</vt:lpstr>
      <vt:lpstr>Radio Platoon, Signals Company 362 &amp; 364 Field Artillery Brigade, Western Army</vt:lpstr>
      <vt:lpstr>Long Range Signals Platoon, Signals Company 362 &amp; 364 Field Artillery Brigade, Western Army</vt:lpstr>
      <vt:lpstr>Chemical Platoon 362 &amp; 364 Field Artillery Brigade, Western Army</vt:lpstr>
      <vt:lpstr>Medical Platoon 362 &amp; 364 Field Artillery Brigade, Western Army</vt:lpstr>
      <vt:lpstr>167 Air Defense Artillery Brigade Western Army</vt:lpstr>
      <vt:lpstr>Headquarters Company 167 Air Defense Artillery Brigade, Western Army</vt:lpstr>
      <vt:lpstr>Air Defense Artillery Battery 167 Air Defense Artillery Brigade, Western Army</vt:lpstr>
      <vt:lpstr>MANPAD Battery 167 Air Defense Artillery Brigade, Western Army</vt:lpstr>
      <vt:lpstr>Electronic Warfare Battery 167 Air Defense Artillery Brigade, Western Army</vt:lpstr>
      <vt:lpstr>Signals Platoon 167 Air Defense Artillery Brigade, Western Army</vt:lpstr>
      <vt:lpstr>Support Platoon 167 Air Defense Artillery Brigade, Western Army</vt:lpstr>
      <vt:lpstr>Technical Maintenance Platoon 167 Air Defense Artillery Brigade, Western Army</vt:lpstr>
      <vt:lpstr>168 Anti-Tank Brigade Western Army</vt:lpstr>
      <vt:lpstr>Headquarters Company 168 Anti Tank Brigade, Western Army</vt:lpstr>
      <vt:lpstr>Anti-Tank Battalion 168 Anti Tank Brigade, Western Army</vt:lpstr>
      <vt:lpstr>Anti-Tank Gun Battery, Anti-Tank Battalion 168 Anti Tank Brigade, Western Army</vt:lpstr>
      <vt:lpstr>Anti-Tank Guided Missile Battery, Anti-Tank Battalion 168 Anti Tank Brigade, Western Army</vt:lpstr>
      <vt:lpstr>Signals Platoon, Anti-Tank Battalion 168 Anti Tank Brigade, Western Army</vt:lpstr>
      <vt:lpstr>Support Platoon, Anti-Tank Battalion 168 Anti Tank Brigade, Western Army</vt:lpstr>
      <vt:lpstr>Reconnaissance Battalion 168 Anti Tank Brigade, Western Army</vt:lpstr>
      <vt:lpstr>Reconnaissance Company, Reconnaissance Battalion 168 Anti Tank Brigade, Western Army</vt:lpstr>
      <vt:lpstr>Long Range Reconnaissance Company, Reconnaissance Battalion 168 Anti Tank Brigade, Western Army</vt:lpstr>
      <vt:lpstr>High Mobility Reconnaissance Company, Reconnaissance Battalion 168 Anti Tank Brigade, Western Army</vt:lpstr>
      <vt:lpstr>Electronic Warfare Company, Reconnaissance Battalion 168 Anti Tank Brigade, Western Army</vt:lpstr>
      <vt:lpstr>Support Platoon, Reconnaissance Battalion 168 Anti Tank Brigade, Western Army</vt:lpstr>
      <vt:lpstr>MANPAD Battery 168 Anti Tank Brigade, Western Army</vt:lpstr>
      <vt:lpstr>Support Company 168 Anti Tank Brigade, Western Army</vt:lpstr>
      <vt:lpstr>Support Platoon, Support Company 168 Anti Tank Brigade, Western Army</vt:lpstr>
      <vt:lpstr>Engineer Platoon 168 Anti Tank Brigade, Western Army</vt:lpstr>
      <vt:lpstr>Signals Platoon  168 Anti Tank Brigade, Western Army</vt:lpstr>
      <vt:lpstr>Medical Platoon 168 Anti Tank Brigade, Western Army</vt:lpstr>
      <vt:lpstr>62 Combat Aviation Brigade Western Army</vt:lpstr>
      <vt:lpstr>Headquarters Company 62 Combat Aviation Brigade, Western Army</vt:lpstr>
      <vt:lpstr>Attack Helicopter Squadron 62 Combat Aviation Brigade, Western Army</vt:lpstr>
      <vt:lpstr>Attack Helicopter Platoon, Attack Helicopter Squadron 62 Combat Aviation Brigade, Western Army</vt:lpstr>
      <vt:lpstr>Utility Helicopter Platoon, Attack Helicopter Squadron 62 Combat Aviation Brigade, Western Army</vt:lpstr>
      <vt:lpstr>Signals Platoon, Attack Helicopter Squadron 62 Combat Aviation Brigade, Western Army</vt:lpstr>
      <vt:lpstr>Support Platoon, Attack Helicopter Squadron 62 Combat Aviation Brigade, Western Army</vt:lpstr>
      <vt:lpstr>Utility Helicopter Squadron 62 Combat Aviation Brigade, Western Army</vt:lpstr>
      <vt:lpstr>Utility Helicopter Platoon, Utility Helicopter Squadron 62 Combat Aviation Brigade, Western Army</vt:lpstr>
      <vt:lpstr>Transport Helicopter Platoon, Utility Helicopter Squadron 62 Combat Aviation Brigade, Western Army</vt:lpstr>
      <vt:lpstr>Signals Platoon, Utility Helicopter Squadron 62 Combat Aviation Brigade, Western Army</vt:lpstr>
      <vt:lpstr>Support Platoon, Utility Helicopter Squadron 62 Combat Aviation Brigade, Western Army</vt:lpstr>
      <vt:lpstr>Reconnaissance Helicopter Squadron 62 Combat Aviation Brigade, Western Army</vt:lpstr>
      <vt:lpstr>Reconnaissance Helicopter Platoon, Reconnaissance Helicopter Squadron 62 Combat Aviation Brigade, Western Army</vt:lpstr>
      <vt:lpstr>Chemical Reconnaissance Helicopter Platoon, Reconnaissance Helicopter Squadron 62 Combat Aviation Brigade, Western Army</vt:lpstr>
      <vt:lpstr>Signals Platoon, Reconnaissance Helicopter Squadron 62 Combat Aviation Brigade, Western Army</vt:lpstr>
      <vt:lpstr>Support Platoon, Reconnaissance Helicopter Squadron 62 Combat Aviation Brigade, Western Army</vt:lpstr>
      <vt:lpstr>Signals Company 62 Combat Aviation Brigade, Western Army</vt:lpstr>
      <vt:lpstr>Digital Platoon, Signals Company 62 Combat Aviation Brigade, Western Army</vt:lpstr>
      <vt:lpstr>Radio Platoon, Signals Company 62 Combat Aviation Brigade, Western Army</vt:lpstr>
      <vt:lpstr>Long Range Signals Platoon, Signals Company 62 Combat Aviation Brigade, Western Army</vt:lpstr>
      <vt:lpstr>Aviation Maintenance Company 62 Combat Aviation Brigade, Western Army</vt:lpstr>
      <vt:lpstr>Attack Helicopter Maintenance Platoon, Maintenance Company 62 Combat Aviation Brigade, Western Army</vt:lpstr>
      <vt:lpstr>Utility Helicopter Maintenance Platoon, Maintenance Company 62 Combat Aviation Brigade, Western Army</vt:lpstr>
      <vt:lpstr>Ordnance Maintenance Platoon, Maintenance Company 62 Combat Aviation Brigade, Western Army</vt:lpstr>
      <vt:lpstr>Recovery Platoon, Maintenance Company 62 Combat Aviation Brigade, Western Army</vt:lpstr>
      <vt:lpstr>Specialist Maintenance Platoon, Maintenance Company 62 Combat Aviation Brigade, Western Army</vt:lpstr>
      <vt:lpstr>Support Platoon, Maintenance Company 62 Combat Aviation Brigade, Western Army</vt:lpstr>
      <vt:lpstr>366 Surface to Surface Missile Brigade Western Army</vt:lpstr>
      <vt:lpstr>Headquarters Company 366 Surface to Surface Missile Brigade, Western Army</vt:lpstr>
      <vt:lpstr>Short Range Surface to Surface Missile Battalion 366 Surface to Surface Missile Brigade, Western Army</vt:lpstr>
      <vt:lpstr>Short Range Surface to Surface Missile Battery, Short Range Surface to Surface Missile Battalion 366 Surface to Surface Missile Brigade, Western Army</vt:lpstr>
      <vt:lpstr>Maintenance Company, Short Range Surface to Surface Missile Battalion 366 Surface to Surface Missile Brigade, Western Army</vt:lpstr>
      <vt:lpstr>Signals Platoon, Short Range Surface to Surface Missile Battalion 366 Surface to Surface Missile Brigade, Western Army</vt:lpstr>
      <vt:lpstr>Medium Range Surface to Surface Missile Battalion 366 Surface to Surface Missile Brigade, Western Army</vt:lpstr>
      <vt:lpstr>Medium Range Surface to Surface Missile Battery, Medium Range Surface to Surface Missile Battalion 366 Surface to Surface Missile Brigade, Western Army</vt:lpstr>
      <vt:lpstr>Maintenance Company, Medium Range Surface to Surface Missile Battalion 366 Surface to Surface Missile Brigade, Western Army</vt:lpstr>
      <vt:lpstr>Signals Platoon, Medium Range Surface to Surface Missile Battalion 366 Surface to Surface Missile Brigade, Western Army</vt:lpstr>
      <vt:lpstr>Maintenance Company 366 Surface to Surface Missile Brigade, Western Army</vt:lpstr>
      <vt:lpstr>Air Defense Artillery Battalion 366 Surface to Surface Missile Brigade, Western Army</vt:lpstr>
      <vt:lpstr>Anti Aircraft Battery, Air Defense Artillery Battalion 366 Surface to Surface Missile Brigade, Western Army</vt:lpstr>
      <vt:lpstr>SAM Battery, Air Defense Artillery Battalion 366 Surface to Surface Missile Brigade, Western Army</vt:lpstr>
      <vt:lpstr>MANPAD Battery, Air Defense Artillery Battalion 366 Surface to Surface Missile Brigade, Western Army</vt:lpstr>
      <vt:lpstr>Signals Platoon, Air Defense Artillery Battalion 366 Surface to Surface Missile Brigade, Western Army</vt:lpstr>
      <vt:lpstr>Support Platoon, Air Defense Artillery Battalion 366 Surface to Surface Missile Brigade, Western Army</vt:lpstr>
      <vt:lpstr>Engineer Battalion 366 Surface to Surface Missile Brigade, Western Army</vt:lpstr>
      <vt:lpstr>Mine Warfare Company, Engineer Battalion 366 Surface to Surface Missile Brigade, Western Army</vt:lpstr>
      <vt:lpstr>Mine Laying Platoon, Mine Warfare Company, Engineer Battalion 366 Surface to Surface Missile Brigade, Western Army</vt:lpstr>
      <vt:lpstr>Towed Mine Laying Platoon, Mine Warfare Company, Engineer Battalion 366 Surface to Surface Missile Brigade, Western Army</vt:lpstr>
      <vt:lpstr>Mine Breaching Platoon, Mine Warfare Company, Engineer Battalion 366 Surface to Surface Missile Brigade, Western Army</vt:lpstr>
      <vt:lpstr>Assault Crossing Company, Engineer Battalion 366 Surface to Surface Missile Brigade, Western Army</vt:lpstr>
      <vt:lpstr>Amphibious Platoon, Assault Crossing Company, Engineer Battalion 366 Surface to Surface Missile Brigade, Western Army</vt:lpstr>
      <vt:lpstr>Ferry Platoon, Assault Crossing Company, Engineer Battalion 366 Surface to Surface Missile Brigade, Western Army</vt:lpstr>
      <vt:lpstr>Diving Platoon, Assault Crossing Company, Engineer Battalion 366 Surface to Surface Missile Brigade, Western Army</vt:lpstr>
      <vt:lpstr>Engineer Support Company, Engineer Battalion 366 Surface to Surface Missile Brigade, Western Army</vt:lpstr>
      <vt:lpstr>Road Bridge Construction Company, Engineer Battalion 366 Surface to Surface Missile Brigade, Western Army</vt:lpstr>
      <vt:lpstr>Pontoon Bridging Company, Engineer Battalion 366 Surface to Surface Missile Brigade, Western Army</vt:lpstr>
      <vt:lpstr>Pontoon Bridging Platoon, Assault Crossing Company, Engineer Battalion 366 Surface to Surface Missile Brigade, Western Army</vt:lpstr>
      <vt:lpstr>Engineer Reconnaissance Platoon, Engineer Battalion 366 Surface to Surface Missile Brigade, Western Army</vt:lpstr>
      <vt:lpstr>Transport Platoon, Engineer Battalion 366 Surface to Surface Missile Brigade, Western Army</vt:lpstr>
      <vt:lpstr>Support Platoon, Engineer Battalion 366 Surface to Surface Missile Brigade, Western Army</vt:lpstr>
      <vt:lpstr>Signals Platoon, Engineer Battalion 366 Surface to Surface Missile Brigade, Western Army</vt:lpstr>
      <vt:lpstr>Support Battalion 366 Surface to Surface Missile Brigade, Western Army</vt:lpstr>
      <vt:lpstr>Ammunition Supply Company, Support Battalion 366 Surface to Surface Missile Brigade, Western Army</vt:lpstr>
      <vt:lpstr>POL Company, Support Battalion 366 Surface to Surface Missile Brigade, Western Army</vt:lpstr>
      <vt:lpstr>Supply Company, Support Battalion 366 Surface to Surface Missile Brigade, Western Army</vt:lpstr>
      <vt:lpstr>Signals Platoon, Support Battalion 366 Surface to Surface Missile Brigade, Western Army</vt:lpstr>
      <vt:lpstr>Signals Company 366 Surface to Surface Missile Brigade, Western Army</vt:lpstr>
      <vt:lpstr>Digital Platoon, Signals Company 366 Surface to Surface Missile Brigade, Western Army</vt:lpstr>
      <vt:lpstr>Radio Platoon, Signals Company 366 Surface to Surface Missile Brigade, Western Army</vt:lpstr>
      <vt:lpstr>Long Range Signals Platoon, Signals Company 366 Surface to Surface Missile Brigade, Western Army</vt:lpstr>
      <vt:lpstr>Chemical Platoon 366 Surface to Surface Missile Brigade, Western Army</vt:lpstr>
      <vt:lpstr>Medical Platoon 366 Surface to Surface Missile Brigade, Western Army</vt:lpstr>
      <vt:lpstr>368 Multi-Barrel Rocket Launcher Brigade Western Army</vt:lpstr>
      <vt:lpstr>Headquarters Company 368 Multi-Barrel Rocket Launcher Brigade, Western Army</vt:lpstr>
      <vt:lpstr>Multi-Barrel Rocket Launcher Battalion 368 Multi-Barrel Rocket Launcher Brigade, Western Army</vt:lpstr>
      <vt:lpstr>Multi-Barrel Rocket Launcher Battery, Multi-Barrel Rocket Launcher Battalion 368 Multi-Barrel Rocket Launcher Brigade, Western Army</vt:lpstr>
      <vt:lpstr>Support Company, Multi-Barrel Rocket Launcher Battalion 368 Multi-Barrel Rocket Launcher Brigade, Western Army</vt:lpstr>
      <vt:lpstr>Support Platoon, Support Company, Multi-Barrel Rocket Launcher Battalion 368 Multi-Barrel Rocket Launcher Brigade, Western Army</vt:lpstr>
      <vt:lpstr>Signals Platoon, Multi-Barrel Rocket Launcher Battalion 368 Multi-Barrel Rocket Launcher Brigade, Western Army</vt:lpstr>
      <vt:lpstr>Support Battalion 368 Multi-Barrel Rocket Launcher Brigade, Western Army</vt:lpstr>
      <vt:lpstr>Ammunition Supply Company, Support Battalion 368 Multi-Barrel Rocket Launcher Brigade, Western Army</vt:lpstr>
      <vt:lpstr>POL Company, Support Battalion 368 Multi-Barrel Rocket Launcher Brigade, Western Army</vt:lpstr>
      <vt:lpstr>Supply Company, Support Battalion 368 Multi-Barrel Rocket Launcher Brigade, Western Army</vt:lpstr>
      <vt:lpstr>Signals Platoon, Support Battalion 368 Multi-Barrel Rocket Launcher Brigade, Western Army</vt:lpstr>
      <vt:lpstr>Signals Company 368 Multi-Barrel Rocket Launcher Brigade, Western Army</vt:lpstr>
      <vt:lpstr>Digital Platoon, Signals Company 368 Multi-Barrel Rocket Launcher Brigade, Western Army</vt:lpstr>
      <vt:lpstr>Radio Platoon, Signals Company 368 Multi-Barrel Rocket Launcher Brigade, Western Army</vt:lpstr>
      <vt:lpstr>Long Range Signals Platoon, Signals Company 368 Multi-Barrel Rocket Launcher Brigade, Western Army</vt:lpstr>
      <vt:lpstr>600 Combat Engineer Brigade Western Army</vt:lpstr>
      <vt:lpstr>Headquarters Company 600 Combat Engineer Brigade</vt:lpstr>
      <vt:lpstr>Combat Engineer Battalion 600 Combat Engineer Brigade, Western Army</vt:lpstr>
      <vt:lpstr>Mine Warfare Company, Combat Engineer Battalion 600 Combat Engineer Brigade, Western Army</vt:lpstr>
      <vt:lpstr>Mine Laying Platoon, Mine Warfare Company, Combat Engineer Battalion 600 Combat Engineer Brigade, Western Army</vt:lpstr>
      <vt:lpstr>Towed Mine Laying Platoon, Mine Warfare Company, Combat Engineer Battalion 600 Combat Engineer Brigade, Western Army</vt:lpstr>
      <vt:lpstr>Mine Breaching Platoon, Mine Warfare Company, Combat Engineer Battalion 600 Combat Engineer Brigade, Western Army</vt:lpstr>
      <vt:lpstr>Assault Crossing Company, Combat Engineer Battalion 600 Combat Engineer Brigade, Western Army</vt:lpstr>
      <vt:lpstr>Amphibious Platoon, Assault Crossing Company, Combat Engineer Battalion 600 Combat Engineer Brigade, Western Army</vt:lpstr>
      <vt:lpstr>Ferry Platoon, Assault Crossing Company, Combat Engineer Battalion 600 Combat Engineer Brigade, Western Army</vt:lpstr>
      <vt:lpstr>Diving Platoon, Assault Crossing Company, Combat Engineer Battalion 600 Combat Engineer Brigade, Western Army</vt:lpstr>
      <vt:lpstr>Engineer Support Company, Combat Engineer Battalion 600 Combat Engineer Brigade, Western Army</vt:lpstr>
      <vt:lpstr>Road Bridge Construction Company, Combat Engineer Battalion 600 Combat Engineer Brigade, Western Army</vt:lpstr>
      <vt:lpstr>Pontoon Bridging Company, Combat Engineer Battalion 600 Combat Engineer Brigade, Western Army</vt:lpstr>
      <vt:lpstr>Pontoon Bridging Platoon, Assault Crossing Company, Combat Engineer Battalion 600 Combat Engineer Brigade, Western Army</vt:lpstr>
      <vt:lpstr>Engineer Reconnaissance Platoon, Combat Engineer Battalion 600 Combat Engineer Brigade, Western Army</vt:lpstr>
      <vt:lpstr>Transport Platoon, Combat Engineer Battalion 600 Combat Engineer Brigade, Western Army</vt:lpstr>
      <vt:lpstr>Support Platoon, Combat Engineer Battalion 600 Combat Engineer Brigade, Western Army</vt:lpstr>
      <vt:lpstr>Signals Platoon, Combat Engineer Battalion 600 Combat Engineer Brigade, Western Army</vt:lpstr>
      <vt:lpstr>Road Bridge Battalion 600 Combat Engineer Brigade, Western Army</vt:lpstr>
      <vt:lpstr>Road Bridging Company, Road Bridging Battalion 600 Combat Engineer Brigade, Western Army</vt:lpstr>
      <vt:lpstr>Road Construction Company, Road Bridging Battalion 600 Combat Engineer Brigade, Western Army</vt:lpstr>
      <vt:lpstr>Support Platoon, Road Bridging Battalion 600 Combat Engineer Brigade, Western Army</vt:lpstr>
      <vt:lpstr>Signals Platoon, Road Bridging Battalion 600 Combat Engineer Brigade, Western Army</vt:lpstr>
      <vt:lpstr>Obstacle Battalion 600 Combat Engineer Brigade, Western Army</vt:lpstr>
      <vt:lpstr>Obstacle Company, Obstacle Battalion 600 Combat Engineer Brigade, Western Army</vt:lpstr>
      <vt:lpstr>Support Platoon, Obstacle Battalion 600 Combat Engineer Brigade, Western Army</vt:lpstr>
      <vt:lpstr>Signals Platoon, Obstacle Battalion 600 Combat Engineer Brigade, Western Army</vt:lpstr>
      <vt:lpstr>Obstacle Clearance Battalion 600 Combat Engineer Brigade, Western Army</vt:lpstr>
      <vt:lpstr>Obstacle Clearance Company, Obstacle Clearance Battalion 600 Combat Engineer Brigade, Western Army</vt:lpstr>
      <vt:lpstr>Support Platoon, Obstacle Clearance Battalion 600 Combat Engineer Brigade, Western Army</vt:lpstr>
      <vt:lpstr>Signals Platoon, Obstacle Clearance Battalion 600 Combat Engineer Brigade, Western Army</vt:lpstr>
      <vt:lpstr>Pontoon Bridging Battalion 600 Combat Engineer Brigade, Western Army</vt:lpstr>
      <vt:lpstr>Pontoon Bridging Company, Pontoon Bridging Battalion 600 Combat Engineer Brigade, Western Army</vt:lpstr>
      <vt:lpstr>Pontoon Bridging Platoon, Assault Crossing Company, Pontoon Bridging Battalion 600 Combat Engineer Brigade, Western Army</vt:lpstr>
      <vt:lpstr>Support Platoon, Pontoon Bridging Battalion 600 Combat Engineer Brigade, Western Army</vt:lpstr>
      <vt:lpstr>Signals Platoon, Pontoon Bridging Battalion 600 Combat Engineer Brigade, Western Army</vt:lpstr>
      <vt:lpstr>Camouflage, Concealment, Counter Surveillance &amp; Deception (C3D) Battalion 600 Combat Engineer Brigade, Western Army</vt:lpstr>
      <vt:lpstr>C3D Company, C3D Battalion 600 Combat Engineer Brigade, Western Army</vt:lpstr>
      <vt:lpstr>Support Platoon, C3D Battalion 600 Combat Engineer Brigade, Western Army</vt:lpstr>
      <vt:lpstr>Signals Platoon, C3D Battalion 600 Combat Engineer Brigade, Western Army</vt:lpstr>
      <vt:lpstr>Fabrication Battalion 600 Combat Engineer Brigade, Western Army</vt:lpstr>
      <vt:lpstr>Fabrication Company, Fabrication Battalion 600 Combat Engineer Brigade, Western Army</vt:lpstr>
      <vt:lpstr>Support Platoon, Fabrication Battalion 600 Combat Engineer Brigade, Western Army</vt:lpstr>
      <vt:lpstr>Signals Platoon, Fabrication Battalion 600 Combat Engineer Brigade, Western Army</vt:lpstr>
      <vt:lpstr>Engineer Reconnaissance Company 600 Combat Engineer Brigade, Western Army</vt:lpstr>
      <vt:lpstr>Engineer Reconnaissance Platoon, Engineer Reconnaissance Company 600 Combat Engineer Brigade, Western Army</vt:lpstr>
      <vt:lpstr>Heavy Equipment Transport Battalion 600 Combat Engineer Brigade, Western Army</vt:lpstr>
      <vt:lpstr>Heavy Equipment Transport Company, Heavy Equipment Battalion 600 Combat Engineer Brigade, Western Army</vt:lpstr>
      <vt:lpstr>Heavy Equipment Transport Platoon, Heavy Equipment Transport Company Heavy Equipment Battalion 600 Combat Engineer Brigade, Western Army</vt:lpstr>
      <vt:lpstr>Supply Platoon, Heavy Equipment Transport Company, Heavy Equipment Battalion 600 Combat Engineer Brigade, Western Army</vt:lpstr>
      <vt:lpstr>Support Platoon, Heavy Equipment Battalion 600 Combat Engineer Brigade, Western Army</vt:lpstr>
      <vt:lpstr>Signals Platoon, Heavy Equipment Battalion 600 Combat Engineer Brigade, Western Army</vt:lpstr>
      <vt:lpstr>Support Battalion 600 Combat Engineer Brigade, Western Army</vt:lpstr>
      <vt:lpstr>Ammunition Supply Company, Support Battalion 600 Combat Engineer Brigade, Western Army</vt:lpstr>
      <vt:lpstr>POL Company, Support Battalion 600 Combat Engineer Brigade, Western Army</vt:lpstr>
      <vt:lpstr>Supply Company, Support Battalion 600 Combat Engineer Brigade, Western Army</vt:lpstr>
      <vt:lpstr>Support Platoon, Support Battalion 600 Combat Engineer Brigade, Western Army</vt:lpstr>
      <vt:lpstr>Signals Platoon, Support Battalion 600 Combat Engineer Brigade, Western Army</vt:lpstr>
      <vt:lpstr>Signals Company 600 Combat Engineer Brigade, Western Army</vt:lpstr>
      <vt:lpstr>Digital Platoon, Signals Company 600 Combat Engineer Brigade, Western Army</vt:lpstr>
      <vt:lpstr>Radio Platoon, Signals Company 600 Combat Engineer Brigade, Western Army</vt:lpstr>
      <vt:lpstr>Long Range Signals Platoon, Signals Company 600 Combat Engineer Brigade, Western Army</vt:lpstr>
      <vt:lpstr>676 Signals Brigade Western Army</vt:lpstr>
      <vt:lpstr>Headquarters Company 676 Signals Brigade, Western Army</vt:lpstr>
      <vt:lpstr>Signals Battalion 676 Signals Brigade, Western Army</vt:lpstr>
      <vt:lpstr>Signals Company, Signals Battalion 676 Signals Brigade, Western Army</vt:lpstr>
      <vt:lpstr>Digital Platoon, Signals Company, Signals Battalion 676 Signals Brigade, Western Army</vt:lpstr>
      <vt:lpstr>Radio Platoon, Signals Company, Signals Battalion 676 Signals Brigade, Western Army</vt:lpstr>
      <vt:lpstr>Long Range Signals Platoon, Signals Company, Signals Battalion 676 Signals Brigade, Western Army</vt:lpstr>
      <vt:lpstr>Courier Platoon, Signals Company, Signals Battalion 676 Signals Brigade, Western Army</vt:lpstr>
      <vt:lpstr>Support Platoon, Signals Battalion 676 Signals Brigade, Western Army</vt:lpstr>
      <vt:lpstr>676 Courier Company 676 Signals Brigade, Western Army</vt:lpstr>
      <vt:lpstr>Courier Platoon, 676 Courier Company 676 Signals Brigade, Western Army</vt:lpstr>
      <vt:lpstr>Maintenance Company 676 Signals Brigade, Western Army</vt:lpstr>
      <vt:lpstr>Maintenance Platoon, Maintenance Company 676 Signals Brigade, Western Army</vt:lpstr>
      <vt:lpstr>Ordnance Maintenance Platoon, Maintenance Company 676 Signals Brigade, Western Army</vt:lpstr>
      <vt:lpstr>Recovery Platoon, Maintenance Company 676 Signals Brigade, Western Army</vt:lpstr>
      <vt:lpstr>Specialist Maintenance Platoon, Maintenance Company 676 Signals Brigade, Western Army</vt:lpstr>
      <vt:lpstr>Support Platoon, Maintenance Company 676 Signals Brigade, Western Army</vt:lpstr>
      <vt:lpstr>Support Company 676 Signals Brigade, Western Army</vt:lpstr>
      <vt:lpstr>Support Platoon, Support Company 676 Signals Brigade, Western Army</vt:lpstr>
      <vt:lpstr>Medical Platoon 676 Signals Brigade, Western Army</vt:lpstr>
      <vt:lpstr>376 Maintenance Battalion Western Army</vt:lpstr>
      <vt:lpstr>Maintenance Company, 376 Maintenance Battalion Western Army</vt:lpstr>
      <vt:lpstr>Maintenance Platoon, 376 Maintenance Battalion Western Army</vt:lpstr>
      <vt:lpstr>Wheeled Vehicle Maintenance Company, 376 Maintenance Battalion Western Army</vt:lpstr>
      <vt:lpstr>Wheeled Vehicle Maintenance Platoon, Wheeled Vehicle Maintenance Company 376 Maintenance Battalion, Western Army</vt:lpstr>
      <vt:lpstr>Ordnance Maintenance Company, 376 Maintenance Battalion Western Army</vt:lpstr>
      <vt:lpstr>Ordnance Maintenance Platoon, Ordnance Maintenance Company 376 Maintenance Battalion, Western Army</vt:lpstr>
      <vt:lpstr>Recovery Platoon, 376 Maintenance Battalion Western Army</vt:lpstr>
      <vt:lpstr>Specialist Maintenance Platoon, 376 Maintenance Battalion Western Army</vt:lpstr>
      <vt:lpstr>Support Platoon, 376 Maintenance Battalion Western Army</vt:lpstr>
      <vt:lpstr>Signals Platoon, 376 Maintenance Battalion Western Army</vt:lpstr>
      <vt:lpstr>360 Support Brigade Western Army</vt:lpstr>
      <vt:lpstr>Headquarters Company 360 Support Brigade, Western Army</vt:lpstr>
      <vt:lpstr>Support Battalion 360 Support Brigade, Western Army</vt:lpstr>
      <vt:lpstr>Ammunition Supply Company, Support Battalion 360 Support Brigade, Western Army</vt:lpstr>
      <vt:lpstr>POL Company, Support Battalion 360 Support Brigade, Western Army</vt:lpstr>
      <vt:lpstr>Supply Company, Support Battalion 360 Support Brigade, Western Army</vt:lpstr>
      <vt:lpstr>Support Platoon, Support Battalion 360 Support Brigade, Western Army</vt:lpstr>
      <vt:lpstr>Maintenance Battalion 360 Support Brigade, Western Army</vt:lpstr>
      <vt:lpstr>Maintenance Company, Maintenance Battalion 360 Support Brigade, Western Army</vt:lpstr>
      <vt:lpstr>Maintenance Platoon, Maintenance Battalion 360 Support Brigade, Western Army</vt:lpstr>
      <vt:lpstr>Wheeled Vehicle Maintenance Company, Maintenance Battalion 360 Support Brigade, Western Army</vt:lpstr>
      <vt:lpstr>Wheeled Vehicle Maintenance Platoon, Wheeled Vehicle Maintenance Company Maintenance Battalion, 360 Support Brigade, Western Army</vt:lpstr>
      <vt:lpstr>Ordnance Maintenance Company, Maintenance Battalion 360 Support Brigade, Western Army</vt:lpstr>
      <vt:lpstr>Ordnance Maintenance Platoon, Ordnance Maintenance Company Maintenance Battalion, 360 Support Brigade, Western Army</vt:lpstr>
      <vt:lpstr>Recovery Platoon, Maintenance Battalion 360 Support Brigade, Western Army</vt:lpstr>
      <vt:lpstr>Specialist Maintenance Platoon, Maintenance Battalion 360 Support Brigade, Western Army</vt:lpstr>
      <vt:lpstr>Support Platoon, Maintenance Battalion 360 Support Brigade, Western Army</vt:lpstr>
      <vt:lpstr>Signals Platoon, Maintenance Battalion 360 Support Brigade, Western Army</vt:lpstr>
      <vt:lpstr>Heavy Equipment Transport Battalion 360 Support Brigade, Western Army</vt:lpstr>
      <vt:lpstr>Heavy Equipment Transport Company, Heavy Equipment Battalion 360 Support Brigade, Western Army</vt:lpstr>
      <vt:lpstr>Heavy Equipment Transport Platoon, Heavy Equipment Transport Company Heavy Equipment Battalion, 360 Support Brigade, Western Army</vt:lpstr>
      <vt:lpstr>Supply Platoon, Heavy Equipment Transport Company Heavy Equipment Battalion, 360 Support Brigade, Western Army</vt:lpstr>
      <vt:lpstr>Support Platoon, Heavy Equipment Battalion 360 Support Brigade, Western Army</vt:lpstr>
      <vt:lpstr>Signals Platoon, Heavy Equipment Battalion 360 Support Brigade, Western Army</vt:lpstr>
      <vt:lpstr>POL Battalion 360 Support Brigade, Western Army</vt:lpstr>
      <vt:lpstr>POL Company, POL Battalion 360 Support Brigade, Western Army</vt:lpstr>
      <vt:lpstr>POL Platoon, POL Company, POL Battalion 360 Support Brigade, Western Army</vt:lpstr>
      <vt:lpstr>Supply Platoon, POL Company, POL Battalion 360 Support Brigade, Western Army</vt:lpstr>
      <vt:lpstr>Support Platoon, POL Battalion 360 Support Brigade, Western Army</vt:lpstr>
      <vt:lpstr>Signals Platoon, POL Battalion 360 Support Brigade, Western Army</vt:lpstr>
      <vt:lpstr>Signals Platoon 360 Support Brigade, Western Army</vt:lpstr>
      <vt:lpstr>Chemical Platoon 360 Support Brigade, Western Army</vt:lpstr>
      <vt:lpstr>Medical Platoon 360 Support Brigade, Western Army</vt:lpstr>
      <vt:lpstr>677 Medical Battalion Western Army</vt:lpstr>
      <vt:lpstr>Medical Company 677 Medical Battalion, Western Army</vt:lpstr>
      <vt:lpstr>Surgical Platoon, Medical Company 677 Medical Battalion, Western Army</vt:lpstr>
      <vt:lpstr>Intermediate Medical Platoon, Medical Company 677 Medical Battalion, Western Army</vt:lpstr>
      <vt:lpstr>Evacuation Company 677 Medical Battalion, Western Army</vt:lpstr>
      <vt:lpstr>Evacuation Platoon, Evacuation Company 677 Medical Battalion, Western Army</vt:lpstr>
      <vt:lpstr>Chemical Platoon 677 Medical Battalion, Western Army</vt:lpstr>
      <vt:lpstr>Support Platoon 677 Medical Battalion, Western Army</vt:lpstr>
      <vt:lpstr>616 Chemical Battalion Western Army</vt:lpstr>
      <vt:lpstr>Decontamination Company 616 Chemical Battalion, Western Army</vt:lpstr>
      <vt:lpstr>Vehicle Decontamination Platoon, Decontamination Company 616 Chemical Battalion, Western Army</vt:lpstr>
      <vt:lpstr>Personnel Decontamination Platoon, Decontamination Company 616 Chemical Battalion, Western Army</vt:lpstr>
      <vt:lpstr>NBC Reconnaissance Company 616 Chemical Battalion, Western Army</vt:lpstr>
      <vt:lpstr>Support Platoon 616 Chemical Battalion, Western Army</vt:lpstr>
      <vt:lpstr>6 Internal Security Brigade Western Army</vt:lpstr>
      <vt:lpstr>Headquarters Company 6 Internal Security Brigade, Western Army</vt:lpstr>
      <vt:lpstr>6 Intelligence Company 6 Internal Security Brigade, Western Army</vt:lpstr>
      <vt:lpstr>Intelligence Platoon, 6 Intelligence Company 6 Internal Security Brigade, Western Army</vt:lpstr>
      <vt:lpstr>Internal Security Battalion 6 Internal Security Brigade, Western Army</vt:lpstr>
      <vt:lpstr>Internal Security Company, Internal Security Battalion 6 Internal Security Brigade, Western Army</vt:lpstr>
      <vt:lpstr>Mortar Battery, Internal Security Battalion 6 Internal Security Brigade, Western Army</vt:lpstr>
      <vt:lpstr>Reconnaissance Platoon, Internal Security Battalion 6 Internal Security Brigade, Western Army</vt:lpstr>
      <vt:lpstr>Anti-Tank Guided Missile Platoon, Internal Security Battalion 6 Internal Security Brigade, Western Army</vt:lpstr>
      <vt:lpstr>Heavy Automatic Grenade Launcher Platoon, Internal Security Battalion 6 Internal Security Brigade, Western Army</vt:lpstr>
      <vt:lpstr>Signals Platoon, Internal Security Battalion 6 Internal Security Brigade, Western Army</vt:lpstr>
      <vt:lpstr>Transport Platoon, Internal Security Battalion 6 Internal Security Brigade, Western Army</vt:lpstr>
      <vt:lpstr>Support Platoon, Internal Security Battalion 6 Internal Security Brigade, Western Army</vt:lpstr>
      <vt:lpstr>6 Public Announcement Company 6 Internal Security Brigade, Western Army</vt:lpstr>
      <vt:lpstr>6 Aerial Observation Squadron 6 Internal Security Brigade, Western Army</vt:lpstr>
      <vt:lpstr>Ground Control Platoon, 6 Aerial Observation Squadron 6 Internal Security Brigade, Western Army</vt:lpstr>
      <vt:lpstr>Transport &amp; Launcher Platoon, 6 Aerial Observation Squadron 6 Internal Security Brigade, Western Army</vt:lpstr>
      <vt:lpstr>Support Platoon, 6 Aerial Observation Squadron 6 Internal Security Brigade, Western Army</vt:lpstr>
    </vt:vector>
  </TitlesOfParts>
  <Company>Army Golden Master Program</Company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Whalley, Robert A CW2 FM (GBR)</dc:creator>
  <cp:lastModifiedBy>Whalley, Robert A CW2 FM (GBR)</cp:lastModifiedBy>
  <cp:revision>10</cp:revision>
  <dcterms:created xsi:type="dcterms:W3CDTF">2022-06-09T14:52:04Z</dcterms:created>
  <dcterms:modified xsi:type="dcterms:W3CDTF">2022-06-16T16:00:32Z</dcterms:modified>
</cp:coreProperties>
</file>