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3" r:id="rId2"/>
    <p:sldId id="261" r:id="rId3"/>
    <p:sldId id="295" r:id="rId4"/>
    <p:sldId id="296" r:id="rId5"/>
    <p:sldId id="297" r:id="rId6"/>
    <p:sldId id="298" r:id="rId7"/>
    <p:sldId id="299" r:id="rId8"/>
    <p:sldId id="300" r:id="rId9"/>
    <p:sldId id="301" r:id="rId10"/>
    <p:sldId id="464" r:id="rId11"/>
    <p:sldId id="465" r:id="rId12"/>
    <p:sldId id="466" r:id="rId13"/>
    <p:sldId id="467" r:id="rId14"/>
    <p:sldId id="468" r:id="rId15"/>
    <p:sldId id="469" r:id="rId16"/>
    <p:sldId id="470" r:id="rId17"/>
    <p:sldId id="471" r:id="rId18"/>
    <p:sldId id="267" r:id="rId19"/>
    <p:sldId id="527" r:id="rId20"/>
    <p:sldId id="528" r:id="rId21"/>
    <p:sldId id="529" r:id="rId22"/>
    <p:sldId id="530" r:id="rId23"/>
    <p:sldId id="531" r:id="rId24"/>
    <p:sldId id="532" r:id="rId25"/>
    <p:sldId id="533" r:id="rId26"/>
    <p:sldId id="534" r:id="rId27"/>
    <p:sldId id="535" r:id="rId28"/>
    <p:sldId id="536" r:id="rId29"/>
    <p:sldId id="537" r:id="rId30"/>
    <p:sldId id="538" r:id="rId31"/>
    <p:sldId id="539" r:id="rId32"/>
    <p:sldId id="549" r:id="rId33"/>
    <p:sldId id="322" r:id="rId34"/>
    <p:sldId id="323" r:id="rId35"/>
    <p:sldId id="324" r:id="rId36"/>
    <p:sldId id="325" r:id="rId37"/>
    <p:sldId id="1316" r:id="rId38"/>
    <p:sldId id="1270" r:id="rId39"/>
    <p:sldId id="1317" r:id="rId40"/>
    <p:sldId id="1318" r:id="rId41"/>
    <p:sldId id="1271" r:id="rId42"/>
    <p:sldId id="1319" r:id="rId43"/>
    <p:sldId id="1272" r:id="rId44"/>
    <p:sldId id="1273" r:id="rId45"/>
    <p:sldId id="1274" r:id="rId46"/>
    <p:sldId id="1275" r:id="rId47"/>
    <p:sldId id="1276" r:id="rId48"/>
    <p:sldId id="1277" r:id="rId49"/>
    <p:sldId id="1278" r:id="rId50"/>
    <p:sldId id="1279" r:id="rId51"/>
    <p:sldId id="1280" r:id="rId52"/>
    <p:sldId id="1281" r:id="rId53"/>
    <p:sldId id="1282" r:id="rId54"/>
    <p:sldId id="1283" r:id="rId55"/>
    <p:sldId id="1285" r:id="rId56"/>
    <p:sldId id="1286" r:id="rId57"/>
    <p:sldId id="1320" r:id="rId58"/>
    <p:sldId id="1288" r:id="rId59"/>
    <p:sldId id="1289" r:id="rId60"/>
    <p:sldId id="1290" r:id="rId61"/>
    <p:sldId id="1291" r:id="rId62"/>
    <p:sldId id="1321" r:id="rId63"/>
    <p:sldId id="1293" r:id="rId64"/>
    <p:sldId id="1294" r:id="rId65"/>
    <p:sldId id="1295" r:id="rId66"/>
    <p:sldId id="1296" r:id="rId67"/>
    <p:sldId id="1297" r:id="rId68"/>
    <p:sldId id="1298" r:id="rId69"/>
    <p:sldId id="1299" r:id="rId70"/>
    <p:sldId id="1300" r:id="rId71"/>
    <p:sldId id="1301" r:id="rId72"/>
    <p:sldId id="1302" r:id="rId73"/>
    <p:sldId id="1303" r:id="rId74"/>
    <p:sldId id="1304" r:id="rId75"/>
    <p:sldId id="1322" r:id="rId76"/>
    <p:sldId id="1306" r:id="rId77"/>
    <p:sldId id="1307" r:id="rId78"/>
    <p:sldId id="1309" r:id="rId79"/>
    <p:sldId id="1310" r:id="rId80"/>
    <p:sldId id="1311" r:id="rId81"/>
    <p:sldId id="1323" r:id="rId82"/>
    <p:sldId id="1313" r:id="rId83"/>
    <p:sldId id="1314" r:id="rId84"/>
    <p:sldId id="1625" r:id="rId85"/>
    <p:sldId id="1626" r:id="rId86"/>
    <p:sldId id="1627" r:id="rId87"/>
    <p:sldId id="1628" r:id="rId88"/>
    <p:sldId id="1629" r:id="rId89"/>
    <p:sldId id="1630" r:id="rId90"/>
    <p:sldId id="1631" r:id="rId91"/>
    <p:sldId id="1632" r:id="rId92"/>
    <p:sldId id="1633" r:id="rId93"/>
    <p:sldId id="1634" r:id="rId94"/>
    <p:sldId id="1635" r:id="rId95"/>
    <p:sldId id="1636" r:id="rId96"/>
    <p:sldId id="1637" r:id="rId97"/>
    <p:sldId id="1638" r:id="rId98"/>
    <p:sldId id="1639" r:id="rId99"/>
    <p:sldId id="1640" r:id="rId100"/>
    <p:sldId id="1641" r:id="rId101"/>
    <p:sldId id="1642" r:id="rId102"/>
    <p:sldId id="1643" r:id="rId103"/>
    <p:sldId id="1644" r:id="rId104"/>
    <p:sldId id="1645" r:id="rId105"/>
    <p:sldId id="1646" r:id="rId106"/>
    <p:sldId id="1647" r:id="rId107"/>
    <p:sldId id="1648" r:id="rId108"/>
    <p:sldId id="1649" r:id="rId109"/>
    <p:sldId id="1650" r:id="rId110"/>
    <p:sldId id="1651" r:id="rId111"/>
    <p:sldId id="1652" r:id="rId112"/>
    <p:sldId id="1653" r:id="rId113"/>
    <p:sldId id="1654" r:id="rId114"/>
    <p:sldId id="1655" r:id="rId115"/>
    <p:sldId id="1656" r:id="rId116"/>
    <p:sldId id="1657" r:id="rId117"/>
    <p:sldId id="1658" r:id="rId118"/>
    <p:sldId id="1659" r:id="rId119"/>
    <p:sldId id="1660" r:id="rId120"/>
    <p:sldId id="1661" r:id="rId121"/>
    <p:sldId id="1662" r:id="rId122"/>
    <p:sldId id="1663" r:id="rId123"/>
    <p:sldId id="1664" r:id="rId124"/>
    <p:sldId id="1665" r:id="rId125"/>
    <p:sldId id="1666" r:id="rId126"/>
    <p:sldId id="1667" r:id="rId127"/>
    <p:sldId id="1668" r:id="rId128"/>
    <p:sldId id="1669" r:id="rId129"/>
    <p:sldId id="1670" r:id="rId130"/>
    <p:sldId id="1671" r:id="rId131"/>
    <p:sldId id="1672" r:id="rId132"/>
    <p:sldId id="1673" r:id="rId133"/>
    <p:sldId id="1674" r:id="rId134"/>
    <p:sldId id="1675" r:id="rId135"/>
    <p:sldId id="1676" r:id="rId136"/>
    <p:sldId id="1677" r:id="rId137"/>
    <p:sldId id="1678" r:id="rId138"/>
    <p:sldId id="1679" r:id="rId139"/>
    <p:sldId id="1680" r:id="rId140"/>
    <p:sldId id="1681" r:id="rId141"/>
    <p:sldId id="1682" r:id="rId142"/>
    <p:sldId id="1683" r:id="rId143"/>
    <p:sldId id="1684" r:id="rId144"/>
    <p:sldId id="1685" r:id="rId145"/>
    <p:sldId id="1686" r:id="rId146"/>
    <p:sldId id="1687" r:id="rId147"/>
    <p:sldId id="1688" r:id="rId148"/>
    <p:sldId id="1689" r:id="rId149"/>
    <p:sldId id="1690" r:id="rId150"/>
    <p:sldId id="1691" r:id="rId151"/>
    <p:sldId id="1692" r:id="rId152"/>
    <p:sldId id="1693" r:id="rId153"/>
    <p:sldId id="1694" r:id="rId154"/>
    <p:sldId id="1695" r:id="rId155"/>
    <p:sldId id="1696" r:id="rId156"/>
    <p:sldId id="1697" r:id="rId157"/>
    <p:sldId id="1698" r:id="rId158"/>
    <p:sldId id="1699" r:id="rId159"/>
    <p:sldId id="1700" r:id="rId160"/>
    <p:sldId id="1701" r:id="rId161"/>
    <p:sldId id="1702" r:id="rId162"/>
    <p:sldId id="1703" r:id="rId163"/>
    <p:sldId id="1704" r:id="rId164"/>
    <p:sldId id="1705" r:id="rId165"/>
    <p:sldId id="1706" r:id="rId166"/>
    <p:sldId id="1707" r:id="rId167"/>
    <p:sldId id="1708" r:id="rId168"/>
    <p:sldId id="1709" r:id="rId169"/>
    <p:sldId id="1710" r:id="rId170"/>
    <p:sldId id="1711" r:id="rId171"/>
    <p:sldId id="1712" r:id="rId172"/>
    <p:sldId id="1713" r:id="rId173"/>
    <p:sldId id="1714" r:id="rId174"/>
    <p:sldId id="1715" r:id="rId175"/>
    <p:sldId id="1716" r:id="rId176"/>
    <p:sldId id="1717" r:id="rId177"/>
    <p:sldId id="1718" r:id="rId178"/>
    <p:sldId id="1719" r:id="rId179"/>
    <p:sldId id="1720" r:id="rId180"/>
    <p:sldId id="1721" r:id="rId181"/>
    <p:sldId id="1722" r:id="rId182"/>
    <p:sldId id="1723" r:id="rId183"/>
    <p:sldId id="1724" r:id="rId184"/>
    <p:sldId id="1725" r:id="rId185"/>
    <p:sldId id="1726" r:id="rId186"/>
    <p:sldId id="1727" r:id="rId187"/>
    <p:sldId id="1728" r:id="rId188"/>
    <p:sldId id="1729" r:id="rId189"/>
    <p:sldId id="1730" r:id="rId190"/>
    <p:sldId id="1731" r:id="rId191"/>
    <p:sldId id="1732" r:id="rId192"/>
    <p:sldId id="1733" r:id="rId193"/>
    <p:sldId id="1734" r:id="rId194"/>
    <p:sldId id="1735" r:id="rId195"/>
    <p:sldId id="1736" r:id="rId196"/>
    <p:sldId id="1737" r:id="rId197"/>
    <p:sldId id="1738" r:id="rId198"/>
    <p:sldId id="1739" r:id="rId199"/>
    <p:sldId id="1740" r:id="rId200"/>
    <p:sldId id="1741" r:id="rId201"/>
    <p:sldId id="1742" r:id="rId202"/>
    <p:sldId id="1743" r:id="rId203"/>
    <p:sldId id="1744" r:id="rId204"/>
    <p:sldId id="1745" r:id="rId205"/>
    <p:sldId id="1746" r:id="rId206"/>
    <p:sldId id="1747" r:id="rId207"/>
    <p:sldId id="1748" r:id="rId208"/>
    <p:sldId id="1749" r:id="rId209"/>
    <p:sldId id="1750" r:id="rId210"/>
    <p:sldId id="1752" r:id="rId211"/>
    <p:sldId id="1751" r:id="rId212"/>
    <p:sldId id="1753" r:id="rId213"/>
    <p:sldId id="1754" r:id="rId214"/>
    <p:sldId id="1755" r:id="rId215"/>
    <p:sldId id="1756" r:id="rId216"/>
    <p:sldId id="1757" r:id="rId217"/>
    <p:sldId id="1758" r:id="rId218"/>
    <p:sldId id="1759" r:id="rId219"/>
    <p:sldId id="1760" r:id="rId220"/>
    <p:sldId id="1761" r:id="rId221"/>
    <p:sldId id="1762" r:id="rId222"/>
    <p:sldId id="1763" r:id="rId223"/>
    <p:sldId id="1764" r:id="rId224"/>
    <p:sldId id="1765" r:id="rId225"/>
    <p:sldId id="1766" r:id="rId226"/>
    <p:sldId id="1767" r:id="rId227"/>
    <p:sldId id="1768" r:id="rId228"/>
    <p:sldId id="1769" r:id="rId229"/>
    <p:sldId id="1770" r:id="rId230"/>
    <p:sldId id="1771" r:id="rId231"/>
    <p:sldId id="1772" r:id="rId232"/>
    <p:sldId id="1773" r:id="rId233"/>
    <p:sldId id="1774" r:id="rId234"/>
    <p:sldId id="1775" r:id="rId235"/>
    <p:sldId id="1776" r:id="rId236"/>
    <p:sldId id="1777" r:id="rId237"/>
    <p:sldId id="1778" r:id="rId238"/>
    <p:sldId id="1779" r:id="rId239"/>
    <p:sldId id="1780" r:id="rId240"/>
    <p:sldId id="1781" r:id="rId241"/>
    <p:sldId id="1782" r:id="rId242"/>
    <p:sldId id="1783" r:id="rId243"/>
    <p:sldId id="1784" r:id="rId244"/>
    <p:sldId id="1785" r:id="rId245"/>
    <p:sldId id="1786" r:id="rId246"/>
    <p:sldId id="1787" r:id="rId247"/>
    <p:sldId id="1788" r:id="rId248"/>
    <p:sldId id="1789" r:id="rId249"/>
    <p:sldId id="1790" r:id="rId250"/>
    <p:sldId id="1791" r:id="rId251"/>
    <p:sldId id="1792" r:id="rId252"/>
    <p:sldId id="1793" r:id="rId253"/>
    <p:sldId id="1794" r:id="rId254"/>
    <p:sldId id="264" r:id="rId255"/>
    <p:sldId id="1335" r:id="rId256"/>
    <p:sldId id="303" r:id="rId257"/>
    <p:sldId id="304" r:id="rId258"/>
    <p:sldId id="305" r:id="rId259"/>
    <p:sldId id="1336" r:id="rId260"/>
    <p:sldId id="1337" r:id="rId261"/>
    <p:sldId id="1338" r:id="rId262"/>
    <p:sldId id="311" r:id="rId263"/>
    <p:sldId id="312" r:id="rId264"/>
    <p:sldId id="313" r:id="rId265"/>
    <p:sldId id="314" r:id="rId266"/>
    <p:sldId id="307" r:id="rId267"/>
    <p:sldId id="308" r:id="rId268"/>
    <p:sldId id="309" r:id="rId269"/>
    <p:sldId id="310" r:id="rId270"/>
    <p:sldId id="1324" r:id="rId271"/>
    <p:sldId id="1325" r:id="rId272"/>
    <p:sldId id="1326" r:id="rId273"/>
    <p:sldId id="1327" r:id="rId274"/>
    <p:sldId id="326" r:id="rId275"/>
    <p:sldId id="327" r:id="rId276"/>
    <p:sldId id="328" r:id="rId277"/>
    <p:sldId id="330" r:id="rId278"/>
    <p:sldId id="331" r:id="rId279"/>
    <p:sldId id="332" r:id="rId280"/>
    <p:sldId id="333" r:id="rId281"/>
    <p:sldId id="334" r:id="rId282"/>
    <p:sldId id="335" r:id="rId283"/>
    <p:sldId id="336" r:id="rId284"/>
    <p:sldId id="337" r:id="rId285"/>
    <p:sldId id="338" r:id="rId286"/>
    <p:sldId id="339" r:id="rId287"/>
    <p:sldId id="341" r:id="rId288"/>
    <p:sldId id="340" r:id="rId289"/>
    <p:sldId id="342" r:id="rId290"/>
    <p:sldId id="343" r:id="rId291"/>
    <p:sldId id="344" r:id="rId292"/>
    <p:sldId id="345" r:id="rId293"/>
    <p:sldId id="346" r:id="rId294"/>
    <p:sldId id="347" r:id="rId295"/>
    <p:sldId id="348" r:id="rId296"/>
    <p:sldId id="349" r:id="rId297"/>
    <p:sldId id="350" r:id="rId298"/>
    <p:sldId id="351" r:id="rId299"/>
    <p:sldId id="352" r:id="rId300"/>
    <p:sldId id="353" r:id="rId301"/>
    <p:sldId id="354" r:id="rId302"/>
    <p:sldId id="355" r:id="rId303"/>
    <p:sldId id="356" r:id="rId304"/>
    <p:sldId id="357" r:id="rId305"/>
    <p:sldId id="358" r:id="rId306"/>
    <p:sldId id="360" r:id="rId307"/>
    <p:sldId id="361" r:id="rId308"/>
    <p:sldId id="362" r:id="rId309"/>
    <p:sldId id="363" r:id="rId310"/>
    <p:sldId id="364" r:id="rId311"/>
    <p:sldId id="365" r:id="rId312"/>
    <p:sldId id="366" r:id="rId313"/>
    <p:sldId id="367" r:id="rId314"/>
    <p:sldId id="368" r:id="rId315"/>
    <p:sldId id="369" r:id="rId316"/>
    <p:sldId id="370" r:id="rId317"/>
    <p:sldId id="371" r:id="rId318"/>
    <p:sldId id="372" r:id="rId319"/>
    <p:sldId id="373" r:id="rId320"/>
    <p:sldId id="374" r:id="rId321"/>
    <p:sldId id="375" r:id="rId322"/>
    <p:sldId id="376" r:id="rId323"/>
    <p:sldId id="377" r:id="rId324"/>
    <p:sldId id="378" r:id="rId325"/>
    <p:sldId id="379" r:id="rId326"/>
    <p:sldId id="380" r:id="rId327"/>
    <p:sldId id="381" r:id="rId328"/>
    <p:sldId id="382" r:id="rId329"/>
    <p:sldId id="383" r:id="rId330"/>
    <p:sldId id="384" r:id="rId331"/>
    <p:sldId id="385" r:id="rId332"/>
    <p:sldId id="386" r:id="rId333"/>
    <p:sldId id="387" r:id="rId334"/>
    <p:sldId id="388" r:id="rId335"/>
    <p:sldId id="389" r:id="rId336"/>
    <p:sldId id="390" r:id="rId337"/>
    <p:sldId id="391" r:id="rId338"/>
    <p:sldId id="392" r:id="rId339"/>
    <p:sldId id="393" r:id="rId340"/>
    <p:sldId id="394" r:id="rId341"/>
    <p:sldId id="395" r:id="rId342"/>
    <p:sldId id="396" r:id="rId343"/>
    <p:sldId id="397" r:id="rId344"/>
    <p:sldId id="398" r:id="rId345"/>
    <p:sldId id="399" r:id="rId346"/>
    <p:sldId id="400" r:id="rId347"/>
    <p:sldId id="401" r:id="rId348"/>
    <p:sldId id="402" r:id="rId349"/>
    <p:sldId id="403" r:id="rId350"/>
    <p:sldId id="404" r:id="rId351"/>
    <p:sldId id="405" r:id="rId352"/>
    <p:sldId id="406" r:id="rId353"/>
    <p:sldId id="407" r:id="rId354"/>
    <p:sldId id="408" r:id="rId355"/>
    <p:sldId id="409" r:id="rId356"/>
    <p:sldId id="410" r:id="rId357"/>
    <p:sldId id="411" r:id="rId358"/>
    <p:sldId id="412" r:id="rId359"/>
    <p:sldId id="413" r:id="rId360"/>
    <p:sldId id="414" r:id="rId361"/>
    <p:sldId id="415" r:id="rId362"/>
    <p:sldId id="416" r:id="rId363"/>
    <p:sldId id="417" r:id="rId364"/>
    <p:sldId id="418" r:id="rId365"/>
    <p:sldId id="419" r:id="rId366"/>
    <p:sldId id="420" r:id="rId367"/>
    <p:sldId id="421" r:id="rId368"/>
    <p:sldId id="422" r:id="rId369"/>
    <p:sldId id="423" r:id="rId370"/>
    <p:sldId id="424" r:id="rId371"/>
    <p:sldId id="425" r:id="rId372"/>
    <p:sldId id="426" r:id="rId373"/>
    <p:sldId id="427" r:id="rId374"/>
    <p:sldId id="428" r:id="rId375"/>
    <p:sldId id="429" r:id="rId376"/>
    <p:sldId id="430" r:id="rId377"/>
    <p:sldId id="431" r:id="rId378"/>
    <p:sldId id="432" r:id="rId379"/>
    <p:sldId id="433" r:id="rId380"/>
    <p:sldId id="434" r:id="rId381"/>
    <p:sldId id="435" r:id="rId382"/>
    <p:sldId id="436" r:id="rId383"/>
    <p:sldId id="437" r:id="rId384"/>
    <p:sldId id="439" r:id="rId385"/>
    <p:sldId id="440" r:id="rId386"/>
    <p:sldId id="441" r:id="rId387"/>
    <p:sldId id="442" r:id="rId388"/>
    <p:sldId id="443" r:id="rId389"/>
    <p:sldId id="444" r:id="rId390"/>
    <p:sldId id="445" r:id="rId391"/>
    <p:sldId id="446" r:id="rId392"/>
    <p:sldId id="447" r:id="rId393"/>
    <p:sldId id="448" r:id="rId394"/>
    <p:sldId id="449" r:id="rId395"/>
    <p:sldId id="450" r:id="rId396"/>
    <p:sldId id="451" r:id="rId397"/>
    <p:sldId id="452" r:id="rId398"/>
    <p:sldId id="453" r:id="rId399"/>
    <p:sldId id="458" r:id="rId400"/>
    <p:sldId id="454" r:id="rId401"/>
    <p:sldId id="455" r:id="rId402"/>
    <p:sldId id="459" r:id="rId403"/>
    <p:sldId id="456" r:id="rId404"/>
    <p:sldId id="457" r:id="rId405"/>
    <p:sldId id="462" r:id="rId406"/>
    <p:sldId id="474" r:id="rId407"/>
    <p:sldId id="1328" r:id="rId408"/>
    <p:sldId id="1329" r:id="rId409"/>
    <p:sldId id="1330" r:id="rId410"/>
    <p:sldId id="1331" r:id="rId411"/>
    <p:sldId id="472" r:id="rId412"/>
    <p:sldId id="473" r:id="rId413"/>
    <p:sldId id="475" r:id="rId414"/>
    <p:sldId id="476" r:id="rId415"/>
    <p:sldId id="477" r:id="rId416"/>
    <p:sldId id="484" r:id="rId417"/>
    <p:sldId id="478" r:id="rId418"/>
    <p:sldId id="485" r:id="rId419"/>
    <p:sldId id="479" r:id="rId420"/>
    <p:sldId id="480" r:id="rId421"/>
    <p:sldId id="481" r:id="rId422"/>
    <p:sldId id="482" r:id="rId423"/>
    <p:sldId id="483" r:id="rId424"/>
    <p:sldId id="486" r:id="rId425"/>
    <p:sldId id="487" r:id="rId426"/>
    <p:sldId id="488" r:id="rId427"/>
    <p:sldId id="493" r:id="rId428"/>
    <p:sldId id="489" r:id="rId429"/>
    <p:sldId id="490" r:id="rId430"/>
    <p:sldId id="491" r:id="rId431"/>
    <p:sldId id="492" r:id="rId432"/>
    <p:sldId id="495" r:id="rId433"/>
    <p:sldId id="494" r:id="rId434"/>
    <p:sldId id="496" r:id="rId435"/>
    <p:sldId id="497" r:id="rId436"/>
    <p:sldId id="498" r:id="rId437"/>
    <p:sldId id="499" r:id="rId438"/>
    <p:sldId id="500" r:id="rId439"/>
    <p:sldId id="501" r:id="rId440"/>
    <p:sldId id="502" r:id="rId441"/>
    <p:sldId id="503" r:id="rId442"/>
    <p:sldId id="504" r:id="rId443"/>
    <p:sldId id="505" r:id="rId444"/>
    <p:sldId id="506" r:id="rId445"/>
    <p:sldId id="507" r:id="rId446"/>
    <p:sldId id="508" r:id="rId447"/>
    <p:sldId id="509" r:id="rId448"/>
    <p:sldId id="510" r:id="rId449"/>
    <p:sldId id="511" r:id="rId450"/>
    <p:sldId id="512" r:id="rId451"/>
    <p:sldId id="513" r:id="rId452"/>
    <p:sldId id="515" r:id="rId453"/>
    <p:sldId id="514" r:id="rId454"/>
    <p:sldId id="524" r:id="rId455"/>
    <p:sldId id="516" r:id="rId456"/>
    <p:sldId id="517" r:id="rId457"/>
    <p:sldId id="518" r:id="rId458"/>
    <p:sldId id="523" r:id="rId459"/>
    <p:sldId id="519" r:id="rId460"/>
    <p:sldId id="520" r:id="rId461"/>
    <p:sldId id="521" r:id="rId462"/>
    <p:sldId id="522" r:id="rId463"/>
    <p:sldId id="525" r:id="rId464"/>
    <p:sldId id="526" r:id="rId465"/>
    <p:sldId id="1332" r:id="rId466"/>
    <p:sldId id="1333" r:id="rId467"/>
    <p:sldId id="1334" r:id="rId468"/>
    <p:sldId id="921" r:id="rId469"/>
    <p:sldId id="726" r:id="rId470"/>
    <p:sldId id="727" r:id="rId471"/>
    <p:sldId id="728" r:id="rId472"/>
    <p:sldId id="729" r:id="rId473"/>
    <p:sldId id="730" r:id="rId474"/>
    <p:sldId id="731" r:id="rId475"/>
    <p:sldId id="732" r:id="rId476"/>
    <p:sldId id="733" r:id="rId477"/>
    <p:sldId id="734" r:id="rId478"/>
    <p:sldId id="735" r:id="rId479"/>
    <p:sldId id="736" r:id="rId480"/>
    <p:sldId id="737" r:id="rId481"/>
    <p:sldId id="738" r:id="rId482"/>
    <p:sldId id="739" r:id="rId483"/>
    <p:sldId id="740" r:id="rId484"/>
    <p:sldId id="741" r:id="rId485"/>
    <p:sldId id="742" r:id="rId486"/>
    <p:sldId id="743" r:id="rId487"/>
    <p:sldId id="747" r:id="rId488"/>
    <p:sldId id="746" r:id="rId489"/>
    <p:sldId id="1339" r:id="rId490"/>
    <p:sldId id="1340" r:id="rId491"/>
    <p:sldId id="1341" r:id="rId492"/>
    <p:sldId id="1342" r:id="rId493"/>
    <p:sldId id="1343" r:id="rId494"/>
    <p:sldId id="1344" r:id="rId495"/>
    <p:sldId id="1345" r:id="rId496"/>
    <p:sldId id="1346" r:id="rId497"/>
    <p:sldId id="1347" r:id="rId498"/>
    <p:sldId id="1348" r:id="rId499"/>
    <p:sldId id="1349" r:id="rId500"/>
    <p:sldId id="1350" r:id="rId501"/>
    <p:sldId id="1351" r:id="rId502"/>
    <p:sldId id="1352" r:id="rId503"/>
    <p:sldId id="1353" r:id="rId504"/>
    <p:sldId id="1354" r:id="rId505"/>
    <p:sldId id="1355" r:id="rId506"/>
    <p:sldId id="1356" r:id="rId507"/>
    <p:sldId id="1357" r:id="rId508"/>
    <p:sldId id="1358" r:id="rId509"/>
    <p:sldId id="1359" r:id="rId510"/>
    <p:sldId id="1360" r:id="rId511"/>
    <p:sldId id="1361" r:id="rId512"/>
    <p:sldId id="1362" r:id="rId513"/>
    <p:sldId id="1363" r:id="rId514"/>
    <p:sldId id="1364" r:id="rId515"/>
    <p:sldId id="1365" r:id="rId516"/>
    <p:sldId id="1366" r:id="rId517"/>
    <p:sldId id="1367" r:id="rId518"/>
    <p:sldId id="1368" r:id="rId519"/>
    <p:sldId id="1369" r:id="rId520"/>
    <p:sldId id="1370" r:id="rId521"/>
    <p:sldId id="1371" r:id="rId522"/>
    <p:sldId id="1372" r:id="rId523"/>
    <p:sldId id="1373" r:id="rId524"/>
    <p:sldId id="1374" r:id="rId525"/>
    <p:sldId id="1375" r:id="rId526"/>
    <p:sldId id="1376" r:id="rId527"/>
    <p:sldId id="1377" r:id="rId528"/>
    <p:sldId id="1378" r:id="rId529"/>
    <p:sldId id="1379" r:id="rId530"/>
    <p:sldId id="1380" r:id="rId531"/>
    <p:sldId id="1381" r:id="rId532"/>
    <p:sldId id="1382" r:id="rId533"/>
    <p:sldId id="1383" r:id="rId534"/>
    <p:sldId id="1384" r:id="rId535"/>
    <p:sldId id="1385" r:id="rId536"/>
    <p:sldId id="1386" r:id="rId537"/>
    <p:sldId id="1387" r:id="rId538"/>
    <p:sldId id="1388" r:id="rId539"/>
    <p:sldId id="1389" r:id="rId540"/>
    <p:sldId id="1390" r:id="rId541"/>
    <p:sldId id="1391" r:id="rId542"/>
    <p:sldId id="1392" r:id="rId543"/>
    <p:sldId id="1393" r:id="rId544"/>
    <p:sldId id="1394" r:id="rId545"/>
    <p:sldId id="1395" r:id="rId546"/>
    <p:sldId id="1396" r:id="rId547"/>
    <p:sldId id="1397" r:id="rId548"/>
    <p:sldId id="1398" r:id="rId549"/>
    <p:sldId id="1399" r:id="rId550"/>
    <p:sldId id="1400" r:id="rId551"/>
    <p:sldId id="1401" r:id="rId552"/>
    <p:sldId id="1402" r:id="rId553"/>
    <p:sldId id="1403" r:id="rId554"/>
    <p:sldId id="1404" r:id="rId555"/>
    <p:sldId id="1405" r:id="rId556"/>
    <p:sldId id="1406" r:id="rId557"/>
    <p:sldId id="1407" r:id="rId558"/>
    <p:sldId id="1408" r:id="rId559"/>
    <p:sldId id="1409" r:id="rId560"/>
    <p:sldId id="1410" r:id="rId561"/>
    <p:sldId id="1411" r:id="rId562"/>
    <p:sldId id="1412" r:id="rId563"/>
    <p:sldId id="1413" r:id="rId564"/>
    <p:sldId id="1414" r:id="rId565"/>
    <p:sldId id="1415" r:id="rId566"/>
    <p:sldId id="1416" r:id="rId567"/>
    <p:sldId id="1417" r:id="rId568"/>
    <p:sldId id="1418" r:id="rId569"/>
    <p:sldId id="1419" r:id="rId570"/>
    <p:sldId id="1420" r:id="rId571"/>
    <p:sldId id="1421" r:id="rId572"/>
    <p:sldId id="1422" r:id="rId573"/>
    <p:sldId id="1423" r:id="rId574"/>
    <p:sldId id="1424" r:id="rId575"/>
    <p:sldId id="1425" r:id="rId576"/>
    <p:sldId id="1426" r:id="rId577"/>
    <p:sldId id="1427" r:id="rId578"/>
    <p:sldId id="1428" r:id="rId579"/>
    <p:sldId id="1429" r:id="rId580"/>
    <p:sldId id="1430" r:id="rId581"/>
    <p:sldId id="1431" r:id="rId582"/>
    <p:sldId id="1432" r:id="rId583"/>
    <p:sldId id="1433" r:id="rId584"/>
    <p:sldId id="1434" r:id="rId585"/>
    <p:sldId id="1435" r:id="rId586"/>
    <p:sldId id="1436" r:id="rId587"/>
    <p:sldId id="1437" r:id="rId588"/>
    <p:sldId id="1438" r:id="rId589"/>
    <p:sldId id="1439" r:id="rId590"/>
    <p:sldId id="1440" r:id="rId591"/>
    <p:sldId id="1441" r:id="rId592"/>
    <p:sldId id="1442" r:id="rId593"/>
    <p:sldId id="1443" r:id="rId594"/>
    <p:sldId id="1444" r:id="rId595"/>
    <p:sldId id="1445" r:id="rId596"/>
    <p:sldId id="1446" r:id="rId597"/>
    <p:sldId id="1447" r:id="rId598"/>
    <p:sldId id="1448" r:id="rId599"/>
    <p:sldId id="1449" r:id="rId600"/>
    <p:sldId id="1450" r:id="rId601"/>
    <p:sldId id="1451" r:id="rId602"/>
    <p:sldId id="1452" r:id="rId603"/>
    <p:sldId id="1453" r:id="rId604"/>
    <p:sldId id="1454" r:id="rId605"/>
    <p:sldId id="1455" r:id="rId606"/>
    <p:sldId id="1456" r:id="rId607"/>
    <p:sldId id="1457" r:id="rId608"/>
    <p:sldId id="1458" r:id="rId609"/>
    <p:sldId id="1459" r:id="rId610"/>
    <p:sldId id="1460" r:id="rId611"/>
    <p:sldId id="1461" r:id="rId612"/>
    <p:sldId id="1462" r:id="rId613"/>
    <p:sldId id="1463" r:id="rId614"/>
    <p:sldId id="1464" r:id="rId615"/>
    <p:sldId id="1465" r:id="rId616"/>
    <p:sldId id="1466" r:id="rId617"/>
    <p:sldId id="1467" r:id="rId618"/>
    <p:sldId id="1468" r:id="rId619"/>
    <p:sldId id="1469" r:id="rId620"/>
    <p:sldId id="1470" r:id="rId621"/>
    <p:sldId id="1471" r:id="rId622"/>
    <p:sldId id="1472" r:id="rId623"/>
    <p:sldId id="1473" r:id="rId624"/>
    <p:sldId id="1474" r:id="rId625"/>
    <p:sldId id="1475" r:id="rId626"/>
    <p:sldId id="1476" r:id="rId627"/>
    <p:sldId id="1477" r:id="rId628"/>
    <p:sldId id="1478" r:id="rId629"/>
    <p:sldId id="1479" r:id="rId630"/>
    <p:sldId id="1480" r:id="rId631"/>
    <p:sldId id="1481" r:id="rId632"/>
    <p:sldId id="1482" r:id="rId633"/>
    <p:sldId id="1483" r:id="rId634"/>
    <p:sldId id="1484" r:id="rId635"/>
    <p:sldId id="1485" r:id="rId636"/>
    <p:sldId id="1486" r:id="rId637"/>
    <p:sldId id="1487" r:id="rId638"/>
    <p:sldId id="1488" r:id="rId639"/>
    <p:sldId id="1489" r:id="rId640"/>
    <p:sldId id="1490" r:id="rId641"/>
    <p:sldId id="1491" r:id="rId642"/>
    <p:sldId id="1492" r:id="rId643"/>
    <p:sldId id="1493" r:id="rId644"/>
    <p:sldId id="1494" r:id="rId645"/>
    <p:sldId id="1495" r:id="rId646"/>
    <p:sldId id="1496" r:id="rId647"/>
    <p:sldId id="1497" r:id="rId648"/>
    <p:sldId id="1498" r:id="rId649"/>
    <p:sldId id="1499" r:id="rId650"/>
    <p:sldId id="1500" r:id="rId651"/>
    <p:sldId id="1501" r:id="rId652"/>
    <p:sldId id="1502" r:id="rId653"/>
    <p:sldId id="1503" r:id="rId654"/>
    <p:sldId id="1504" r:id="rId655"/>
    <p:sldId id="1505" r:id="rId656"/>
    <p:sldId id="1506" r:id="rId657"/>
    <p:sldId id="1507" r:id="rId658"/>
    <p:sldId id="1508" r:id="rId659"/>
    <p:sldId id="1509" r:id="rId660"/>
    <p:sldId id="1510" r:id="rId661"/>
    <p:sldId id="1511" r:id="rId662"/>
    <p:sldId id="1512" r:id="rId663"/>
    <p:sldId id="1513" r:id="rId664"/>
    <p:sldId id="1514" r:id="rId665"/>
    <p:sldId id="1515" r:id="rId666"/>
    <p:sldId id="1516" r:id="rId667"/>
    <p:sldId id="1517" r:id="rId668"/>
    <p:sldId id="1518" r:id="rId669"/>
    <p:sldId id="1519" r:id="rId670"/>
    <p:sldId id="1520" r:id="rId671"/>
    <p:sldId id="1521" r:id="rId672"/>
    <p:sldId id="1522" r:id="rId673"/>
    <p:sldId id="1523" r:id="rId674"/>
    <p:sldId id="1524" r:id="rId675"/>
    <p:sldId id="1525" r:id="rId676"/>
    <p:sldId id="1526" r:id="rId677"/>
    <p:sldId id="1527" r:id="rId678"/>
    <p:sldId id="1528" r:id="rId679"/>
    <p:sldId id="1529" r:id="rId680"/>
    <p:sldId id="1530" r:id="rId681"/>
    <p:sldId id="1531" r:id="rId682"/>
    <p:sldId id="1532" r:id="rId683"/>
    <p:sldId id="1533" r:id="rId684"/>
    <p:sldId id="1534" r:id="rId685"/>
    <p:sldId id="1535" r:id="rId686"/>
    <p:sldId id="1536" r:id="rId687"/>
    <p:sldId id="1537" r:id="rId688"/>
    <p:sldId id="1538" r:id="rId689"/>
    <p:sldId id="1539" r:id="rId690"/>
    <p:sldId id="1540" r:id="rId691"/>
    <p:sldId id="1541" r:id="rId692"/>
    <p:sldId id="1542" r:id="rId693"/>
    <p:sldId id="1543" r:id="rId694"/>
    <p:sldId id="1544" r:id="rId695"/>
    <p:sldId id="1545" r:id="rId696"/>
    <p:sldId id="1546" r:id="rId697"/>
    <p:sldId id="1547" r:id="rId698"/>
    <p:sldId id="1548" r:id="rId699"/>
    <p:sldId id="1549" r:id="rId700"/>
    <p:sldId id="1550" r:id="rId701"/>
    <p:sldId id="1551" r:id="rId702"/>
    <p:sldId id="1552" r:id="rId703"/>
    <p:sldId id="1553" r:id="rId704"/>
    <p:sldId id="1554" r:id="rId705"/>
    <p:sldId id="1555" r:id="rId706"/>
    <p:sldId id="1556" r:id="rId707"/>
    <p:sldId id="1557" r:id="rId708"/>
    <p:sldId id="1558" r:id="rId709"/>
    <p:sldId id="1559" r:id="rId710"/>
    <p:sldId id="1560" r:id="rId711"/>
    <p:sldId id="1561" r:id="rId712"/>
    <p:sldId id="1562" r:id="rId713"/>
    <p:sldId id="1563" r:id="rId714"/>
    <p:sldId id="1564" r:id="rId715"/>
    <p:sldId id="1565" r:id="rId716"/>
    <p:sldId id="1566" r:id="rId717"/>
    <p:sldId id="1567" r:id="rId718"/>
    <p:sldId id="1568" r:id="rId719"/>
    <p:sldId id="1569" r:id="rId720"/>
    <p:sldId id="1570" r:id="rId721"/>
    <p:sldId id="1571" r:id="rId722"/>
    <p:sldId id="1572" r:id="rId723"/>
    <p:sldId id="1573" r:id="rId724"/>
    <p:sldId id="1795" r:id="rId725"/>
    <p:sldId id="1796" r:id="rId726"/>
    <p:sldId id="1797" r:id="rId727"/>
    <p:sldId id="1798" r:id="rId728"/>
    <p:sldId id="1799" r:id="rId729"/>
    <p:sldId id="1800" r:id="rId730"/>
    <p:sldId id="1801" r:id="rId731"/>
    <p:sldId id="1802" r:id="rId732"/>
    <p:sldId id="1803" r:id="rId733"/>
    <p:sldId id="1804" r:id="rId734"/>
    <p:sldId id="1805" r:id="rId735"/>
    <p:sldId id="1806" r:id="rId736"/>
    <p:sldId id="1808" r:id="rId737"/>
    <p:sldId id="1809" r:id="rId738"/>
    <p:sldId id="1810" r:id="rId739"/>
    <p:sldId id="1811" r:id="rId740"/>
    <p:sldId id="1812" r:id="rId741"/>
    <p:sldId id="1813" r:id="rId742"/>
    <p:sldId id="1814" r:id="rId743"/>
    <p:sldId id="1815" r:id="rId744"/>
    <p:sldId id="1816" r:id="rId745"/>
    <p:sldId id="1817" r:id="rId746"/>
    <p:sldId id="1818" r:id="rId747"/>
    <p:sldId id="1819" r:id="rId748"/>
    <p:sldId id="1820" r:id="rId749"/>
    <p:sldId id="1821" r:id="rId750"/>
    <p:sldId id="1822" r:id="rId751"/>
    <p:sldId id="1823" r:id="rId752"/>
    <p:sldId id="1824" r:id="rId753"/>
    <p:sldId id="1825" r:id="rId754"/>
    <p:sldId id="1826" r:id="rId755"/>
    <p:sldId id="1827" r:id="rId756"/>
    <p:sldId id="1828" r:id="rId757"/>
    <p:sldId id="1829" r:id="rId758"/>
    <p:sldId id="1837" r:id="rId759"/>
    <p:sldId id="1830" r:id="rId760"/>
    <p:sldId id="1831" r:id="rId761"/>
    <p:sldId id="1832" r:id="rId762"/>
    <p:sldId id="1833" r:id="rId763"/>
    <p:sldId id="1834" r:id="rId764"/>
    <p:sldId id="1835" r:id="rId765"/>
    <p:sldId id="1836" r:id="rId766"/>
    <p:sldId id="1838" r:id="rId767"/>
    <p:sldId id="1839" r:id="rId768"/>
    <p:sldId id="1840" r:id="rId769"/>
    <p:sldId id="1841" r:id="rId770"/>
    <p:sldId id="1842" r:id="rId771"/>
    <p:sldId id="1843" r:id="rId772"/>
    <p:sldId id="1844" r:id="rId773"/>
    <p:sldId id="1845" r:id="rId774"/>
    <p:sldId id="1846" r:id="rId775"/>
    <p:sldId id="1847" r:id="rId776"/>
    <p:sldId id="1848" r:id="rId777"/>
    <p:sldId id="1849" r:id="rId778"/>
    <p:sldId id="1850" r:id="rId779"/>
    <p:sldId id="1851" r:id="rId780"/>
    <p:sldId id="1852" r:id="rId781"/>
    <p:sldId id="1853" r:id="rId782"/>
    <p:sldId id="1854" r:id="rId783"/>
    <p:sldId id="1855" r:id="rId784"/>
    <p:sldId id="1856" r:id="rId785"/>
    <p:sldId id="1857" r:id="rId786"/>
    <p:sldId id="1858" r:id="rId787"/>
    <p:sldId id="1859" r:id="rId788"/>
    <p:sldId id="1860" r:id="rId789"/>
    <p:sldId id="1861" r:id="rId790"/>
    <p:sldId id="1862" r:id="rId791"/>
    <p:sldId id="1863" r:id="rId792"/>
    <p:sldId id="1864" r:id="rId793"/>
    <p:sldId id="1865" r:id="rId794"/>
    <p:sldId id="1866" r:id="rId795"/>
    <p:sldId id="1867" r:id="rId796"/>
    <p:sldId id="1868" r:id="rId797"/>
    <p:sldId id="1869" r:id="rId798"/>
    <p:sldId id="1872" r:id="rId799"/>
    <p:sldId id="1870" r:id="rId800"/>
    <p:sldId id="1871" r:id="rId801"/>
    <p:sldId id="1873" r:id="rId802"/>
    <p:sldId id="1874" r:id="rId803"/>
    <p:sldId id="1876" r:id="rId804"/>
    <p:sldId id="1877" r:id="rId805"/>
    <p:sldId id="1878" r:id="rId806"/>
    <p:sldId id="1879" r:id="rId807"/>
    <p:sldId id="1880" r:id="rId808"/>
    <p:sldId id="1881" r:id="rId809"/>
    <p:sldId id="1882" r:id="rId810"/>
    <p:sldId id="1883" r:id="rId811"/>
    <p:sldId id="1884" r:id="rId812"/>
    <p:sldId id="1885" r:id="rId813"/>
    <p:sldId id="1886" r:id="rId814"/>
    <p:sldId id="1887" r:id="rId815"/>
    <p:sldId id="1888" r:id="rId816"/>
    <p:sldId id="1889" r:id="rId817"/>
    <p:sldId id="1890" r:id="rId818"/>
    <p:sldId id="1891" r:id="rId819"/>
    <p:sldId id="1892" r:id="rId820"/>
    <p:sldId id="1893" r:id="rId821"/>
    <p:sldId id="1894" r:id="rId822"/>
    <p:sldId id="1895" r:id="rId823"/>
    <p:sldId id="1896" r:id="rId824"/>
    <p:sldId id="1897" r:id="rId825"/>
    <p:sldId id="1898" r:id="rId826"/>
    <p:sldId id="1899" r:id="rId827"/>
    <p:sldId id="1574" r:id="rId828"/>
    <p:sldId id="1575" r:id="rId829"/>
    <p:sldId id="1576" r:id="rId830"/>
    <p:sldId id="1577" r:id="rId831"/>
    <p:sldId id="1578" r:id="rId832"/>
    <p:sldId id="1579" r:id="rId833"/>
    <p:sldId id="1580" r:id="rId834"/>
    <p:sldId id="1581" r:id="rId835"/>
    <p:sldId id="1582" r:id="rId836"/>
    <p:sldId id="1583" r:id="rId837"/>
    <p:sldId id="1584" r:id="rId838"/>
    <p:sldId id="1585" r:id="rId839"/>
    <p:sldId id="1586" r:id="rId840"/>
    <p:sldId id="1587" r:id="rId841"/>
    <p:sldId id="1588" r:id="rId842"/>
    <p:sldId id="1900" r:id="rId843"/>
    <p:sldId id="1901" r:id="rId844"/>
    <p:sldId id="1902" r:id="rId845"/>
    <p:sldId id="1903" r:id="rId846"/>
    <p:sldId id="1904" r:id="rId847"/>
    <p:sldId id="1905" r:id="rId848"/>
    <p:sldId id="1906" r:id="rId849"/>
    <p:sldId id="1907" r:id="rId850"/>
    <p:sldId id="1908" r:id="rId851"/>
    <p:sldId id="1909" r:id="rId852"/>
    <p:sldId id="1910" r:id="rId853"/>
    <p:sldId id="1914" r:id="rId854"/>
    <p:sldId id="1915" r:id="rId855"/>
    <p:sldId id="1911" r:id="rId856"/>
    <p:sldId id="1912" r:id="rId857"/>
    <p:sldId id="1913" r:id="rId858"/>
    <p:sldId id="1594" r:id="rId859"/>
    <p:sldId id="1595" r:id="rId860"/>
    <p:sldId id="1596" r:id="rId861"/>
    <p:sldId id="1597" r:id="rId862"/>
    <p:sldId id="1598" r:id="rId863"/>
    <p:sldId id="1599" r:id="rId864"/>
    <p:sldId id="1916" r:id="rId865"/>
    <p:sldId id="1917" r:id="rId866"/>
    <p:sldId id="1918" r:id="rId867"/>
    <p:sldId id="1919" r:id="rId868"/>
    <p:sldId id="1920" r:id="rId869"/>
    <p:sldId id="1602" r:id="rId870"/>
    <p:sldId id="1605" r:id="rId871"/>
    <p:sldId id="1921" r:id="rId872"/>
    <p:sldId id="1922" r:id="rId873"/>
    <p:sldId id="1923" r:id="rId874"/>
    <p:sldId id="1924" r:id="rId875"/>
    <p:sldId id="1925" r:id="rId876"/>
    <p:sldId id="1926" r:id="rId877"/>
    <p:sldId id="1927" r:id="rId878"/>
    <p:sldId id="1928" r:id="rId879"/>
    <p:sldId id="1929" r:id="rId880"/>
    <p:sldId id="1930" r:id="rId881"/>
    <p:sldId id="1931" r:id="rId882"/>
    <p:sldId id="1932" r:id="rId883"/>
    <p:sldId id="1933" r:id="rId884"/>
    <p:sldId id="1934" r:id="rId885"/>
    <p:sldId id="1935" r:id="rId886"/>
    <p:sldId id="1936" r:id="rId887"/>
    <p:sldId id="1937" r:id="rId888"/>
    <p:sldId id="1938" r:id="rId889"/>
    <p:sldId id="1939" r:id="rId890"/>
    <p:sldId id="1940" r:id="rId891"/>
    <p:sldId id="1616" r:id="rId892"/>
    <p:sldId id="1941" r:id="rId893"/>
    <p:sldId id="1942" r:id="rId894"/>
    <p:sldId id="1943" r:id="rId895"/>
    <p:sldId id="1944" r:id="rId896"/>
    <p:sldId id="1945" r:id="rId897"/>
    <p:sldId id="1946" r:id="rId898"/>
    <p:sldId id="1947" r:id="rId899"/>
    <p:sldId id="1948" r:id="rId900"/>
    <p:sldId id="1949" r:id="rId901"/>
    <p:sldId id="1950" r:id="rId902"/>
    <p:sldId id="1951" r:id="rId903"/>
    <p:sldId id="1609" r:id="rId904"/>
    <p:sldId id="1610" r:id="rId905"/>
    <p:sldId id="1611" r:id="rId906"/>
    <p:sldId id="1612" r:id="rId907"/>
    <p:sldId id="1952" r:id="rId908"/>
    <p:sldId id="1953" r:id="rId909"/>
    <p:sldId id="1954" r:id="rId910"/>
    <p:sldId id="1955" r:id="rId911"/>
    <p:sldId id="1623" r:id="rId912"/>
    <p:sldId id="1958" r:id="rId913"/>
    <p:sldId id="1957" r:id="rId914"/>
    <p:sldId id="2027" r:id="rId915"/>
    <p:sldId id="1959" r:id="rId916"/>
    <p:sldId id="1960" r:id="rId917"/>
    <p:sldId id="1965" r:id="rId918"/>
    <p:sldId id="1966" r:id="rId919"/>
    <p:sldId id="1967" r:id="rId920"/>
    <p:sldId id="1968" r:id="rId921"/>
    <p:sldId id="1969" r:id="rId922"/>
    <p:sldId id="1961" r:id="rId923"/>
    <p:sldId id="1962" r:id="rId924"/>
    <p:sldId id="1963" r:id="rId925"/>
    <p:sldId id="1964" r:id="rId926"/>
    <p:sldId id="1981" r:id="rId927"/>
    <p:sldId id="1982" r:id="rId928"/>
    <p:sldId id="1983" r:id="rId929"/>
    <p:sldId id="1984" r:id="rId930"/>
    <p:sldId id="1985" r:id="rId931"/>
    <p:sldId id="1970" r:id="rId932"/>
    <p:sldId id="1971" r:id="rId933"/>
    <p:sldId id="2028" r:id="rId934"/>
    <p:sldId id="2029" r:id="rId935"/>
    <p:sldId id="1972" r:id="rId936"/>
    <p:sldId id="1973" r:id="rId937"/>
    <p:sldId id="1974" r:id="rId938"/>
    <p:sldId id="1975" r:id="rId939"/>
    <p:sldId id="1976" r:id="rId940"/>
    <p:sldId id="1977" r:id="rId941"/>
    <p:sldId id="1978" r:id="rId942"/>
    <p:sldId id="1979" r:id="rId943"/>
    <p:sldId id="1980" r:id="rId944"/>
    <p:sldId id="1986" r:id="rId945"/>
    <p:sldId id="1987" r:id="rId946"/>
    <p:sldId id="1988" r:id="rId947"/>
    <p:sldId id="1989" r:id="rId948"/>
    <p:sldId id="1990" r:id="rId949"/>
    <p:sldId id="1991" r:id="rId950"/>
    <p:sldId id="1992" r:id="rId951"/>
    <p:sldId id="1993" r:id="rId952"/>
    <p:sldId id="1994" r:id="rId953"/>
    <p:sldId id="1995" r:id="rId954"/>
    <p:sldId id="1996" r:id="rId955"/>
    <p:sldId id="1997" r:id="rId956"/>
    <p:sldId id="1998" r:id="rId957"/>
    <p:sldId id="1999" r:id="rId958"/>
    <p:sldId id="2000" r:id="rId959"/>
    <p:sldId id="2001" r:id="rId960"/>
    <p:sldId id="2002" r:id="rId961"/>
    <p:sldId id="2003" r:id="rId962"/>
    <p:sldId id="2004" r:id="rId963"/>
    <p:sldId id="2005" r:id="rId964"/>
    <p:sldId id="2006" r:id="rId965"/>
    <p:sldId id="2007" r:id="rId966"/>
    <p:sldId id="2008" r:id="rId967"/>
    <p:sldId id="2009" r:id="rId968"/>
    <p:sldId id="2010" r:id="rId969"/>
    <p:sldId id="2011" r:id="rId970"/>
    <p:sldId id="2012" r:id="rId971"/>
    <p:sldId id="2013" r:id="rId972"/>
    <p:sldId id="2014" r:id="rId973"/>
    <p:sldId id="2015" r:id="rId974"/>
    <p:sldId id="2016" r:id="rId975"/>
    <p:sldId id="2017" r:id="rId976"/>
    <p:sldId id="2018" r:id="rId977"/>
    <p:sldId id="2019" r:id="rId978"/>
    <p:sldId id="2020" r:id="rId979"/>
    <p:sldId id="2021" r:id="rId980"/>
    <p:sldId id="2022" r:id="rId981"/>
    <p:sldId id="2023" r:id="rId982"/>
    <p:sldId id="2024" r:id="rId983"/>
    <p:sldId id="2025" r:id="rId984"/>
    <p:sldId id="2026" r:id="rId985"/>
    <p:sldId id="2030" r:id="rId986"/>
    <p:sldId id="1077" r:id="rId987"/>
    <p:sldId id="1078" r:id="rId988"/>
    <p:sldId id="1079" r:id="rId989"/>
    <p:sldId id="1080" r:id="rId990"/>
    <p:sldId id="1081" r:id="rId991"/>
    <p:sldId id="1082" r:id="rId992"/>
    <p:sldId id="1083" r:id="rId993"/>
    <p:sldId id="1084" r:id="rId994"/>
    <p:sldId id="1122" r:id="rId995"/>
    <p:sldId id="1123" r:id="rId996"/>
    <p:sldId id="1087" r:id="rId997"/>
    <p:sldId id="1088" r:id="rId998"/>
    <p:sldId id="1124" r:id="rId999"/>
    <p:sldId id="1125" r:id="rId1000"/>
    <p:sldId id="1126" r:id="rId1001"/>
    <p:sldId id="1127" r:id="rId1002"/>
    <p:sldId id="1128" r:id="rId1003"/>
    <p:sldId id="1129" r:id="rId1004"/>
    <p:sldId id="1130" r:id="rId1005"/>
    <p:sldId id="1131" r:id="rId1006"/>
    <p:sldId id="1132" r:id="rId1007"/>
    <p:sldId id="1098" r:id="rId1008"/>
    <p:sldId id="1099" r:id="rId1009"/>
    <p:sldId id="1100" r:id="rId1010"/>
    <p:sldId id="1101" r:id="rId1011"/>
    <p:sldId id="1102" r:id="rId1012"/>
    <p:sldId id="1103" r:id="rId1013"/>
    <p:sldId id="1193" r:id="rId1014"/>
    <p:sldId id="1194" r:id="rId1015"/>
    <p:sldId id="1195" r:id="rId1016"/>
    <p:sldId id="1196" r:id="rId1017"/>
    <p:sldId id="1197" r:id="rId1018"/>
    <p:sldId id="1198" r:id="rId1019"/>
    <p:sldId id="1199" r:id="rId1020"/>
    <p:sldId id="1200" r:id="rId1021"/>
    <p:sldId id="1203" r:id="rId1022"/>
    <p:sldId id="1204" r:id="rId1023"/>
    <p:sldId id="1206" r:id="rId1024"/>
    <p:sldId id="1201" r:id="rId1025"/>
    <p:sldId id="1202" r:id="rId1026"/>
    <p:sldId id="1168" r:id="rId1027"/>
    <p:sldId id="1169" r:id="rId1028"/>
    <p:sldId id="1170" r:id="rId1029"/>
    <p:sldId id="1171" r:id="rId1030"/>
    <p:sldId id="1172" r:id="rId1031"/>
    <p:sldId id="1173" r:id="rId1032"/>
    <p:sldId id="1174" r:id="rId1033"/>
    <p:sldId id="1175" r:id="rId1034"/>
    <p:sldId id="1176" r:id="rId1035"/>
    <p:sldId id="1177" r:id="rId1036"/>
    <p:sldId id="1178" r:id="rId1037"/>
    <p:sldId id="1179" r:id="rId1038"/>
    <p:sldId id="1180" r:id="rId1039"/>
    <p:sldId id="1181" r:id="rId1040"/>
    <p:sldId id="1182" r:id="rId1041"/>
    <p:sldId id="1106" r:id="rId1042"/>
    <p:sldId id="1107" r:id="rId1043"/>
    <p:sldId id="1108" r:id="rId1044"/>
    <p:sldId id="1109" r:id="rId1045"/>
    <p:sldId id="2110" r:id="rId1046"/>
    <p:sldId id="1222" r:id="rId1047"/>
    <p:sldId id="1223" r:id="rId1048"/>
    <p:sldId id="2113" r:id="rId1049"/>
    <p:sldId id="2114" r:id="rId1050"/>
    <p:sldId id="2115" r:id="rId1051"/>
    <p:sldId id="2116" r:id="rId1052"/>
    <p:sldId id="2117" r:id="rId1053"/>
    <p:sldId id="2118" r:id="rId1054"/>
    <p:sldId id="2119" r:id="rId1055"/>
    <p:sldId id="2120" r:id="rId1056"/>
    <p:sldId id="2121" r:id="rId1057"/>
    <p:sldId id="2123" r:id="rId1058"/>
    <p:sldId id="2124" r:id="rId1059"/>
    <p:sldId id="2125" r:id="rId1060"/>
    <p:sldId id="2126" r:id="rId1061"/>
    <p:sldId id="2127" r:id="rId1062"/>
    <p:sldId id="2129" r:id="rId1063"/>
    <p:sldId id="2128" r:id="rId1064"/>
    <p:sldId id="2130" r:id="rId1065"/>
    <p:sldId id="2131" r:id="rId1066"/>
    <p:sldId id="2132" r:id="rId1067"/>
    <p:sldId id="2133" r:id="rId1068"/>
    <p:sldId id="2134" r:id="rId1069"/>
    <p:sldId id="2135" r:id="rId1070"/>
    <p:sldId id="2136" r:id="rId1071"/>
    <p:sldId id="2137" r:id="rId1072"/>
    <p:sldId id="2138" r:id="rId1073"/>
    <p:sldId id="2139" r:id="rId1074"/>
    <p:sldId id="2140" r:id="rId1075"/>
    <p:sldId id="2141" r:id="rId1076"/>
    <p:sldId id="2142" r:id="rId1077"/>
    <p:sldId id="2143" r:id="rId1078"/>
    <p:sldId id="2144" r:id="rId1079"/>
    <p:sldId id="2145" r:id="rId1080"/>
    <p:sldId id="2146" r:id="rId1081"/>
    <p:sldId id="2147" r:id="rId1082"/>
    <p:sldId id="2148" r:id="rId1083"/>
    <p:sldId id="2149" r:id="rId1084"/>
    <p:sldId id="2150" r:id="rId1085"/>
    <p:sldId id="2151" r:id="rId1086"/>
    <p:sldId id="2152" r:id="rId1087"/>
    <p:sldId id="2153" r:id="rId1088"/>
    <p:sldId id="2154" r:id="rId1089"/>
    <p:sldId id="2155" r:id="rId1090"/>
    <p:sldId id="2156" r:id="rId1091"/>
    <p:sldId id="2157" r:id="rId1092"/>
    <p:sldId id="2158" r:id="rId1093"/>
    <p:sldId id="2159" r:id="rId1094"/>
    <p:sldId id="2160" r:id="rId1095"/>
    <p:sldId id="2161" r:id="rId1096"/>
    <p:sldId id="2162" r:id="rId1097"/>
    <p:sldId id="2163" r:id="rId1098"/>
    <p:sldId id="2164" r:id="rId1099"/>
    <p:sldId id="2165" r:id="rId1100"/>
    <p:sldId id="2166" r:id="rId1101"/>
    <p:sldId id="2167" r:id="rId1102"/>
    <p:sldId id="2168" r:id="rId1103"/>
    <p:sldId id="2169" r:id="rId1104"/>
    <p:sldId id="2170" r:id="rId1105"/>
    <p:sldId id="2171" r:id="rId1106"/>
    <p:sldId id="2172" r:id="rId1107"/>
    <p:sldId id="2173" r:id="rId1108"/>
    <p:sldId id="2174" r:id="rId1109"/>
    <p:sldId id="2175" r:id="rId1110"/>
    <p:sldId id="2176" r:id="rId1111"/>
    <p:sldId id="2177" r:id="rId1112"/>
    <p:sldId id="2178" r:id="rId1113"/>
    <p:sldId id="2179" r:id="rId1114"/>
    <p:sldId id="2180" r:id="rId1115"/>
    <p:sldId id="2181" r:id="rId1116"/>
    <p:sldId id="2182" r:id="rId1117"/>
    <p:sldId id="2183" r:id="rId1118"/>
    <p:sldId id="2231" r:id="rId1119"/>
    <p:sldId id="2232" r:id="rId1120"/>
    <p:sldId id="2233" r:id="rId1121"/>
    <p:sldId id="2234" r:id="rId1122"/>
    <p:sldId id="2235" r:id="rId1123"/>
    <p:sldId id="2236" r:id="rId1124"/>
    <p:sldId id="2184" r:id="rId1125"/>
    <p:sldId id="2185" r:id="rId1126"/>
    <p:sldId id="2186" r:id="rId1127"/>
    <p:sldId id="2187" r:id="rId1128"/>
    <p:sldId id="2188" r:id="rId1129"/>
    <p:sldId id="2189" r:id="rId1130"/>
    <p:sldId id="2190" r:id="rId1131"/>
    <p:sldId id="2191" r:id="rId1132"/>
    <p:sldId id="2192" r:id="rId1133"/>
    <p:sldId id="2204" r:id="rId1134"/>
    <p:sldId id="2205" r:id="rId1135"/>
    <p:sldId id="2206" r:id="rId1136"/>
    <p:sldId id="2207" r:id="rId1137"/>
    <p:sldId id="2208" r:id="rId1138"/>
    <p:sldId id="2193" r:id="rId1139"/>
    <p:sldId id="2194" r:id="rId1140"/>
    <p:sldId id="2195" r:id="rId1141"/>
    <p:sldId id="2196" r:id="rId1142"/>
    <p:sldId id="2197" r:id="rId1143"/>
    <p:sldId id="2198" r:id="rId1144"/>
    <p:sldId id="2199" r:id="rId1145"/>
    <p:sldId id="2200" r:id="rId1146"/>
    <p:sldId id="2201" r:id="rId1147"/>
    <p:sldId id="2202" r:id="rId1148"/>
    <p:sldId id="2203" r:id="rId1149"/>
    <p:sldId id="2210" r:id="rId1150"/>
    <p:sldId id="2237" r:id="rId1151"/>
    <p:sldId id="2238" r:id="rId1152"/>
    <p:sldId id="2239" r:id="rId1153"/>
    <p:sldId id="2240" r:id="rId1154"/>
    <p:sldId id="2241" r:id="rId1155"/>
    <p:sldId id="2242" r:id="rId1156"/>
    <p:sldId id="2243" r:id="rId1157"/>
    <p:sldId id="2244" r:id="rId1158"/>
    <p:sldId id="2245" r:id="rId1159"/>
    <p:sldId id="2246" r:id="rId1160"/>
    <p:sldId id="2247" r:id="rId1161"/>
    <p:sldId id="2248" r:id="rId1162"/>
    <p:sldId id="2249" r:id="rId1163"/>
    <p:sldId id="2250" r:id="rId1164"/>
    <p:sldId id="2251" r:id="rId1165"/>
    <p:sldId id="2252" r:id="rId1166"/>
    <p:sldId id="2253" r:id="rId1167"/>
    <p:sldId id="2254" r:id="rId1168"/>
    <p:sldId id="2255" r:id="rId1169"/>
    <p:sldId id="2256" r:id="rId1170"/>
    <p:sldId id="2257" r:id="rId1171"/>
    <p:sldId id="2258" r:id="rId1172"/>
    <p:sldId id="2259" r:id="rId1173"/>
    <p:sldId id="2260" r:id="rId1174"/>
    <p:sldId id="2261" r:id="rId1175"/>
    <p:sldId id="2262" r:id="rId1176"/>
    <p:sldId id="2263" r:id="rId1177"/>
    <p:sldId id="2264" r:id="rId1178"/>
    <p:sldId id="2265" r:id="rId1179"/>
    <p:sldId id="2266" r:id="rId1180"/>
    <p:sldId id="2267" r:id="rId1181"/>
    <p:sldId id="2268" r:id="rId1182"/>
    <p:sldId id="2269" r:id="rId1183"/>
    <p:sldId id="2214" r:id="rId1184"/>
    <p:sldId id="2215" r:id="rId1185"/>
    <p:sldId id="2216" r:id="rId1186"/>
    <p:sldId id="2217" r:id="rId1187"/>
    <p:sldId id="2270" r:id="rId1188"/>
    <p:sldId id="2271" r:id="rId1189"/>
    <p:sldId id="2272" r:id="rId1190"/>
    <p:sldId id="2273" r:id="rId1191"/>
    <p:sldId id="2274" r:id="rId1192"/>
    <p:sldId id="2275" r:id="rId1193"/>
    <p:sldId id="2276" r:id="rId1194"/>
    <p:sldId id="2277" r:id="rId1195"/>
    <p:sldId id="2278" r:id="rId1196"/>
    <p:sldId id="2279" r:id="rId1197"/>
    <p:sldId id="2280" r:id="rId1198"/>
    <p:sldId id="2281" r:id="rId1199"/>
    <p:sldId id="2282" r:id="rId1200"/>
    <p:sldId id="2283" r:id="rId1201"/>
    <p:sldId id="2284" r:id="rId1202"/>
    <p:sldId id="2285" r:id="rId1203"/>
    <p:sldId id="2286" r:id="rId1204"/>
    <p:sldId id="2287" r:id="rId1205"/>
    <p:sldId id="2288" r:id="rId1206"/>
    <p:sldId id="2289" r:id="rId1207"/>
    <p:sldId id="2290" r:id="rId1208"/>
    <p:sldId id="2291" r:id="rId1209"/>
    <p:sldId id="2292" r:id="rId1210"/>
    <p:sldId id="2293" r:id="rId1211"/>
    <p:sldId id="2294" r:id="rId1212"/>
    <p:sldId id="2295" r:id="rId1213"/>
    <p:sldId id="2296" r:id="rId1214"/>
    <p:sldId id="2297" r:id="rId1215"/>
    <p:sldId id="2298" r:id="rId1216"/>
    <p:sldId id="2299" r:id="rId1217"/>
    <p:sldId id="2300" r:id="rId1218"/>
    <p:sldId id="2301" r:id="rId1219"/>
    <p:sldId id="2302" r:id="rId1220"/>
    <p:sldId id="2303" r:id="rId1221"/>
    <p:sldId id="2304" r:id="rId1222"/>
    <p:sldId id="2305" r:id="rId1223"/>
    <p:sldId id="2306" r:id="rId1224"/>
    <p:sldId id="2307" r:id="rId1225"/>
    <p:sldId id="2308" r:id="rId1226"/>
    <p:sldId id="2309" r:id="rId1227"/>
    <p:sldId id="2310" r:id="rId1228"/>
    <p:sldId id="2311" r:id="rId1229"/>
    <p:sldId id="2312" r:id="rId1230"/>
    <p:sldId id="2313" r:id="rId1231"/>
    <p:sldId id="2314" r:id="rId1232"/>
    <p:sldId id="2315" r:id="rId1233"/>
    <p:sldId id="2316" r:id="rId1234"/>
    <p:sldId id="2317" r:id="rId1235"/>
    <p:sldId id="2318" r:id="rId1236"/>
    <p:sldId id="2319" r:id="rId1237"/>
    <p:sldId id="2320" r:id="rId1238"/>
    <p:sldId id="2321" r:id="rId1239"/>
    <p:sldId id="2322" r:id="rId1240"/>
    <p:sldId id="2323" r:id="rId1241"/>
    <p:sldId id="2324" r:id="rId1242"/>
    <p:sldId id="2325" r:id="rId1243"/>
    <p:sldId id="2326" r:id="rId1244"/>
    <p:sldId id="2327" r:id="rId1245"/>
    <p:sldId id="2328" r:id="rId1246"/>
    <p:sldId id="2329" r:id="rId1247"/>
    <p:sldId id="2330" r:id="rId1248"/>
    <p:sldId id="2331" r:id="rId1249"/>
    <p:sldId id="2332" r:id="rId1250"/>
    <p:sldId id="2333" r:id="rId1251"/>
    <p:sldId id="2334" r:id="rId1252"/>
    <p:sldId id="2335" r:id="rId1253"/>
    <p:sldId id="2336" r:id="rId1254"/>
    <p:sldId id="2337" r:id="rId1255"/>
    <p:sldId id="2340" r:id="rId1256"/>
    <p:sldId id="2338" r:id="rId1257"/>
    <p:sldId id="2339" r:id="rId1258"/>
    <p:sldId id="2341" r:id="rId1259"/>
    <p:sldId id="2342" r:id="rId1260"/>
    <p:sldId id="2343" r:id="rId1261"/>
    <p:sldId id="2344" r:id="rId1262"/>
    <p:sldId id="2345" r:id="rId1263"/>
    <p:sldId id="2347" r:id="rId1264"/>
    <p:sldId id="2346" r:id="rId1265"/>
    <p:sldId id="2348" r:id="rId1266"/>
    <p:sldId id="2349" r:id="rId1267"/>
    <p:sldId id="2350" r:id="rId1268"/>
    <p:sldId id="2351" r:id="rId1269"/>
    <p:sldId id="2352" r:id="rId1270"/>
    <p:sldId id="2354" r:id="rId1271"/>
    <p:sldId id="2353" r:id="rId1272"/>
    <p:sldId id="2355" r:id="rId1273"/>
    <p:sldId id="2356" r:id="rId1274"/>
    <p:sldId id="2357" r:id="rId1275"/>
    <p:sldId id="2358" r:id="rId1276"/>
    <p:sldId id="2359" r:id="rId1277"/>
    <p:sldId id="2360" r:id="rId1278"/>
    <p:sldId id="2361" r:id="rId1279"/>
    <p:sldId id="2362" r:id="rId1280"/>
    <p:sldId id="2363" r:id="rId1281"/>
    <p:sldId id="2368" r:id="rId1282"/>
    <p:sldId id="2364" r:id="rId1283"/>
    <p:sldId id="2365" r:id="rId1284"/>
    <p:sldId id="2366" r:id="rId1285"/>
    <p:sldId id="2367" r:id="rId1286"/>
    <p:sldId id="2369" r:id="rId1287"/>
    <p:sldId id="2370" r:id="rId1288"/>
    <p:sldId id="2371" r:id="rId1289"/>
    <p:sldId id="2372" r:id="rId1290"/>
    <p:sldId id="2373" r:id="rId1291"/>
    <p:sldId id="2375" r:id="rId1292"/>
    <p:sldId id="2405" r:id="rId1293"/>
    <p:sldId id="2406" r:id="rId1294"/>
    <p:sldId id="2407" r:id="rId1295"/>
    <p:sldId id="2408" r:id="rId1296"/>
    <p:sldId id="2409" r:id="rId1297"/>
    <p:sldId id="2410" r:id="rId1298"/>
    <p:sldId id="2411" r:id="rId1299"/>
    <p:sldId id="2412" r:id="rId1300"/>
    <p:sldId id="2413" r:id="rId1301"/>
    <p:sldId id="2414" r:id="rId1302"/>
    <p:sldId id="2415" r:id="rId1303"/>
    <p:sldId id="2416" r:id="rId1304"/>
    <p:sldId id="2417" r:id="rId1305"/>
    <p:sldId id="2418" r:id="rId1306"/>
    <p:sldId id="2419" r:id="rId1307"/>
    <p:sldId id="2420" r:id="rId1308"/>
    <p:sldId id="2421" r:id="rId1309"/>
    <p:sldId id="2422" r:id="rId1310"/>
    <p:sldId id="2423" r:id="rId1311"/>
    <p:sldId id="2424" r:id="rId1312"/>
    <p:sldId id="2425" r:id="rId1313"/>
    <p:sldId id="2426" r:id="rId1314"/>
    <p:sldId id="2427" r:id="rId1315"/>
    <p:sldId id="2428" r:id="rId1316"/>
    <p:sldId id="2429" r:id="rId1317"/>
    <p:sldId id="2430" r:id="rId1318"/>
    <p:sldId id="2431" r:id="rId1319"/>
    <p:sldId id="2432" r:id="rId1320"/>
    <p:sldId id="2387" r:id="rId1321"/>
    <p:sldId id="2388" r:id="rId1322"/>
    <p:sldId id="2389" r:id="rId1323"/>
    <p:sldId id="2390" r:id="rId1324"/>
    <p:sldId id="2391" r:id="rId1325"/>
    <p:sldId id="2399" r:id="rId1326"/>
    <p:sldId id="2400" r:id="rId1327"/>
    <p:sldId id="2401" r:id="rId1328"/>
    <p:sldId id="2402" r:id="rId1329"/>
    <p:sldId id="2403" r:id="rId1330"/>
    <p:sldId id="2404" r:id="rId1331"/>
    <p:sldId id="2450" r:id="rId1332"/>
    <p:sldId id="2451" r:id="rId1333"/>
    <p:sldId id="2452" r:id="rId1334"/>
    <p:sldId id="2453" r:id="rId1335"/>
    <p:sldId id="2454" r:id="rId1336"/>
    <p:sldId id="2455" r:id="rId1337"/>
    <p:sldId id="2456" r:id="rId1338"/>
    <p:sldId id="2457" r:id="rId1339"/>
    <p:sldId id="2458" r:id="rId1340"/>
    <p:sldId id="2459" r:id="rId1341"/>
    <p:sldId id="2460" r:id="rId1342"/>
    <p:sldId id="2461" r:id="rId1343"/>
    <p:sldId id="2462" r:id="rId1344"/>
    <p:sldId id="2463" r:id="rId1345"/>
    <p:sldId id="2464" r:id="rId1346"/>
    <p:sldId id="2465" r:id="rId1347"/>
    <p:sldId id="1228" r:id="rId1348"/>
    <p:sldId id="1229" r:id="rId1349"/>
    <p:sldId id="1230" r:id="rId1350"/>
    <p:sldId id="1231" r:id="rId1351"/>
    <p:sldId id="1232" r:id="rId1352"/>
    <p:sldId id="1233" r:id="rId1353"/>
    <p:sldId id="1234" r:id="rId1354"/>
    <p:sldId id="1235" r:id="rId1355"/>
    <p:sldId id="1236" r:id="rId1356"/>
    <p:sldId id="1237" r:id="rId1357"/>
    <p:sldId id="1238" r:id="rId1358"/>
    <p:sldId id="1239" r:id="rId1359"/>
    <p:sldId id="1240" r:id="rId1360"/>
    <p:sldId id="1241" r:id="rId1361"/>
    <p:sldId id="1242" r:id="rId1362"/>
    <p:sldId id="1243" r:id="rId1363"/>
    <p:sldId id="1244" r:id="rId1364"/>
    <p:sldId id="1245" r:id="rId1365"/>
    <p:sldId id="1246" r:id="rId1366"/>
    <p:sldId id="824" r:id="rId1367"/>
    <p:sldId id="825" r:id="rId1368"/>
    <p:sldId id="826" r:id="rId1369"/>
    <p:sldId id="827" r:id="rId1370"/>
    <p:sldId id="828" r:id="rId1371"/>
    <p:sldId id="829" r:id="rId1372"/>
    <p:sldId id="830" r:id="rId1373"/>
    <p:sldId id="831" r:id="rId1374"/>
    <p:sldId id="832" r:id="rId1375"/>
    <p:sldId id="833" r:id="rId1376"/>
    <p:sldId id="834" r:id="rId1377"/>
    <p:sldId id="835" r:id="rId1378"/>
    <p:sldId id="836" r:id="rId1379"/>
    <p:sldId id="837" r:id="rId1380"/>
    <p:sldId id="838" r:id="rId1381"/>
    <p:sldId id="839" r:id="rId1382"/>
    <p:sldId id="840" r:id="rId1383"/>
    <p:sldId id="841" r:id="rId1384"/>
    <p:sldId id="842" r:id="rId1385"/>
    <p:sldId id="843" r:id="rId1386"/>
    <p:sldId id="844" r:id="rId1387"/>
    <p:sldId id="845" r:id="rId1388"/>
    <p:sldId id="846" r:id="rId1389"/>
    <p:sldId id="847" r:id="rId1390"/>
    <p:sldId id="848" r:id="rId1391"/>
    <p:sldId id="849" r:id="rId1392"/>
    <p:sldId id="850" r:id="rId1393"/>
    <p:sldId id="851" r:id="rId1394"/>
    <p:sldId id="852" r:id="rId1395"/>
    <p:sldId id="853" r:id="rId1396"/>
    <p:sldId id="854" r:id="rId1397"/>
    <p:sldId id="855" r:id="rId1398"/>
    <p:sldId id="856" r:id="rId1399"/>
    <p:sldId id="857" r:id="rId1400"/>
    <p:sldId id="858" r:id="rId1401"/>
    <p:sldId id="859" r:id="rId1402"/>
    <p:sldId id="860" r:id="rId1403"/>
    <p:sldId id="861" r:id="rId1404"/>
    <p:sldId id="862" r:id="rId1405"/>
    <p:sldId id="863" r:id="rId1406"/>
    <p:sldId id="864" r:id="rId1407"/>
    <p:sldId id="865" r:id="rId1408"/>
    <p:sldId id="866" r:id="rId1409"/>
    <p:sldId id="867" r:id="rId1410"/>
    <p:sldId id="2466" r:id="rId1411"/>
    <p:sldId id="2467" r:id="rId1412"/>
    <p:sldId id="943" r:id="rId1413"/>
    <p:sldId id="944" r:id="rId1414"/>
    <p:sldId id="945" r:id="rId1415"/>
    <p:sldId id="946" r:id="rId1416"/>
    <p:sldId id="947" r:id="rId1417"/>
    <p:sldId id="948" r:id="rId1418"/>
    <p:sldId id="949" r:id="rId1419"/>
    <p:sldId id="2468" r:id="rId1420"/>
    <p:sldId id="2469" r:id="rId1421"/>
    <p:sldId id="588" r:id="rId1422"/>
    <p:sldId id="589" r:id="rId1423"/>
    <p:sldId id="590" r:id="rId1424"/>
    <p:sldId id="591" r:id="rId1425"/>
    <p:sldId id="592" r:id="rId1426"/>
    <p:sldId id="593" r:id="rId1427"/>
    <p:sldId id="603" r:id="rId1428"/>
    <p:sldId id="604" r:id="rId1429"/>
    <p:sldId id="2470" r:id="rId1430"/>
    <p:sldId id="2471" r:id="rId1431"/>
    <p:sldId id="2472" r:id="rId1432"/>
    <p:sldId id="2473" r:id="rId1433"/>
    <p:sldId id="2474" r:id="rId1434"/>
    <p:sldId id="2475" r:id="rId1435"/>
    <p:sldId id="2476" r:id="rId1436"/>
    <p:sldId id="2477" r:id="rId1437"/>
    <p:sldId id="2478" r:id="rId1438"/>
    <p:sldId id="2479" r:id="rId1439"/>
    <p:sldId id="2480" r:id="rId1440"/>
    <p:sldId id="2481" r:id="rId1441"/>
    <p:sldId id="2482" r:id="rId1442"/>
    <p:sldId id="2483" r:id="rId1443"/>
    <p:sldId id="2484" r:id="rId1444"/>
    <p:sldId id="2485" r:id="rId1445"/>
    <p:sldId id="2486" r:id="rId1446"/>
    <p:sldId id="2487" r:id="rId1447"/>
    <p:sldId id="2488" r:id="rId1448"/>
    <p:sldId id="2489" r:id="rId1449"/>
    <p:sldId id="2490" r:id="rId1450"/>
    <p:sldId id="2491" r:id="rId1451"/>
    <p:sldId id="2492" r:id="rId1452"/>
    <p:sldId id="2493" r:id="rId1453"/>
    <p:sldId id="2494" r:id="rId1454"/>
    <p:sldId id="2495" r:id="rId1455"/>
    <p:sldId id="2496" r:id="rId1456"/>
    <p:sldId id="2497" r:id="rId1457"/>
    <p:sldId id="2498" r:id="rId1458"/>
    <p:sldId id="2499" r:id="rId1459"/>
    <p:sldId id="2500" r:id="rId1460"/>
    <p:sldId id="2501" r:id="rId1461"/>
    <p:sldId id="2502" r:id="rId1462"/>
    <p:sldId id="2503" r:id="rId1463"/>
    <p:sldId id="2504" r:id="rId1464"/>
    <p:sldId id="2505" r:id="rId1465"/>
    <p:sldId id="2506" r:id="rId1466"/>
    <p:sldId id="2507" r:id="rId1467"/>
    <p:sldId id="2508" r:id="rId1468"/>
    <p:sldId id="2509" r:id="rId1469"/>
    <p:sldId id="2510" r:id="rId1470"/>
    <p:sldId id="2511" r:id="rId1471"/>
    <p:sldId id="2512" r:id="rId1472"/>
    <p:sldId id="2513" r:id="rId1473"/>
    <p:sldId id="2514" r:id="rId1474"/>
    <p:sldId id="1054" r:id="rId1475"/>
    <p:sldId id="1055" r:id="rId1476"/>
    <p:sldId id="1056" r:id="rId1477"/>
    <p:sldId id="1057" r:id="rId1478"/>
    <p:sldId id="1058" r:id="rId1479"/>
    <p:sldId id="1059" r:id="rId1480"/>
    <p:sldId id="1060" r:id="rId1481"/>
    <p:sldId id="1061" r:id="rId1482"/>
    <p:sldId id="1049" r:id="rId1483"/>
    <p:sldId id="1050" r:id="rId1484"/>
    <p:sldId id="1051" r:id="rId1485"/>
    <p:sldId id="1052" r:id="rId1486"/>
    <p:sldId id="759" r:id="rId1487"/>
    <p:sldId id="1053" r:id="rId1488"/>
    <p:sldId id="2515" r:id="rId1489"/>
    <p:sldId id="541" r:id="rId1490"/>
    <p:sldId id="2516" r:id="rId1491"/>
    <p:sldId id="2517" r:id="rId1492"/>
    <p:sldId id="2518" r:id="rId1493"/>
    <p:sldId id="2520" r:id="rId1494"/>
    <p:sldId id="2521" r:id="rId1495"/>
    <p:sldId id="2522" r:id="rId1496"/>
    <p:sldId id="2523" r:id="rId1497"/>
    <p:sldId id="2527" r:id="rId1498"/>
    <p:sldId id="2524" r:id="rId1499"/>
    <p:sldId id="2525" r:id="rId1500"/>
    <p:sldId id="2526" r:id="rId1501"/>
    <p:sldId id="2528" r:id="rId1502"/>
    <p:sldId id="909" r:id="rId1503"/>
    <p:sldId id="910" r:id="rId1504"/>
    <p:sldId id="2529" r:id="rId1505"/>
    <p:sldId id="2530" r:id="rId150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4" autoAdjust="0"/>
    <p:restoredTop sz="94660"/>
  </p:normalViewPr>
  <p:slideViewPr>
    <p:cSldViewPr snapToGrid="0">
      <p:cViewPr varScale="1">
        <p:scale>
          <a:sx n="83" d="100"/>
          <a:sy n="83" d="100"/>
        </p:scale>
        <p:origin x="858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-33139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1" Type="http://schemas.openxmlformats.org/officeDocument/2006/relationships/slide" Target="slides/slide2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1477" Type="http://schemas.openxmlformats.org/officeDocument/2006/relationships/slide" Target="slides/slide1476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1337" Type="http://schemas.openxmlformats.org/officeDocument/2006/relationships/slide" Target="slides/slide1336.xml"/><Relationship Id="rId43" Type="http://schemas.openxmlformats.org/officeDocument/2006/relationships/slide" Target="slides/slide42.xml"/><Relationship Id="rId1404" Type="http://schemas.openxmlformats.org/officeDocument/2006/relationships/slide" Target="slides/slide1403.xml"/><Relationship Id="rId192" Type="http://schemas.openxmlformats.org/officeDocument/2006/relationships/slide" Target="slides/slide191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1194" Type="http://schemas.openxmlformats.org/officeDocument/2006/relationships/slide" Target="slides/slide119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1499" Type="http://schemas.openxmlformats.org/officeDocument/2006/relationships/slide" Target="slides/slide149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1359" Type="http://schemas.openxmlformats.org/officeDocument/2006/relationships/slide" Target="slides/slide1358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65" Type="http://schemas.openxmlformats.org/officeDocument/2006/relationships/slide" Target="slides/slide64.xml"/><Relationship Id="rId1426" Type="http://schemas.openxmlformats.org/officeDocument/2006/relationships/slide" Target="slides/slide1425.xml"/><Relationship Id="rId281" Type="http://schemas.openxmlformats.org/officeDocument/2006/relationships/slide" Target="slides/slide280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1490" Type="http://schemas.openxmlformats.org/officeDocument/2006/relationships/slide" Target="slides/slide1489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350" Type="http://schemas.openxmlformats.org/officeDocument/2006/relationships/slide" Target="slides/slide1349.xml"/><Relationship Id="rId1448" Type="http://schemas.openxmlformats.org/officeDocument/2006/relationships/slide" Target="slides/slide1447.xml"/><Relationship Id="rId1003" Type="http://schemas.openxmlformats.org/officeDocument/2006/relationships/slide" Target="slides/slide1002.xml"/><Relationship Id="rId1210" Type="http://schemas.openxmlformats.org/officeDocument/2006/relationships/slide" Target="slides/slide1209.xml"/><Relationship Id="rId1308" Type="http://schemas.openxmlformats.org/officeDocument/2006/relationships/slide" Target="slides/slide1307.xml"/><Relationship Id="rId14" Type="http://schemas.openxmlformats.org/officeDocument/2006/relationships/slide" Target="slides/slide13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372" Type="http://schemas.openxmlformats.org/officeDocument/2006/relationships/slide" Target="slides/slide1371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907" Type="http://schemas.openxmlformats.org/officeDocument/2006/relationships/slide" Target="slides/slide906.xml"/><Relationship Id="rId36" Type="http://schemas.openxmlformats.org/officeDocument/2006/relationships/slide" Target="slides/slide35.xml"/><Relationship Id="rId185" Type="http://schemas.openxmlformats.org/officeDocument/2006/relationships/slide" Target="slides/slide184.xml"/><Relationship Id="rId392" Type="http://schemas.openxmlformats.org/officeDocument/2006/relationships/slide" Target="slides/slide391.xml"/><Relationship Id="rId697" Type="http://schemas.openxmlformats.org/officeDocument/2006/relationships/slide" Target="slides/slide696.xml"/><Relationship Id="rId252" Type="http://schemas.openxmlformats.org/officeDocument/2006/relationships/slide" Target="slides/slide251.xml"/><Relationship Id="rId1187" Type="http://schemas.openxmlformats.org/officeDocument/2006/relationships/slide" Target="slides/slide118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394" Type="http://schemas.openxmlformats.org/officeDocument/2006/relationships/slide" Target="slides/slide1393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1461" Type="http://schemas.openxmlformats.org/officeDocument/2006/relationships/slide" Target="slides/slide1460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58" Type="http://schemas.openxmlformats.org/officeDocument/2006/relationships/slide" Target="slides/slide57.xml"/><Relationship Id="rId1419" Type="http://schemas.openxmlformats.org/officeDocument/2006/relationships/slide" Target="slides/slide1418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1483" Type="http://schemas.openxmlformats.org/officeDocument/2006/relationships/slide" Target="slides/slide1482.xml"/><Relationship Id="rId201" Type="http://schemas.openxmlformats.org/officeDocument/2006/relationships/slide" Target="slides/slide200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713" Type="http://schemas.openxmlformats.org/officeDocument/2006/relationships/slide" Target="slides/slide712.xml"/><Relationship Id="rId920" Type="http://schemas.openxmlformats.org/officeDocument/2006/relationships/slide" Target="slides/slide919.xml"/><Relationship Id="rId1343" Type="http://schemas.openxmlformats.org/officeDocument/2006/relationships/slide" Target="slides/slide1342.xml"/><Relationship Id="rId1203" Type="http://schemas.openxmlformats.org/officeDocument/2006/relationships/slide" Target="slides/slide1202.xml"/><Relationship Id="rId1410" Type="http://schemas.openxmlformats.org/officeDocument/2006/relationships/slide" Target="slides/slide1409.xml"/><Relationship Id="rId1508" Type="http://schemas.openxmlformats.org/officeDocument/2006/relationships/viewProps" Target="viewProps.xml"/><Relationship Id="rId296" Type="http://schemas.openxmlformats.org/officeDocument/2006/relationships/slide" Target="slides/slide295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365" Type="http://schemas.openxmlformats.org/officeDocument/2006/relationships/slide" Target="slides/slide1364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1432" Type="http://schemas.openxmlformats.org/officeDocument/2006/relationships/slide" Target="slides/slide1431.xml"/><Relationship Id="rId71" Type="http://schemas.openxmlformats.org/officeDocument/2006/relationships/slide" Target="slides/slide70.xml"/><Relationship Id="rId802" Type="http://schemas.openxmlformats.org/officeDocument/2006/relationships/slide" Target="slides/slide801.xml"/><Relationship Id="rId29" Type="http://schemas.openxmlformats.org/officeDocument/2006/relationships/slide" Target="slides/slide28.xml"/><Relationship Id="rId178" Type="http://schemas.openxmlformats.org/officeDocument/2006/relationships/slide" Target="slides/slide177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1387" Type="http://schemas.openxmlformats.org/officeDocument/2006/relationships/slide" Target="slides/slide1386.xml"/><Relationship Id="rId93" Type="http://schemas.openxmlformats.org/officeDocument/2006/relationships/slide" Target="slides/slide92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1454" Type="http://schemas.openxmlformats.org/officeDocument/2006/relationships/slide" Target="slides/slide1453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20" Type="http://schemas.openxmlformats.org/officeDocument/2006/relationships/slide" Target="slides/slide19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86" Type="http://schemas.openxmlformats.org/officeDocument/2006/relationships/slide" Target="slides/slide985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476" Type="http://schemas.openxmlformats.org/officeDocument/2006/relationships/slide" Target="slides/slide1475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1336" Type="http://schemas.openxmlformats.org/officeDocument/2006/relationships/slide" Target="slides/slide1335.xml"/><Relationship Id="rId42" Type="http://schemas.openxmlformats.org/officeDocument/2006/relationships/slide" Target="slides/slide41.xml"/><Relationship Id="rId1403" Type="http://schemas.openxmlformats.org/officeDocument/2006/relationships/slide" Target="slides/slide1402.xml"/><Relationship Id="rId191" Type="http://schemas.openxmlformats.org/officeDocument/2006/relationships/slide" Target="slides/slide190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1498" Type="http://schemas.openxmlformats.org/officeDocument/2006/relationships/slide" Target="slides/slide1497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1358" Type="http://schemas.openxmlformats.org/officeDocument/2006/relationships/slide" Target="slides/slide1357.xml"/><Relationship Id="rId64" Type="http://schemas.openxmlformats.org/officeDocument/2006/relationships/slide" Target="slides/slide6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1425" Type="http://schemas.openxmlformats.org/officeDocument/2006/relationships/slide" Target="slides/slide1424.xml"/><Relationship Id="rId280" Type="http://schemas.openxmlformats.org/officeDocument/2006/relationships/slide" Target="slides/slide279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86" Type="http://schemas.openxmlformats.org/officeDocument/2006/relationships/slide" Target="slides/slide8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1447" Type="http://schemas.openxmlformats.org/officeDocument/2006/relationships/slide" Target="slides/slide1446.xml"/><Relationship Id="rId1307" Type="http://schemas.openxmlformats.org/officeDocument/2006/relationships/slide" Target="slides/slide1306.xml"/><Relationship Id="rId13" Type="http://schemas.openxmlformats.org/officeDocument/2006/relationships/slide" Target="slides/slide12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371" Type="http://schemas.openxmlformats.org/officeDocument/2006/relationships/slide" Target="slides/slide1370.xml"/><Relationship Id="rId1469" Type="http://schemas.openxmlformats.org/officeDocument/2006/relationships/slide" Target="slides/slide1468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906" Type="http://schemas.openxmlformats.org/officeDocument/2006/relationships/slide" Target="slides/slide905.xml"/><Relationship Id="rId1329" Type="http://schemas.openxmlformats.org/officeDocument/2006/relationships/slide" Target="slides/slide1328.xml"/><Relationship Id="rId35" Type="http://schemas.openxmlformats.org/officeDocument/2006/relationships/slide" Target="slides/slide34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393" Type="http://schemas.openxmlformats.org/officeDocument/2006/relationships/slide" Target="slides/slide1392.xml"/><Relationship Id="rId111" Type="http://schemas.openxmlformats.org/officeDocument/2006/relationships/slide" Target="slides/slide110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1460" Type="http://schemas.openxmlformats.org/officeDocument/2006/relationships/slide" Target="slides/slide1459.xml"/><Relationship Id="rId57" Type="http://schemas.openxmlformats.org/officeDocument/2006/relationships/slide" Target="slides/slide56.xml"/><Relationship Id="rId1113" Type="http://schemas.openxmlformats.org/officeDocument/2006/relationships/slide" Target="slides/slide1112.xml"/><Relationship Id="rId1320" Type="http://schemas.openxmlformats.org/officeDocument/2006/relationships/slide" Target="slides/slide1319.xml"/><Relationship Id="rId1418" Type="http://schemas.openxmlformats.org/officeDocument/2006/relationships/slide" Target="slides/slide1417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1275" Type="http://schemas.openxmlformats.org/officeDocument/2006/relationships/slide" Target="slides/slide1274.xml"/><Relationship Id="rId1482" Type="http://schemas.openxmlformats.org/officeDocument/2006/relationships/slide" Target="slides/slide1481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1342" Type="http://schemas.openxmlformats.org/officeDocument/2006/relationships/slide" Target="slides/slide1341.xml"/><Relationship Id="rId79" Type="http://schemas.openxmlformats.org/officeDocument/2006/relationships/slide" Target="slides/slide78.xml"/><Relationship Id="rId1202" Type="http://schemas.openxmlformats.org/officeDocument/2006/relationships/slide" Target="slides/slide1201.xml"/><Relationship Id="rId1507" Type="http://schemas.openxmlformats.org/officeDocument/2006/relationships/presProps" Target="presProps.xml"/><Relationship Id="rId295" Type="http://schemas.openxmlformats.org/officeDocument/2006/relationships/slide" Target="slides/slide294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1297" Type="http://schemas.openxmlformats.org/officeDocument/2006/relationships/slide" Target="slides/slide1296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1364" Type="http://schemas.openxmlformats.org/officeDocument/2006/relationships/slide" Target="slides/slide1363.xml"/><Relationship Id="rId70" Type="http://schemas.openxmlformats.org/officeDocument/2006/relationships/slide" Target="slides/slide6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224" Type="http://schemas.openxmlformats.org/officeDocument/2006/relationships/slide" Target="slides/slide1223.xml"/><Relationship Id="rId1431" Type="http://schemas.openxmlformats.org/officeDocument/2006/relationships/slide" Target="slides/slide1430.xml"/><Relationship Id="rId28" Type="http://schemas.openxmlformats.org/officeDocument/2006/relationships/slide" Target="slides/slide27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386" Type="http://schemas.openxmlformats.org/officeDocument/2006/relationships/slide" Target="slides/slide1385.xml"/><Relationship Id="rId104" Type="http://schemas.openxmlformats.org/officeDocument/2006/relationships/slide" Target="slides/slide103.xml"/><Relationship Id="rId311" Type="http://schemas.openxmlformats.org/officeDocument/2006/relationships/slide" Target="slides/slide310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246" Type="http://schemas.openxmlformats.org/officeDocument/2006/relationships/slide" Target="slides/slide1245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1453" Type="http://schemas.openxmlformats.org/officeDocument/2006/relationships/slide" Target="slides/slide1452.xml"/><Relationship Id="rId1106" Type="http://schemas.openxmlformats.org/officeDocument/2006/relationships/slide" Target="slides/slide1105.xml"/><Relationship Id="rId1313" Type="http://schemas.openxmlformats.org/officeDocument/2006/relationships/slide" Target="slides/slide1312.xml"/><Relationship Id="rId199" Type="http://schemas.openxmlformats.org/officeDocument/2006/relationships/slide" Target="slides/slide198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68" Type="http://schemas.openxmlformats.org/officeDocument/2006/relationships/slide" Target="slides/slide1267.xml"/><Relationship Id="rId1475" Type="http://schemas.openxmlformats.org/officeDocument/2006/relationships/slide" Target="slides/slide1474.xml"/><Relationship Id="rId400" Type="http://schemas.openxmlformats.org/officeDocument/2006/relationships/slide" Target="slides/slide399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35" Type="http://schemas.openxmlformats.org/officeDocument/2006/relationships/slide" Target="slides/slide1334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12" Type="http://schemas.openxmlformats.org/officeDocument/2006/relationships/slide" Target="slides/slide911.xml"/><Relationship Id="rId996" Type="http://schemas.openxmlformats.org/officeDocument/2006/relationships/slide" Target="slides/slide995.xml"/><Relationship Id="rId41" Type="http://schemas.openxmlformats.org/officeDocument/2006/relationships/slide" Target="slides/slide40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79" Type="http://schemas.openxmlformats.org/officeDocument/2006/relationships/slide" Target="slides/slide1278.xml"/><Relationship Id="rId1402" Type="http://schemas.openxmlformats.org/officeDocument/2006/relationships/slide" Target="slides/slide1401.xml"/><Relationship Id="rId1486" Type="http://schemas.openxmlformats.org/officeDocument/2006/relationships/slide" Target="slides/slide14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509" Type="http://schemas.openxmlformats.org/officeDocument/2006/relationships/slide" Target="slides/slide508.xml"/><Relationship Id="rId1041" Type="http://schemas.openxmlformats.org/officeDocument/2006/relationships/slide" Target="slides/slide1040.xml"/><Relationship Id="rId1139" Type="http://schemas.openxmlformats.org/officeDocument/2006/relationships/slide" Target="slides/slide1138.xml"/><Relationship Id="rId1346" Type="http://schemas.openxmlformats.org/officeDocument/2006/relationships/slide" Target="slides/slide1345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923" Type="http://schemas.openxmlformats.org/officeDocument/2006/relationships/slide" Target="slides/slide922.xml"/><Relationship Id="rId52" Type="http://schemas.openxmlformats.org/officeDocument/2006/relationships/slide" Target="slides/slide51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562" Type="http://schemas.openxmlformats.org/officeDocument/2006/relationships/slide" Target="slides/slide561.xml"/><Relationship Id="rId1192" Type="http://schemas.openxmlformats.org/officeDocument/2006/relationships/slide" Target="slides/slide1191.xml"/><Relationship Id="rId1206" Type="http://schemas.openxmlformats.org/officeDocument/2006/relationships/slide" Target="slides/slide1205.xml"/><Relationship Id="rId1413" Type="http://schemas.openxmlformats.org/officeDocument/2006/relationships/slide" Target="slides/slide1412.xml"/><Relationship Id="rId215" Type="http://schemas.openxmlformats.org/officeDocument/2006/relationships/slide" Target="slides/slide214.xml"/><Relationship Id="rId422" Type="http://schemas.openxmlformats.org/officeDocument/2006/relationships/slide" Target="slides/slide421.xml"/><Relationship Id="rId867" Type="http://schemas.openxmlformats.org/officeDocument/2006/relationships/slide" Target="slides/slide866.xml"/><Relationship Id="rId1052" Type="http://schemas.openxmlformats.org/officeDocument/2006/relationships/slide" Target="slides/slide1051.xml"/><Relationship Id="rId1497" Type="http://schemas.openxmlformats.org/officeDocument/2006/relationships/slide" Target="slides/slide1496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1357" Type="http://schemas.openxmlformats.org/officeDocument/2006/relationships/slide" Target="slides/slide1356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1217" Type="http://schemas.openxmlformats.org/officeDocument/2006/relationships/slide" Target="slides/slide1216.xml"/><Relationship Id="rId1424" Type="http://schemas.openxmlformats.org/officeDocument/2006/relationships/slide" Target="slides/slide1423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1368" Type="http://schemas.openxmlformats.org/officeDocument/2006/relationships/slide" Target="slides/slide1367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1435" Type="http://schemas.openxmlformats.org/officeDocument/2006/relationships/slide" Target="slides/slide1434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1379" Type="http://schemas.openxmlformats.org/officeDocument/2006/relationships/slide" Target="slides/slide1378.xml"/><Relationship Id="rId1502" Type="http://schemas.openxmlformats.org/officeDocument/2006/relationships/slide" Target="slides/slide1501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1446" Type="http://schemas.openxmlformats.org/officeDocument/2006/relationships/slide" Target="slides/slide1445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306" Type="http://schemas.openxmlformats.org/officeDocument/2006/relationships/slide" Target="slides/slide1305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1457" Type="http://schemas.openxmlformats.org/officeDocument/2006/relationships/slide" Target="slides/slide1456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317" Type="http://schemas.openxmlformats.org/officeDocument/2006/relationships/slide" Target="slides/slide1316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1370" Type="http://schemas.openxmlformats.org/officeDocument/2006/relationships/slide" Target="slides/slide1369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468" Type="http://schemas.openxmlformats.org/officeDocument/2006/relationships/slide" Target="slides/slide1467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1230" Type="http://schemas.openxmlformats.org/officeDocument/2006/relationships/slide" Target="slides/slide1229.xml"/><Relationship Id="rId1328" Type="http://schemas.openxmlformats.org/officeDocument/2006/relationships/slide" Target="slides/slide1327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381" Type="http://schemas.openxmlformats.org/officeDocument/2006/relationships/slide" Target="slides/slide1380.xml"/><Relationship Id="rId1479" Type="http://schemas.openxmlformats.org/officeDocument/2006/relationships/slide" Target="slides/slide1478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1339" Type="http://schemas.openxmlformats.org/officeDocument/2006/relationships/slide" Target="slides/slide1338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392" Type="http://schemas.openxmlformats.org/officeDocument/2006/relationships/slide" Target="slides/slide1391.xml"/><Relationship Id="rId1406" Type="http://schemas.openxmlformats.org/officeDocument/2006/relationships/slide" Target="slides/slide1405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417" Type="http://schemas.openxmlformats.org/officeDocument/2006/relationships/slide" Target="slides/slide1416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1470" Type="http://schemas.openxmlformats.org/officeDocument/2006/relationships/slide" Target="slides/slide1469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slide" Target="slides/slide1329.xml"/><Relationship Id="rId1428" Type="http://schemas.openxmlformats.org/officeDocument/2006/relationships/slide" Target="slides/slide1427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1481" Type="http://schemas.openxmlformats.org/officeDocument/2006/relationships/slide" Target="slides/slide1480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1341" Type="http://schemas.openxmlformats.org/officeDocument/2006/relationships/slide" Target="slides/slide1340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1439" Type="http://schemas.openxmlformats.org/officeDocument/2006/relationships/slide" Target="slides/slide1438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1492" Type="http://schemas.openxmlformats.org/officeDocument/2006/relationships/slide" Target="slides/slide1491.xml"/><Relationship Id="rId1506" Type="http://schemas.openxmlformats.org/officeDocument/2006/relationships/slide" Target="slides/slide1505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1352" Type="http://schemas.openxmlformats.org/officeDocument/2006/relationships/slide" Target="slides/slide1351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1363" Type="http://schemas.openxmlformats.org/officeDocument/2006/relationships/slide" Target="slides/slide1362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1430" Type="http://schemas.openxmlformats.org/officeDocument/2006/relationships/slide" Target="slides/slide1429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1374" Type="http://schemas.openxmlformats.org/officeDocument/2006/relationships/slide" Target="slides/slide1373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1441" Type="http://schemas.openxmlformats.org/officeDocument/2006/relationships/slide" Target="slides/slide1440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1301" Type="http://schemas.openxmlformats.org/officeDocument/2006/relationships/slide" Target="slides/slide1300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1385" Type="http://schemas.openxmlformats.org/officeDocument/2006/relationships/slide" Target="slides/slide1384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1452" Type="http://schemas.openxmlformats.org/officeDocument/2006/relationships/slide" Target="slides/slide1451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396" Type="http://schemas.openxmlformats.org/officeDocument/2006/relationships/slide" Target="slides/slide139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1463" Type="http://schemas.openxmlformats.org/officeDocument/2006/relationships/slide" Target="slides/slide1462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1474" Type="http://schemas.openxmlformats.org/officeDocument/2006/relationships/slide" Target="slides/slide147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1334" Type="http://schemas.openxmlformats.org/officeDocument/2006/relationships/slide" Target="slides/slide1333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1401" Type="http://schemas.openxmlformats.org/officeDocument/2006/relationships/slide" Target="slides/slide1400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1485" Type="http://schemas.openxmlformats.org/officeDocument/2006/relationships/slide" Target="slides/slide148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345" Type="http://schemas.openxmlformats.org/officeDocument/2006/relationships/slide" Target="slides/slide1344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slide" Target="slides/slide1204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1412" Type="http://schemas.openxmlformats.org/officeDocument/2006/relationships/slide" Target="slides/slide1411.xml"/><Relationship Id="rId1496" Type="http://schemas.openxmlformats.org/officeDocument/2006/relationships/slide" Target="slides/slide149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356" Type="http://schemas.openxmlformats.org/officeDocument/2006/relationships/slide" Target="slides/slide1355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1216" Type="http://schemas.openxmlformats.org/officeDocument/2006/relationships/slide" Target="slides/slide1215.xml"/><Relationship Id="rId1423" Type="http://schemas.openxmlformats.org/officeDocument/2006/relationships/slide" Target="slides/slide1422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1367" Type="http://schemas.openxmlformats.org/officeDocument/2006/relationships/slide" Target="slides/slide1366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1434" Type="http://schemas.openxmlformats.org/officeDocument/2006/relationships/slide" Target="slides/slide1433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1501" Type="http://schemas.openxmlformats.org/officeDocument/2006/relationships/slide" Target="slides/slide1500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1378" Type="http://schemas.openxmlformats.org/officeDocument/2006/relationships/slide" Target="slides/slide1377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1445" Type="http://schemas.openxmlformats.org/officeDocument/2006/relationships/slide" Target="slides/slide1444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305" Type="http://schemas.openxmlformats.org/officeDocument/2006/relationships/slide" Target="slides/slide1304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389" Type="http://schemas.openxmlformats.org/officeDocument/2006/relationships/slide" Target="slides/slide1388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1456" Type="http://schemas.openxmlformats.org/officeDocument/2006/relationships/slide" Target="slides/slide1455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316" Type="http://schemas.openxmlformats.org/officeDocument/2006/relationships/slide" Target="slides/slide1315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1467" Type="http://schemas.openxmlformats.org/officeDocument/2006/relationships/slide" Target="slides/slide1466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327" Type="http://schemas.openxmlformats.org/officeDocument/2006/relationships/slide" Target="slides/slide1326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380" Type="http://schemas.openxmlformats.org/officeDocument/2006/relationships/slide" Target="slides/slide1379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1478" Type="http://schemas.openxmlformats.org/officeDocument/2006/relationships/slide" Target="slides/slide1477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1338" Type="http://schemas.openxmlformats.org/officeDocument/2006/relationships/slide" Target="slides/slide1337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1405" Type="http://schemas.openxmlformats.org/officeDocument/2006/relationships/slide" Target="slides/slide1404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391" Type="http://schemas.openxmlformats.org/officeDocument/2006/relationships/slide" Target="slides/slide1390.xml"/><Relationship Id="rId1489" Type="http://schemas.openxmlformats.org/officeDocument/2006/relationships/slide" Target="slides/slide148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1349" Type="http://schemas.openxmlformats.org/officeDocument/2006/relationships/slide" Target="slides/slide1348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slide" Target="slides/slide1208.xml"/><Relationship Id="rId1416" Type="http://schemas.openxmlformats.org/officeDocument/2006/relationships/slide" Target="slides/slide1415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1427" Type="http://schemas.openxmlformats.org/officeDocument/2006/relationships/slide" Target="slides/slide1426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1480" Type="http://schemas.openxmlformats.org/officeDocument/2006/relationships/slide" Target="slides/slide1479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1340" Type="http://schemas.openxmlformats.org/officeDocument/2006/relationships/slide" Target="slides/slide1339.xml"/><Relationship Id="rId1438" Type="http://schemas.openxmlformats.org/officeDocument/2006/relationships/slide" Target="slides/slide14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1491" Type="http://schemas.openxmlformats.org/officeDocument/2006/relationships/slide" Target="slides/slide1490.xml"/><Relationship Id="rId1505" Type="http://schemas.openxmlformats.org/officeDocument/2006/relationships/slide" Target="slides/slide1504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1351" Type="http://schemas.openxmlformats.org/officeDocument/2006/relationships/slide" Target="slides/slide1350.xml"/><Relationship Id="rId1449" Type="http://schemas.openxmlformats.org/officeDocument/2006/relationships/slide" Target="slides/slide1448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1309" Type="http://schemas.openxmlformats.org/officeDocument/2006/relationships/slide" Target="slides/slide1308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1362" Type="http://schemas.openxmlformats.org/officeDocument/2006/relationships/slide" Target="slides/slide1361.xml"/><Relationship Id="rId99" Type="http://schemas.openxmlformats.org/officeDocument/2006/relationships/slide" Target="slides/slide98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1015" Type="http://schemas.openxmlformats.org/officeDocument/2006/relationships/slide" Target="slides/slide1014.xml"/><Relationship Id="rId1222" Type="http://schemas.openxmlformats.org/officeDocument/2006/relationships/slide" Target="slides/slide1221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373" Type="http://schemas.openxmlformats.org/officeDocument/2006/relationships/slide" Target="slides/slide1372.xml"/><Relationship Id="rId175" Type="http://schemas.openxmlformats.org/officeDocument/2006/relationships/slide" Target="slides/slide174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382" Type="http://schemas.openxmlformats.org/officeDocument/2006/relationships/slide" Target="slides/slide381.xml"/><Relationship Id="rId603" Type="http://schemas.openxmlformats.org/officeDocument/2006/relationships/slide" Target="slides/slide602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1233" Type="http://schemas.openxmlformats.org/officeDocument/2006/relationships/slide" Target="slides/slide1232.xml"/><Relationship Id="rId1440" Type="http://schemas.openxmlformats.org/officeDocument/2006/relationships/slide" Target="slides/slide1439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1300" Type="http://schemas.openxmlformats.org/officeDocument/2006/relationships/slide" Target="slides/slide1299.xml"/><Relationship Id="rId37" Type="http://schemas.openxmlformats.org/officeDocument/2006/relationships/slide" Target="slides/slide3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1384" Type="http://schemas.openxmlformats.org/officeDocument/2006/relationships/slide" Target="slides/slide1383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1244" Type="http://schemas.openxmlformats.org/officeDocument/2006/relationships/slide" Target="slides/slide1243.xml"/><Relationship Id="rId1451" Type="http://schemas.openxmlformats.org/officeDocument/2006/relationships/slide" Target="slides/slide1450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311" Type="http://schemas.openxmlformats.org/officeDocument/2006/relationships/slide" Target="slides/slide1310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395" Type="http://schemas.openxmlformats.org/officeDocument/2006/relationships/slide" Target="slides/slide1394.xml"/><Relationship Id="rId1409" Type="http://schemas.openxmlformats.org/officeDocument/2006/relationships/slide" Target="slides/slide1408.xml"/><Relationship Id="rId197" Type="http://schemas.openxmlformats.org/officeDocument/2006/relationships/slide" Target="slides/slide196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55" Type="http://schemas.openxmlformats.org/officeDocument/2006/relationships/slide" Target="slides/slide1254.xml"/><Relationship Id="rId1462" Type="http://schemas.openxmlformats.org/officeDocument/2006/relationships/slide" Target="slides/slide146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1266" Type="http://schemas.openxmlformats.org/officeDocument/2006/relationships/slide" Target="slides/slide1265.xml"/><Relationship Id="rId1473" Type="http://schemas.openxmlformats.org/officeDocument/2006/relationships/slide" Target="slides/slide1472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33" Type="http://schemas.openxmlformats.org/officeDocument/2006/relationships/slide" Target="slides/slide1332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1400" Type="http://schemas.openxmlformats.org/officeDocument/2006/relationships/slide" Target="slides/slide1399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1277" Type="http://schemas.openxmlformats.org/officeDocument/2006/relationships/slide" Target="slides/slide1276.xml"/><Relationship Id="rId1484" Type="http://schemas.openxmlformats.org/officeDocument/2006/relationships/slide" Target="slides/slide1483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344" Type="http://schemas.openxmlformats.org/officeDocument/2006/relationships/slide" Target="slides/slide1343.xml"/><Relationship Id="rId50" Type="http://schemas.openxmlformats.org/officeDocument/2006/relationships/slide" Target="slides/slide49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1204" Type="http://schemas.openxmlformats.org/officeDocument/2006/relationships/slide" Target="slides/slide1203.xml"/><Relationship Id="rId1411" Type="http://schemas.openxmlformats.org/officeDocument/2006/relationships/slide" Target="slides/slide1410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1495" Type="http://schemas.openxmlformats.org/officeDocument/2006/relationships/slide" Target="slides/slide1494.xml"/><Relationship Id="rId1509" Type="http://schemas.openxmlformats.org/officeDocument/2006/relationships/theme" Target="theme/theme1.xml"/><Relationship Id="rId297" Type="http://schemas.openxmlformats.org/officeDocument/2006/relationships/slide" Target="slides/slide296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355" Type="http://schemas.openxmlformats.org/officeDocument/2006/relationships/slide" Target="slides/slide1354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1422" Type="http://schemas.openxmlformats.org/officeDocument/2006/relationships/slide" Target="slides/slide1421.xml"/><Relationship Id="rId61" Type="http://schemas.openxmlformats.org/officeDocument/2006/relationships/slide" Target="slides/slide60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299" Type="http://schemas.openxmlformats.org/officeDocument/2006/relationships/slide" Target="slides/slide12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366" Type="http://schemas.openxmlformats.org/officeDocument/2006/relationships/slide" Target="slides/slide1365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1226" Type="http://schemas.openxmlformats.org/officeDocument/2006/relationships/slide" Target="slides/slide1225.xml"/><Relationship Id="rId1433" Type="http://schemas.openxmlformats.org/officeDocument/2006/relationships/slide" Target="slides/slide1432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500" Type="http://schemas.openxmlformats.org/officeDocument/2006/relationships/slide" Target="slides/slide1499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1377" Type="http://schemas.openxmlformats.org/officeDocument/2006/relationships/slide" Target="slides/slide1376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1237" Type="http://schemas.openxmlformats.org/officeDocument/2006/relationships/slide" Target="slides/slide1236.xml"/><Relationship Id="rId1444" Type="http://schemas.openxmlformats.org/officeDocument/2006/relationships/slide" Target="slides/slide1443.xml"/><Relationship Id="rId246" Type="http://schemas.openxmlformats.org/officeDocument/2006/relationships/slide" Target="slides/slide245.xml"/><Relationship Id="rId453" Type="http://schemas.openxmlformats.org/officeDocument/2006/relationships/slide" Target="slides/slide452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83" Type="http://schemas.openxmlformats.org/officeDocument/2006/relationships/slide" Target="slides/slide1082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758" Type="http://schemas.openxmlformats.org/officeDocument/2006/relationships/slide" Target="slides/slide757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388" Type="http://schemas.openxmlformats.org/officeDocument/2006/relationships/slide" Target="slides/slide1387.xml"/><Relationship Id="rId10" Type="http://schemas.openxmlformats.org/officeDocument/2006/relationships/slide" Target="slides/slide9.xml"/><Relationship Id="rId94" Type="http://schemas.openxmlformats.org/officeDocument/2006/relationships/slide" Target="slides/slide93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248" Type="http://schemas.openxmlformats.org/officeDocument/2006/relationships/slide" Target="slides/slide1247.xml"/><Relationship Id="rId1455" Type="http://schemas.openxmlformats.org/officeDocument/2006/relationships/slide" Target="slides/slide1454.xml"/><Relationship Id="rId257" Type="http://schemas.openxmlformats.org/officeDocument/2006/relationships/slide" Target="slides/slide256.xml"/><Relationship Id="rId464" Type="http://schemas.openxmlformats.org/officeDocument/2006/relationships/slide" Target="slides/slide463.xml"/><Relationship Id="rId1010" Type="http://schemas.openxmlformats.org/officeDocument/2006/relationships/slide" Target="slides/slide1009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1399" Type="http://schemas.openxmlformats.org/officeDocument/2006/relationships/slide" Target="slides/slide1398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466" Type="http://schemas.openxmlformats.org/officeDocument/2006/relationships/slide" Target="slides/slide1465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32" Type="http://schemas.openxmlformats.org/officeDocument/2006/relationships/slide" Target="slides/slide31.xml"/><Relationship Id="rId181" Type="http://schemas.openxmlformats.org/officeDocument/2006/relationships/slide" Target="slides/slide180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390" Type="http://schemas.openxmlformats.org/officeDocument/2006/relationships/slide" Target="slides/slide1389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1488" Type="http://schemas.openxmlformats.org/officeDocument/2006/relationships/slide" Target="slides/slide1487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1348" Type="http://schemas.openxmlformats.org/officeDocument/2006/relationships/slide" Target="slides/slide1347.xml"/><Relationship Id="rId1110" Type="http://schemas.openxmlformats.org/officeDocument/2006/relationships/slide" Target="slides/slide1109.xml"/><Relationship Id="rId1208" Type="http://schemas.openxmlformats.org/officeDocument/2006/relationships/slide" Target="slides/slide1207.xml"/><Relationship Id="rId1415" Type="http://schemas.openxmlformats.org/officeDocument/2006/relationships/slide" Target="slides/slide1414.xml"/><Relationship Id="rId54" Type="http://schemas.openxmlformats.org/officeDocument/2006/relationships/slide" Target="slides/slide53.xml"/><Relationship Id="rId270" Type="http://schemas.openxmlformats.org/officeDocument/2006/relationships/slide" Target="slides/slide269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76" Type="http://schemas.openxmlformats.org/officeDocument/2006/relationships/slide" Target="slides/slide75.xml"/><Relationship Id="rId807" Type="http://schemas.openxmlformats.org/officeDocument/2006/relationships/slide" Target="slides/slide806.xml"/><Relationship Id="rId1437" Type="http://schemas.openxmlformats.org/officeDocument/2006/relationships/slide" Target="slides/slide1436.xml"/><Relationship Id="rId1504" Type="http://schemas.openxmlformats.org/officeDocument/2006/relationships/slide" Target="slides/slide1503.xml"/><Relationship Id="rId292" Type="http://schemas.openxmlformats.org/officeDocument/2006/relationships/slide" Target="slides/slide291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87" Type="http://schemas.openxmlformats.org/officeDocument/2006/relationships/slide" Target="slides/slide1086.xml"/><Relationship Id="rId1294" Type="http://schemas.openxmlformats.org/officeDocument/2006/relationships/slide" Target="slides/slide1293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1361" Type="http://schemas.openxmlformats.org/officeDocument/2006/relationships/slide" Target="slides/slide1360.xml"/><Relationship Id="rId1459" Type="http://schemas.openxmlformats.org/officeDocument/2006/relationships/slide" Target="slides/slide1458.xml"/><Relationship Id="rId98" Type="http://schemas.openxmlformats.org/officeDocument/2006/relationships/slide" Target="slides/slide97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1319" Type="http://schemas.openxmlformats.org/officeDocument/2006/relationships/slide" Target="slides/slide1318.xml"/><Relationship Id="rId25" Type="http://schemas.openxmlformats.org/officeDocument/2006/relationships/slide" Target="slides/slide2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383" Type="http://schemas.openxmlformats.org/officeDocument/2006/relationships/slide" Target="slides/slide1382.xml"/><Relationship Id="rId101" Type="http://schemas.openxmlformats.org/officeDocument/2006/relationships/slide" Target="slides/slide100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613" Type="http://schemas.openxmlformats.org/officeDocument/2006/relationships/slide" Target="slides/slide612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450" Type="http://schemas.openxmlformats.org/officeDocument/2006/relationships/slide" Target="slides/slide1449.xml"/><Relationship Id="rId1103" Type="http://schemas.openxmlformats.org/officeDocument/2006/relationships/slide" Target="slides/slide1102.xml"/><Relationship Id="rId1310" Type="http://schemas.openxmlformats.org/officeDocument/2006/relationships/slide" Target="slides/slide1309.xml"/><Relationship Id="rId1408" Type="http://schemas.openxmlformats.org/officeDocument/2006/relationships/slide" Target="slides/slide1407.xml"/><Relationship Id="rId47" Type="http://schemas.openxmlformats.org/officeDocument/2006/relationships/slide" Target="slides/slide46.xml"/><Relationship Id="rId196" Type="http://schemas.openxmlformats.org/officeDocument/2006/relationships/slide" Target="slides/slide195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1472" Type="http://schemas.openxmlformats.org/officeDocument/2006/relationships/slide" Target="slides/slide1471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1332" Type="http://schemas.openxmlformats.org/officeDocument/2006/relationships/slide" Target="slides/slide1331.xml"/><Relationship Id="rId69" Type="http://schemas.openxmlformats.org/officeDocument/2006/relationships/slide" Target="slides/slide68.xml"/><Relationship Id="rId285" Type="http://schemas.openxmlformats.org/officeDocument/2006/relationships/slide" Target="slides/slide284.xml"/><Relationship Id="rId492" Type="http://schemas.openxmlformats.org/officeDocument/2006/relationships/slide" Target="slides/slide491.xml"/><Relationship Id="rId797" Type="http://schemas.openxmlformats.org/officeDocument/2006/relationships/slide" Target="slides/slide796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87" Type="http://schemas.openxmlformats.org/officeDocument/2006/relationships/slide" Target="slides/slide1286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1494" Type="http://schemas.openxmlformats.org/officeDocument/2006/relationships/slide" Target="slides/slide1493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1354" Type="http://schemas.openxmlformats.org/officeDocument/2006/relationships/slide" Target="slides/slide1353.xml"/><Relationship Id="rId60" Type="http://schemas.openxmlformats.org/officeDocument/2006/relationships/slide" Target="slides/slide5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1421" Type="http://schemas.openxmlformats.org/officeDocument/2006/relationships/slide" Target="slides/slide1420.xml"/><Relationship Id="rId18" Type="http://schemas.openxmlformats.org/officeDocument/2006/relationships/slide" Target="slides/slide1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376" Type="http://schemas.openxmlformats.org/officeDocument/2006/relationships/slide" Target="slides/slide1375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82" Type="http://schemas.openxmlformats.org/officeDocument/2006/relationships/slide" Target="slides/slide8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1443" Type="http://schemas.openxmlformats.org/officeDocument/2006/relationships/slide" Target="slides/slide1442.xml"/><Relationship Id="rId1303" Type="http://schemas.openxmlformats.org/officeDocument/2006/relationships/slide" Target="slides/slide1302.xml"/><Relationship Id="rId1510" Type="http://schemas.openxmlformats.org/officeDocument/2006/relationships/tableStyles" Target="tableStyles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1398" Type="http://schemas.openxmlformats.org/officeDocument/2006/relationships/slide" Target="slides/slide1397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1465" Type="http://schemas.openxmlformats.org/officeDocument/2006/relationships/slide" Target="slides/slide1464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902" Type="http://schemas.openxmlformats.org/officeDocument/2006/relationships/slide" Target="slides/slide901.xml"/><Relationship Id="rId31" Type="http://schemas.openxmlformats.org/officeDocument/2006/relationships/slide" Target="slides/slide3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1487" Type="http://schemas.openxmlformats.org/officeDocument/2006/relationships/slide" Target="slides/slide1486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1347" Type="http://schemas.openxmlformats.org/officeDocument/2006/relationships/slide" Target="slides/slide1346.xml"/><Relationship Id="rId53" Type="http://schemas.openxmlformats.org/officeDocument/2006/relationships/slide" Target="slides/slide52.xml"/><Relationship Id="rId1207" Type="http://schemas.openxmlformats.org/officeDocument/2006/relationships/slide" Target="slides/slide1206.xml"/><Relationship Id="rId1414" Type="http://schemas.openxmlformats.org/officeDocument/2006/relationships/slide" Target="slides/slide141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1369" Type="http://schemas.openxmlformats.org/officeDocument/2006/relationships/slide" Target="slides/slide1368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75" Type="http://schemas.openxmlformats.org/officeDocument/2006/relationships/slide" Target="slides/slide74.xml"/><Relationship Id="rId806" Type="http://schemas.openxmlformats.org/officeDocument/2006/relationships/slide" Target="slides/slide805.xml"/><Relationship Id="rId1436" Type="http://schemas.openxmlformats.org/officeDocument/2006/relationships/slide" Target="slides/slide1435.xml"/><Relationship Id="rId1503" Type="http://schemas.openxmlformats.org/officeDocument/2006/relationships/slide" Target="slides/slide1502.xml"/><Relationship Id="rId291" Type="http://schemas.openxmlformats.org/officeDocument/2006/relationships/slide" Target="slides/slide290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360" Type="http://schemas.openxmlformats.org/officeDocument/2006/relationships/slide" Target="slides/slide1359.xml"/><Relationship Id="rId1458" Type="http://schemas.openxmlformats.org/officeDocument/2006/relationships/slide" Target="slides/slide1457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24" Type="http://schemas.openxmlformats.org/officeDocument/2006/relationships/slide" Target="slides/slide2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382" Type="http://schemas.openxmlformats.org/officeDocument/2006/relationships/slide" Target="slides/slide1381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46" Type="http://schemas.openxmlformats.org/officeDocument/2006/relationships/slide" Target="slides/slide45.xml"/><Relationship Id="rId1407" Type="http://schemas.openxmlformats.org/officeDocument/2006/relationships/slide" Target="slides/slide1406.xml"/><Relationship Id="rId195" Type="http://schemas.openxmlformats.org/officeDocument/2006/relationships/slide" Target="slides/slide194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97" Type="http://schemas.openxmlformats.org/officeDocument/2006/relationships/slide" Target="slides/slide1196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1264" Type="http://schemas.openxmlformats.org/officeDocument/2006/relationships/slide" Target="slides/slide1263.xml"/><Relationship Id="rId1471" Type="http://schemas.openxmlformats.org/officeDocument/2006/relationships/slide" Target="slides/slide1470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331" Type="http://schemas.openxmlformats.org/officeDocument/2006/relationships/slide" Target="slides/slide1330.xml"/><Relationship Id="rId68" Type="http://schemas.openxmlformats.org/officeDocument/2006/relationships/slide" Target="slides/slide67.xml"/><Relationship Id="rId1429" Type="http://schemas.openxmlformats.org/officeDocument/2006/relationships/slide" Target="slides/slide1428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1286" Type="http://schemas.openxmlformats.org/officeDocument/2006/relationships/slide" Target="slides/slide1285.xml"/><Relationship Id="rId1493" Type="http://schemas.openxmlformats.org/officeDocument/2006/relationships/slide" Target="slides/slide1492.xml"/><Relationship Id="rId211" Type="http://schemas.openxmlformats.org/officeDocument/2006/relationships/slide" Target="slides/slide210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353" Type="http://schemas.openxmlformats.org/officeDocument/2006/relationships/slide" Target="slides/slide1352.xml"/><Relationship Id="rId1213" Type="http://schemas.openxmlformats.org/officeDocument/2006/relationships/slide" Target="slides/slide1212.xml"/><Relationship Id="rId1420" Type="http://schemas.openxmlformats.org/officeDocument/2006/relationships/slide" Target="slides/slide1419.xml"/><Relationship Id="rId17" Type="http://schemas.openxmlformats.org/officeDocument/2006/relationships/slide" Target="slides/slide16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1375" Type="http://schemas.openxmlformats.org/officeDocument/2006/relationships/slide" Target="slides/slide1374.xml"/><Relationship Id="rId81" Type="http://schemas.openxmlformats.org/officeDocument/2006/relationships/slide" Target="slides/slide8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1442" Type="http://schemas.openxmlformats.org/officeDocument/2006/relationships/slide" Target="slides/slide1441.xml"/><Relationship Id="rId1302" Type="http://schemas.openxmlformats.org/officeDocument/2006/relationships/slide" Target="slides/slide1301.xml"/><Relationship Id="rId39" Type="http://schemas.openxmlformats.org/officeDocument/2006/relationships/slide" Target="slides/slide38.xml"/><Relationship Id="rId188" Type="http://schemas.openxmlformats.org/officeDocument/2006/relationships/slide" Target="slides/slide187.xml"/><Relationship Id="rId395" Type="http://schemas.openxmlformats.org/officeDocument/2006/relationships/slide" Target="slides/slide394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397" Type="http://schemas.openxmlformats.org/officeDocument/2006/relationships/slide" Target="slides/slide1396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1257" Type="http://schemas.openxmlformats.org/officeDocument/2006/relationships/slide" Target="slides/slide1256.xml"/><Relationship Id="rId1464" Type="http://schemas.openxmlformats.org/officeDocument/2006/relationships/slide" Target="slides/slide1463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1324" Type="http://schemas.openxmlformats.org/officeDocument/2006/relationships/slide" Target="slides/slide1323.xml"/><Relationship Id="rId30" Type="http://schemas.openxmlformats.org/officeDocument/2006/relationships/slide" Target="slides/slide29.xml"/><Relationship Id="rId277" Type="http://schemas.openxmlformats.org/officeDocument/2006/relationships/slide" Target="slides/slide276.xml"/><Relationship Id="rId484" Type="http://schemas.openxmlformats.org/officeDocument/2006/relationships/slide" Target="slides/slide48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DAB79C-554E-B80B-E6FB-4A657A20A84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45CD537-C40B-0E98-52B8-1755BEF70E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085031-A8CD-A61E-FC71-A41B947382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2C7D78-0F3A-6650-0833-A587589D78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F368E3-5552-6000-2FFD-53D629D96E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48907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F77DFC-D8C8-3785-ADBC-70B5669679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394F9C5-2219-EAAC-2170-7F10EB44454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031B10C-BF3D-E67A-6E47-5461C32B0C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AE6B861-EA6B-0BE6-7E11-24AFA5B16C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A2312C-B93C-49DA-31AE-9270605FB4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93753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B5B5FB7-FCB5-146B-C216-460328AAE2F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F27051B-AA9F-76A1-D2A8-CA5CE04CDF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C06517A-16FE-551B-43C0-3A43A9D7D8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395A8A-E0C4-D70E-C268-EE473C6E97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A9B539-9EEE-CADD-CE5F-CB79BF1384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82744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9E4179-8814-21E1-4D8B-53A8DD5649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9542F30-51B0-8013-663F-16D811801F4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AC0E69-3A89-C95A-0C82-3C433A57EA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FEE51B-72C8-C600-CAFF-0CBB04F06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B869E2-2C09-5F04-7FEE-4F7DD7EFD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2651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B9154F-DE23-2720-A704-CD08065820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BF6308E-3893-5A25-C077-4C9510E9957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D6A52A3-4C1F-EC23-1DDF-C3201716FF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B87F71-F6AB-8A15-9AC3-5CECECE961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5CE276C-4F63-A1DC-0D3E-7287FD9190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94498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CA97A7-58C4-AE16-BDB6-CFA6A6A3B3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66FFE07-9287-B6F3-10C7-5F487E369B1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F7CDE1C-D9E8-3F33-2F6A-04904C67CAC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9B23393-5EA4-459D-0AF0-4FD5028000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0AE0C6-9A5E-3548-9EA5-5E3C4CE24A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AC68399-B015-D590-2664-FD3E274F0C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10944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1F0EEB-92AD-BFFA-C69D-785EF52DFE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14519B0-3E78-8A1D-0213-5146605333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4F5C588-513B-74CA-4A67-49C20775706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EC9595A-FF8B-14E3-B7F5-3D9921AC194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8E1C8C4-76AA-8003-9294-E686DBE8026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9A38E88-C552-A1E9-87AB-AFD4111E5E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CE1A707-4B27-1F28-0AF6-7526534C96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11FE295-0043-2C11-371B-2B800CE0BD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1372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067B64-7456-D456-32FF-91E5CC95D3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9A241-6341-C0A5-035C-48E5C2B9C3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4378416-CE3F-2059-4A44-0E5D32F59D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81F4945-BCBB-1DEC-8B97-3F353B469E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54597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0981D4F-E659-DC4A-53D8-F752790FF5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E2A6EFA-D14E-1F61-F761-A29205D394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A62466-0136-730D-8EBF-3154AAAEB6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1731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BA3882-424C-B771-EDAA-FFC9AB651D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F63A0B6-2DDE-4428-4B45-955A34ACDE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4EC6734-FA17-BD98-F5B1-3B39E4E1C32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3355B17-FEC6-284A-55D4-551C06F6BC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4DAA000-4A38-D5DD-1D99-65941727E9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966AAD-C28C-DE25-167F-97613A2777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09389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965D87-73F1-E00B-EDAF-C1B9DCEF39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CB4A889-0E07-7683-908C-10644637318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C7E870A-5149-F744-2E90-24A5F96A67D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B07ABCF-910B-2495-0786-3FB2B75870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250AD66-A977-668C-8593-FFE6586E32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674CDA7-16C0-009F-5F29-600533557C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5928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3CDAA14-6E83-B780-D99F-49F85A13E7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5DDB885-F398-A2D3-0D2A-2DB1F51E6F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AD9B55-40E0-8D6F-5DBA-F96408A4C0F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B1A1B2-1A8E-40B9-A9DB-BDE59D26296A}" type="datetimeFigureOut">
              <a:rPr lang="en-US" smtClean="0"/>
              <a:t>6/16/2022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2A0ED4-EC79-85BE-739F-87FF910F81A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5BD9215-9993-0E27-C5CC-0E432F755AA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B601FFB-3C41-42E6-95B4-6B1CEC1E88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4362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4A23615-250D-47B5-89DC-36D12FFC37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90486"/>
            <a:ext cx="10515600" cy="1877027"/>
          </a:xfrm>
        </p:spPr>
        <p:txBody>
          <a:bodyPr/>
          <a:lstStyle/>
          <a:p>
            <a:pPr algn="ctr"/>
            <a:r>
              <a:rPr lang="en-GB" dirty="0" err="1"/>
              <a:t>Donovian</a:t>
            </a:r>
            <a:r>
              <a:rPr lang="en-GB" dirty="0"/>
              <a:t> Ground Forces</a:t>
            </a:r>
            <a:br>
              <a:rPr lang="en-GB" dirty="0"/>
            </a:br>
            <a:r>
              <a:rPr lang="en-GB" dirty="0"/>
              <a:t>Eastern Army Force Structures</a:t>
            </a:r>
          </a:p>
        </p:txBody>
      </p:sp>
    </p:spTree>
    <p:extLst>
      <p:ext uri="{BB962C8B-B14F-4D97-AF65-F5344CB8AC3E}">
        <p14:creationId xmlns:p14="http://schemas.microsoft.com/office/powerpoint/2010/main" val="42478050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7568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139481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90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1383373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54177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5248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9824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774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5157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7783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541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53044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528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530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21187" y="5573397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176440436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3199977"/>
      </p:ext>
    </p:extLst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37478185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669453504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553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72648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BTR-ZD</a:t>
            </a:r>
          </a:p>
        </p:txBody>
      </p:sp>
    </p:spTree>
    <p:extLst>
      <p:ext uri="{BB962C8B-B14F-4D97-AF65-F5344CB8AC3E}">
        <p14:creationId xmlns:p14="http://schemas.microsoft.com/office/powerpoint/2010/main" val="1163023470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SA-13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</p:spTree>
    <p:extLst>
      <p:ext uri="{BB962C8B-B14F-4D97-AF65-F5344CB8AC3E}">
        <p14:creationId xmlns:p14="http://schemas.microsoft.com/office/powerpoint/2010/main" val="2243819522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777298017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006311472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0401301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45700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339889" y="22903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832005" y="20825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6070" y="22918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3962" y="208398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10497481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945717" y="18381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6087756" y="18443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11091841" y="18117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18147" y="18117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MLTB-U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54B52377-AED3-4FCE-B8B6-0F66C7E4DBB1}"/>
              </a:ext>
            </a:extLst>
          </p:cNvPr>
          <p:cNvSpPr/>
          <p:nvPr/>
        </p:nvSpPr>
        <p:spPr>
          <a:xfrm>
            <a:off x="8124645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FC7F72A-3B57-4FBA-8028-7EC9E1DB1DB5}"/>
              </a:ext>
            </a:extLst>
          </p:cNvPr>
          <p:cNvCxnSpPr/>
          <p:nvPr/>
        </p:nvCxnSpPr>
        <p:spPr>
          <a:xfrm>
            <a:off x="8719005" y="18117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A4941A9-D1DD-413C-9F80-EA83F4B8C0EA}"/>
              </a:ext>
            </a:extLst>
          </p:cNvPr>
          <p:cNvSpPr txBox="1"/>
          <p:nvPr/>
        </p:nvSpPr>
        <p:spPr>
          <a:xfrm>
            <a:off x="8445311" y="18117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986B619-7FA6-4740-A58A-33D357C37A03}"/>
              </a:ext>
            </a:extLst>
          </p:cNvPr>
          <p:cNvSpPr txBox="1"/>
          <p:nvPr/>
        </p:nvSpPr>
        <p:spPr>
          <a:xfrm>
            <a:off x="8055714" y="2838999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018172828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422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1160910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 KLIVER</a:t>
            </a:r>
          </a:p>
        </p:txBody>
      </p:sp>
    </p:spTree>
    <p:extLst>
      <p:ext uri="{BB962C8B-B14F-4D97-AF65-F5344CB8AC3E}">
        <p14:creationId xmlns:p14="http://schemas.microsoft.com/office/powerpoint/2010/main" val="311194780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4215710501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669941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MOtorcycle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639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BTR-D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310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2121320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90180463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478443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27477" y="23354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10508911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3001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10988315" y="20815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550164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02047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325316" y="517134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4074192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145633" y="18449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96295" y="52120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590538" y="52089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965626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034865" y="211035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9817" y="516997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3335310" y="5164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B56937F-8707-45D5-8F21-1C675952915C}"/>
              </a:ext>
            </a:extLst>
          </p:cNvPr>
          <p:cNvCxnSpPr/>
          <p:nvPr/>
        </p:nvCxnSpPr>
        <p:spPr>
          <a:xfrm>
            <a:off x="6095957" y="51950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D621EA9B-9D23-437C-826F-D11850512769}"/>
              </a:ext>
            </a:extLst>
          </p:cNvPr>
          <p:cNvSpPr/>
          <p:nvPr/>
        </p:nvSpPr>
        <p:spPr>
          <a:xfrm>
            <a:off x="489935" y="5607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 Company</a:t>
            </a:r>
            <a:endParaRPr sz="1200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A21F480-0EE4-4918-B941-9875D8557732}"/>
              </a:ext>
            </a:extLst>
          </p:cNvPr>
          <p:cNvSpPr txBox="1"/>
          <p:nvPr/>
        </p:nvSpPr>
        <p:spPr>
          <a:xfrm>
            <a:off x="978542" y="539996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3B674BD-6674-4ED5-94F2-9A10974D3822}"/>
              </a:ext>
            </a:extLst>
          </p:cNvPr>
          <p:cNvSpPr txBox="1"/>
          <p:nvPr/>
        </p:nvSpPr>
        <p:spPr>
          <a:xfrm>
            <a:off x="10427019" y="2868214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Loader Backhoe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Bulldozer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BTM-3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042A298-EA77-427D-91C7-C3BAA3953B6B}"/>
              </a:ext>
            </a:extLst>
          </p:cNvPr>
          <p:cNvSpPr txBox="1"/>
          <p:nvPr/>
        </p:nvSpPr>
        <p:spPr>
          <a:xfrm>
            <a:off x="2904344" y="6181987"/>
            <a:ext cx="12731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IRM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0193107-D342-4A37-A6FA-FC2EEF5BA53B}"/>
              </a:ext>
            </a:extLst>
          </p:cNvPr>
          <p:cNvSpPr txBox="1"/>
          <p:nvPr/>
        </p:nvSpPr>
        <p:spPr>
          <a:xfrm>
            <a:off x="5400962" y="6156691"/>
            <a:ext cx="105830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3344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2251 LOS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object 60">
            <a:extLst>
              <a:ext uri="{FF2B5EF4-FFF2-40B4-BE49-F238E27FC236}">
                <a16:creationId xmlns:a16="http://schemas.microsoft.com/office/drawing/2014/main" id="{5FAF5883-1653-45DE-86A5-1DCE2486D216}"/>
              </a:ext>
            </a:extLst>
          </p:cNvPr>
          <p:cNvSpPr/>
          <p:nvPr/>
        </p:nvSpPr>
        <p:spPr>
          <a:xfrm>
            <a:off x="5552598" y="22969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Company</a:t>
            </a:r>
            <a:endParaRPr sz="1200" dirty="0"/>
          </a:p>
        </p:txBody>
      </p:sp>
    </p:spTree>
    <p:extLst>
      <p:ext uri="{BB962C8B-B14F-4D97-AF65-F5344CB8AC3E}">
        <p14:creationId xmlns:p14="http://schemas.microsoft.com/office/powerpoint/2010/main" val="412870769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1031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1947423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7301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3058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44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185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24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62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18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05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18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05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1136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8953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9058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0292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0292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33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921136"/>
            <a:ext cx="7280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031622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Mine Warfare Company,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UMZ-G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BMR-3M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183335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739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065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105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553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553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BRM-3M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URAN-6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8047235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5ADE5681-6EF8-4E1D-B151-23B15895DC82}"/>
              </a:ext>
            </a:extLst>
          </p:cNvPr>
          <p:cNvSpPr/>
          <p:nvPr/>
        </p:nvSpPr>
        <p:spPr>
          <a:xfrm>
            <a:off x="5492124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8CF75C-AC6C-4F97-8D77-0328B485674F}"/>
              </a:ext>
            </a:extLst>
          </p:cNvPr>
          <p:cNvCxnSpPr/>
          <p:nvPr/>
        </p:nvCxnSpPr>
        <p:spPr>
          <a:xfrm>
            <a:off x="6086889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1491CA7-0300-4F3C-A789-6FB0F3170FBA}"/>
              </a:ext>
            </a:extLst>
          </p:cNvPr>
          <p:cNvSpPr txBox="1"/>
          <p:nvPr/>
        </p:nvSpPr>
        <p:spPr>
          <a:xfrm>
            <a:off x="5843894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20C6740-D252-4229-BC25-C91B4A1566B0}"/>
              </a:ext>
            </a:extLst>
          </p:cNvPr>
          <p:cNvSpPr txBox="1"/>
          <p:nvPr/>
        </p:nvSpPr>
        <p:spPr>
          <a:xfrm>
            <a:off x="10435494" y="3285416"/>
            <a:ext cx="13388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 </a:t>
            </a:r>
          </a:p>
        </p:txBody>
      </p:sp>
    </p:spTree>
    <p:extLst>
      <p:ext uri="{BB962C8B-B14F-4D97-AF65-F5344CB8AC3E}">
        <p14:creationId xmlns:p14="http://schemas.microsoft.com/office/powerpoint/2010/main" val="896346443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486375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0222715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92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NDL 10 Assault Boat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97C9D121-B1C4-4D9D-92AD-361AD0F9F53B}"/>
              </a:ext>
            </a:extLst>
          </p:cNvPr>
          <p:cNvSpPr/>
          <p:nvPr/>
        </p:nvSpPr>
        <p:spPr>
          <a:xfrm>
            <a:off x="5491102" y="269288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D5FBC2E-93A6-4D8F-9DAE-9A1E1E52983C}"/>
              </a:ext>
            </a:extLst>
          </p:cNvPr>
          <p:cNvSpPr txBox="1"/>
          <p:nvPr/>
        </p:nvSpPr>
        <p:spPr>
          <a:xfrm>
            <a:off x="5941029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5AD62C6-8A69-4812-9064-050BEF9ED9D1}"/>
              </a:ext>
            </a:extLst>
          </p:cNvPr>
          <p:cNvCxnSpPr/>
          <p:nvPr/>
        </p:nvCxnSpPr>
        <p:spPr>
          <a:xfrm>
            <a:off x="6082822" y="22484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F9BC3BB-B262-4150-BD9E-C13BF29E4DF2}"/>
              </a:ext>
            </a:extLst>
          </p:cNvPr>
          <p:cNvSpPr txBox="1"/>
          <p:nvPr/>
        </p:nvSpPr>
        <p:spPr>
          <a:xfrm>
            <a:off x="5417255" y="3237750"/>
            <a:ext cx="6815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</a:t>
            </a:r>
          </a:p>
        </p:txBody>
      </p:sp>
    </p:spTree>
    <p:extLst>
      <p:ext uri="{BB962C8B-B14F-4D97-AF65-F5344CB8AC3E}">
        <p14:creationId xmlns:p14="http://schemas.microsoft.com/office/powerpoint/2010/main" val="3052796699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Company,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65438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85096" y="223426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338C9A2-AD6A-4997-9CED-EEC38EF34039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FF1E9B-E928-4012-9DEE-C33954F614FD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2F7BCF-BE80-46B7-9E13-92CBF7B70B6B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5ADE5681-6EF8-4E1D-B151-23B15895DC82}"/>
              </a:ext>
            </a:extLst>
          </p:cNvPr>
          <p:cNvSpPr/>
          <p:nvPr/>
        </p:nvSpPr>
        <p:spPr>
          <a:xfrm>
            <a:off x="5492124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 Platoon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8CF75C-AC6C-4F97-8D77-0328B485674F}"/>
              </a:ext>
            </a:extLst>
          </p:cNvPr>
          <p:cNvCxnSpPr/>
          <p:nvPr/>
        </p:nvCxnSpPr>
        <p:spPr>
          <a:xfrm>
            <a:off x="6086889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1491CA7-0300-4F3C-A789-6FB0F3170FBA}"/>
              </a:ext>
            </a:extLst>
          </p:cNvPr>
          <p:cNvSpPr txBox="1"/>
          <p:nvPr/>
        </p:nvSpPr>
        <p:spPr>
          <a:xfrm>
            <a:off x="5843894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20C6740-D252-4229-BC25-C91B4A1566B0}"/>
              </a:ext>
            </a:extLst>
          </p:cNvPr>
          <p:cNvSpPr txBox="1"/>
          <p:nvPr/>
        </p:nvSpPr>
        <p:spPr>
          <a:xfrm>
            <a:off x="10435494" y="3285416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23EEB0F-311C-44C8-9519-3F3F9EFD6E78}"/>
              </a:ext>
            </a:extLst>
          </p:cNvPr>
          <p:cNvSpPr txBox="1"/>
          <p:nvPr/>
        </p:nvSpPr>
        <p:spPr>
          <a:xfrm>
            <a:off x="786944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</p:spTree>
    <p:extLst>
      <p:ext uri="{BB962C8B-B14F-4D97-AF65-F5344CB8AC3E}">
        <p14:creationId xmlns:p14="http://schemas.microsoft.com/office/powerpoint/2010/main" val="3043799993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Bridge Platoon, Pontoon Bridge Company,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83C7F9B0-6971-4FD1-A079-D8923A4437DE}"/>
              </a:ext>
            </a:extLst>
          </p:cNvPr>
          <p:cNvSpPr/>
          <p:nvPr/>
        </p:nvSpPr>
        <p:spPr>
          <a:xfrm>
            <a:off x="549884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Bridge</a:t>
            </a:r>
            <a:endParaRPr lang="en-US" sz="1200" b="1" dirty="0"/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1732104-A631-4CC6-B132-D3A7EE40D68B}"/>
              </a:ext>
            </a:extLst>
          </p:cNvPr>
          <p:cNvSpPr txBox="1"/>
          <p:nvPr/>
        </p:nvSpPr>
        <p:spPr>
          <a:xfrm>
            <a:off x="5948776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4F7327C-EEBF-41BA-9FA5-ADDDE26AF945}"/>
              </a:ext>
            </a:extLst>
          </p:cNvPr>
          <p:cNvCxnSpPr/>
          <p:nvPr/>
        </p:nvCxnSpPr>
        <p:spPr>
          <a:xfrm>
            <a:off x="6090569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D022CC97-2D3E-4480-8F78-8B88E13814D8}"/>
              </a:ext>
            </a:extLst>
          </p:cNvPr>
          <p:cNvSpPr txBox="1"/>
          <p:nvPr/>
        </p:nvSpPr>
        <p:spPr>
          <a:xfrm>
            <a:off x="5425002" y="3253661"/>
            <a:ext cx="13372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1685818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C8D31B3-7A01-4CF4-871E-061FCE02EA2C}"/>
              </a:ext>
            </a:extLst>
          </p:cNvPr>
          <p:cNvSpPr txBox="1"/>
          <p:nvPr/>
        </p:nvSpPr>
        <p:spPr>
          <a:xfrm>
            <a:off x="328257" y="6260844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693D3E7-A273-48A7-B95B-355C87657D49}"/>
              </a:ext>
            </a:extLst>
          </p:cNvPr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C793E10-D04B-4347-935C-EF0A046DB4A0}"/>
              </a:ext>
            </a:extLst>
          </p:cNvPr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9594324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50E930A-D76C-40C6-95CC-3149E716EEA2}"/>
              </a:ext>
            </a:extLst>
          </p:cNvPr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243F926-9BF9-4B17-82E5-38109CA6DD40}"/>
              </a:ext>
            </a:extLst>
          </p:cNvPr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FDA362-82DC-4C80-829E-69C8E4ABA4E1}"/>
              </a:ext>
            </a:extLst>
          </p:cNvPr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516D689-F621-4E64-9BAE-B18CBDD54BAE}"/>
              </a:ext>
            </a:extLst>
          </p:cNvPr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248456326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93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1100725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62612663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93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2335985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93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6411AC0-9210-4644-A591-CB398D1B2C92}"/>
              </a:ext>
            </a:extLst>
          </p:cNvPr>
          <p:cNvSpPr txBox="1"/>
          <p:nvPr/>
        </p:nvSpPr>
        <p:spPr>
          <a:xfrm>
            <a:off x="392265" y="6308665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4A85788-557B-471B-9031-F5AACB6A4EFA}"/>
              </a:ext>
            </a:extLst>
          </p:cNvPr>
          <p:cNvSpPr txBox="1"/>
          <p:nvPr/>
        </p:nvSpPr>
        <p:spPr>
          <a:xfrm>
            <a:off x="2351161" y="6308665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E61C0CC-64B3-4D30-BAFD-9B374024E427}"/>
              </a:ext>
            </a:extLst>
          </p:cNvPr>
          <p:cNvSpPr txBox="1"/>
          <p:nvPr/>
        </p:nvSpPr>
        <p:spPr>
          <a:xfrm>
            <a:off x="4310057" y="6308665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3353459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93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90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464684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96615774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93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9210407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93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818782784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666813088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93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3407221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A3006BC-58A2-42AE-BADB-45FB5DDC7FF1}"/>
              </a:ext>
            </a:extLst>
          </p:cNvPr>
          <p:cNvSpPr txBox="1"/>
          <p:nvPr/>
        </p:nvSpPr>
        <p:spPr>
          <a:xfrm>
            <a:off x="8296374" y="189624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221313638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93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0134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07343369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93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0" cy="4459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173" y="70637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2554" y="19084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54" y="23501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</a:t>
            </a:r>
          </a:p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519" y="189819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49496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4537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838200" y="4538030"/>
            <a:ext cx="357051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>
            <a:cxnSpLocks/>
          </p:cNvCxnSpPr>
          <p:nvPr/>
        </p:nvCxnSpPr>
        <p:spPr>
          <a:xfrm flipH="1">
            <a:off x="1088729" y="2898809"/>
            <a:ext cx="1636" cy="16382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551050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5510506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object 60">
            <a:extLst>
              <a:ext uri="{FF2B5EF4-FFF2-40B4-BE49-F238E27FC236}">
                <a16:creationId xmlns:a16="http://schemas.microsoft.com/office/drawing/2014/main" id="{3FC8DBD0-E4D4-4604-92D4-50DC31FFD208}"/>
              </a:ext>
            </a:extLst>
          </p:cNvPr>
          <p:cNvSpPr/>
          <p:nvPr/>
        </p:nvSpPr>
        <p:spPr>
          <a:xfrm>
            <a:off x="3814354" y="49400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D35B5CC-1A12-46B9-864A-D01829257344}"/>
              </a:ext>
            </a:extLst>
          </p:cNvPr>
          <p:cNvCxnSpPr/>
          <p:nvPr/>
        </p:nvCxnSpPr>
        <p:spPr>
          <a:xfrm>
            <a:off x="4408714" y="45278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0535F06-FB8E-42CF-A8A3-B7F1371F00D4}"/>
              </a:ext>
            </a:extLst>
          </p:cNvPr>
          <p:cNvSpPr txBox="1"/>
          <p:nvPr/>
        </p:nvSpPr>
        <p:spPr>
          <a:xfrm>
            <a:off x="3743147" y="5500922"/>
            <a:ext cx="7280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F8339FF-A12D-467C-87FA-57F2402E8F7F}"/>
              </a:ext>
            </a:extLst>
          </p:cNvPr>
          <p:cNvSpPr txBox="1"/>
          <p:nvPr/>
        </p:nvSpPr>
        <p:spPr>
          <a:xfrm>
            <a:off x="5843702" y="1896546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133CCB-AF8A-4866-81B4-074B2F252CD7}"/>
              </a:ext>
            </a:extLst>
          </p:cNvPr>
          <p:cNvSpPr txBox="1"/>
          <p:nvPr/>
        </p:nvSpPr>
        <p:spPr>
          <a:xfrm>
            <a:off x="10870976" y="1869824"/>
            <a:ext cx="482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17111547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3297" y="104775"/>
            <a:ext cx="1160252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Maintenance Battalion, 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754864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Company, 93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2642310847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166" y="104775"/>
            <a:ext cx="1164566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Company, 93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801119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Company, 93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855957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262822186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93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9637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308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Generic Snow Mobile</a:t>
            </a:r>
          </a:p>
        </p:txBody>
      </p:sp>
    </p:spTree>
    <p:extLst>
      <p:ext uri="{BB962C8B-B14F-4D97-AF65-F5344CB8AC3E}">
        <p14:creationId xmlns:p14="http://schemas.microsoft.com/office/powerpoint/2010/main" val="274944534"/>
      </p:ext>
    </p:extLst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328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06648999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805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3805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4093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Commo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1124538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0999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Signals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07865399"/>
      </p:ext>
    </p:extLst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131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USat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3981131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9977263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1260477"/>
      </p:ext>
    </p:extLst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8153713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4374432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099072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6696988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3019613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5231753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1084985760"/>
      </p:ext>
    </p:extLst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3293 Special Purpose Forces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3293 Special Purpose Forces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13759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32931 Special Purpose Forces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8951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74089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32932 Special Purpose Forces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957943" y="209284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32556" y="23126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32933 Special Purpose Forces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07079" y="210481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10494770" y="2281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32934 Special Purpose Forces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10959741" y="20739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3293 Long Range Signals 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70454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0621" y="5614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3293 Support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3293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09508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36819" y="18575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11084942" y="18330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89112" y="52159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5986033" y="54069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809477" y="516920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24576657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3293 Special Purpose Forces Brigade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560742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Special Purpose Forces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Platoon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5498849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6093209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5365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53760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CE4906A-64E3-769E-FB16-CBE39F7F4647}"/>
              </a:ext>
            </a:extLst>
          </p:cNvPr>
          <p:cNvSpPr txBox="1"/>
          <p:nvPr/>
        </p:nvSpPr>
        <p:spPr>
          <a:xfrm>
            <a:off x="8974210" y="181657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55412339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 Purpose Forces Company,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Company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120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Special Purpose Forces Company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4" y="20526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76046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83503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056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12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39" y="16006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71966" y="15990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00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30816" y="15755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3299" y="158604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95241" y="2610463"/>
            <a:ext cx="15376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2610463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35307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3247927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2610463"/>
            <a:ext cx="3286" cy="6374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32425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32425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32393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4070894"/>
            <a:ext cx="191590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152100" y="407089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4070894"/>
            <a:ext cx="15376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E8AE102-2A55-374A-488B-68A4D261CD01}"/>
              </a:ext>
            </a:extLst>
          </p:cNvPr>
          <p:cNvSpPr/>
          <p:nvPr/>
        </p:nvSpPr>
        <p:spPr>
          <a:xfrm>
            <a:off x="4457777" y="20618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Purpose Forces Section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E55A8C5-DD99-7D7D-FE00-72F00B76E203}"/>
              </a:ext>
            </a:extLst>
          </p:cNvPr>
          <p:cNvCxnSpPr/>
          <p:nvPr/>
        </p:nvCxnSpPr>
        <p:spPr>
          <a:xfrm>
            <a:off x="5052542" y="16098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AC09D611-8CBB-57CE-4F83-DBF7953A33D0}"/>
              </a:ext>
            </a:extLst>
          </p:cNvPr>
          <p:cNvSpPr txBox="1"/>
          <p:nvPr/>
        </p:nvSpPr>
        <p:spPr>
          <a:xfrm>
            <a:off x="4369787" y="2612639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48D4D25-6943-E13E-BE15-2F672355FA42}"/>
              </a:ext>
            </a:extLst>
          </p:cNvPr>
          <p:cNvSpPr txBox="1"/>
          <p:nvPr/>
        </p:nvSpPr>
        <p:spPr>
          <a:xfrm>
            <a:off x="4857902" y="159520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65C8A8D2-03A0-16E1-C653-14974E46E353}"/>
              </a:ext>
            </a:extLst>
          </p:cNvPr>
          <p:cNvSpPr/>
          <p:nvPr/>
        </p:nvSpPr>
        <p:spPr>
          <a:xfrm>
            <a:off x="6551312" y="20600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60ED278-A610-F9C8-1A8F-5D7D2EDFB549}"/>
              </a:ext>
            </a:extLst>
          </p:cNvPr>
          <p:cNvCxnSpPr/>
          <p:nvPr/>
        </p:nvCxnSpPr>
        <p:spPr>
          <a:xfrm>
            <a:off x="7146077" y="1608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5333560-9A12-5987-16DF-FD46BCCBC10E}"/>
              </a:ext>
            </a:extLst>
          </p:cNvPr>
          <p:cNvSpPr txBox="1"/>
          <p:nvPr/>
        </p:nvSpPr>
        <p:spPr>
          <a:xfrm>
            <a:off x="6480104" y="2608669"/>
            <a:ext cx="15440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FEFC538-0D87-D29B-41F3-5F3815A5F682}"/>
              </a:ext>
            </a:extLst>
          </p:cNvPr>
          <p:cNvSpPr txBox="1"/>
          <p:nvPr/>
        </p:nvSpPr>
        <p:spPr>
          <a:xfrm>
            <a:off x="6960065" y="159340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FB80FB0-F4A5-2755-A208-082197A28226}"/>
              </a:ext>
            </a:extLst>
          </p:cNvPr>
          <p:cNvCxnSpPr>
            <a:cxnSpLocks/>
          </p:cNvCxnSpPr>
          <p:nvPr/>
        </p:nvCxnSpPr>
        <p:spPr>
          <a:xfrm>
            <a:off x="6093209" y="1396583"/>
            <a:ext cx="0" cy="36965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370F3C5-0E9D-8C51-7B3F-2B08FA999252}"/>
              </a:ext>
            </a:extLst>
          </p:cNvPr>
          <p:cNvCxnSpPr/>
          <p:nvPr/>
        </p:nvCxnSpPr>
        <p:spPr>
          <a:xfrm>
            <a:off x="978166" y="5085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object 60">
            <a:extLst>
              <a:ext uri="{FF2B5EF4-FFF2-40B4-BE49-F238E27FC236}">
                <a16:creationId xmlns:a16="http://schemas.microsoft.com/office/drawing/2014/main" id="{D862E9F7-574D-DB33-D275-977AFF08BC8F}"/>
              </a:ext>
            </a:extLst>
          </p:cNvPr>
          <p:cNvSpPr/>
          <p:nvPr/>
        </p:nvSpPr>
        <p:spPr>
          <a:xfrm>
            <a:off x="386446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Section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1B354E5E-B12C-F0A7-04A0-EC6F50AA9CD2}"/>
              </a:ext>
            </a:extLst>
          </p:cNvPr>
          <p:cNvSpPr txBox="1"/>
          <p:nvPr/>
        </p:nvSpPr>
        <p:spPr>
          <a:xfrm>
            <a:off x="790653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2" name="object 60">
            <a:extLst>
              <a:ext uri="{FF2B5EF4-FFF2-40B4-BE49-F238E27FC236}">
                <a16:creationId xmlns:a16="http://schemas.microsoft.com/office/drawing/2014/main" id="{2CE4AAC7-4EDC-ADA7-4D48-553BD1FCA419}"/>
              </a:ext>
            </a:extLst>
          </p:cNvPr>
          <p:cNvSpPr/>
          <p:nvPr/>
        </p:nvSpPr>
        <p:spPr>
          <a:xfrm>
            <a:off x="2003435" y="53708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Section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59F4AF04-AC45-CBB2-9161-043C36D83143}"/>
              </a:ext>
            </a:extLst>
          </p:cNvPr>
          <p:cNvSpPr/>
          <p:nvPr/>
        </p:nvSpPr>
        <p:spPr>
          <a:xfrm>
            <a:off x="8729383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FF522403-CCFD-5740-8B25-CEF861DCA042}"/>
              </a:ext>
            </a:extLst>
          </p:cNvPr>
          <p:cNvSpPr txBox="1"/>
          <p:nvPr/>
        </p:nvSpPr>
        <p:spPr>
          <a:xfrm>
            <a:off x="9128215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86DC5C4F-0447-06E1-1204-4DC46C2FA70C}"/>
              </a:ext>
            </a:extLst>
          </p:cNvPr>
          <p:cNvSpPr/>
          <p:nvPr/>
        </p:nvSpPr>
        <p:spPr>
          <a:xfrm>
            <a:off x="10392917" y="53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 Section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1FA3A92C-6D37-84D8-5E79-66FF85247AF7}"/>
              </a:ext>
            </a:extLst>
          </p:cNvPr>
          <p:cNvCxnSpPr/>
          <p:nvPr/>
        </p:nvCxnSpPr>
        <p:spPr>
          <a:xfrm>
            <a:off x="978166" y="5097119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04B1152C-7447-72E5-59D2-D222BBD13CF9}"/>
              </a:ext>
            </a:extLst>
          </p:cNvPr>
          <p:cNvCxnSpPr/>
          <p:nvPr/>
        </p:nvCxnSpPr>
        <p:spPr>
          <a:xfrm>
            <a:off x="2598200" y="5085787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EAF0DCC1-73A3-DFA5-4A0B-87B9A97A02DD}"/>
              </a:ext>
            </a:extLst>
          </p:cNvPr>
          <p:cNvCxnSpPr/>
          <p:nvPr/>
        </p:nvCxnSpPr>
        <p:spPr>
          <a:xfrm>
            <a:off x="9325303" y="5084136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3E224A78-5AC7-2B28-5623-58A6BFA5B6D6}"/>
              </a:ext>
            </a:extLst>
          </p:cNvPr>
          <p:cNvCxnSpPr/>
          <p:nvPr/>
        </p:nvCxnSpPr>
        <p:spPr>
          <a:xfrm>
            <a:off x="10989309" y="5085793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3785AAB7-405E-4BC3-EC83-F6C0298E5A54}"/>
              </a:ext>
            </a:extLst>
          </p:cNvPr>
          <p:cNvSpPr txBox="1"/>
          <p:nvPr/>
        </p:nvSpPr>
        <p:spPr>
          <a:xfrm>
            <a:off x="1932227" y="591951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36572A09-661F-F58B-FB66-CED17060AC22}"/>
              </a:ext>
            </a:extLst>
          </p:cNvPr>
          <p:cNvSpPr txBox="1"/>
          <p:nvPr/>
        </p:nvSpPr>
        <p:spPr>
          <a:xfrm>
            <a:off x="10785746" y="49196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1C88A06-8C32-5E9F-C37E-5D8CF32BCC87}"/>
              </a:ext>
            </a:extLst>
          </p:cNvPr>
          <p:cNvSpPr txBox="1"/>
          <p:nvPr/>
        </p:nvSpPr>
        <p:spPr>
          <a:xfrm>
            <a:off x="2386309" y="49301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D7C3CD1-8C8B-768C-F71C-68C92A756A65}"/>
              </a:ext>
            </a:extLst>
          </p:cNvPr>
          <p:cNvSpPr txBox="1"/>
          <p:nvPr/>
        </p:nvSpPr>
        <p:spPr>
          <a:xfrm>
            <a:off x="8643081" y="5928670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11F8E9C-470F-18D2-3D08-C31FBCA9AC73}"/>
              </a:ext>
            </a:extLst>
          </p:cNvPr>
          <p:cNvSpPr txBox="1"/>
          <p:nvPr/>
        </p:nvSpPr>
        <p:spPr>
          <a:xfrm>
            <a:off x="10321710" y="59286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4E9AF117-271D-E544-BEB2-27C00BA2EDBC}"/>
              </a:ext>
            </a:extLst>
          </p:cNvPr>
          <p:cNvSpPr/>
          <p:nvPr/>
        </p:nvSpPr>
        <p:spPr>
          <a:xfrm>
            <a:off x="3812378" y="53800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81A19CA1-E360-1B34-24BC-450805A8CD85}"/>
              </a:ext>
            </a:extLst>
          </p:cNvPr>
          <p:cNvCxnSpPr/>
          <p:nvPr/>
        </p:nvCxnSpPr>
        <p:spPr>
          <a:xfrm>
            <a:off x="4407143" y="5094943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EB036ACF-180E-948E-1E5C-D10C76C06CED}"/>
              </a:ext>
            </a:extLst>
          </p:cNvPr>
          <p:cNvSpPr txBox="1"/>
          <p:nvPr/>
        </p:nvSpPr>
        <p:spPr>
          <a:xfrm>
            <a:off x="3723918" y="5911416"/>
            <a:ext cx="15376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Paraavis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Sova Paraglider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Paraglider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D53A1F1-BD8F-1293-7431-93D4FA712983}"/>
              </a:ext>
            </a:extLst>
          </p:cNvPr>
          <p:cNvSpPr txBox="1"/>
          <p:nvPr/>
        </p:nvSpPr>
        <p:spPr>
          <a:xfrm>
            <a:off x="4221131" y="49392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object 60">
            <a:extLst>
              <a:ext uri="{FF2B5EF4-FFF2-40B4-BE49-F238E27FC236}">
                <a16:creationId xmlns:a16="http://schemas.microsoft.com/office/drawing/2014/main" id="{3DF6F573-4966-A0D8-531B-D0A0A9A9ED2B}"/>
              </a:ext>
            </a:extLst>
          </p:cNvPr>
          <p:cNvSpPr/>
          <p:nvPr/>
        </p:nvSpPr>
        <p:spPr>
          <a:xfrm>
            <a:off x="5491851" y="53782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Section</a:t>
            </a:r>
          </a:p>
        </p:txBody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946A4F18-68D7-2C03-6647-53D9C48EBBC4}"/>
              </a:ext>
            </a:extLst>
          </p:cNvPr>
          <p:cNvCxnSpPr/>
          <p:nvPr/>
        </p:nvCxnSpPr>
        <p:spPr>
          <a:xfrm>
            <a:off x="6086616" y="5093149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141FE109-285B-19FD-34FA-E49C51702041}"/>
              </a:ext>
            </a:extLst>
          </p:cNvPr>
          <p:cNvSpPr txBox="1"/>
          <p:nvPr/>
        </p:nvSpPr>
        <p:spPr>
          <a:xfrm>
            <a:off x="5420643" y="5926876"/>
            <a:ext cx="15376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ZALA 421-08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E49AC42F-61D0-13E9-0221-744C9353B599}"/>
              </a:ext>
            </a:extLst>
          </p:cNvPr>
          <p:cNvSpPr txBox="1"/>
          <p:nvPr/>
        </p:nvSpPr>
        <p:spPr>
          <a:xfrm>
            <a:off x="5891978" y="493749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3" name="object 60">
            <a:extLst>
              <a:ext uri="{FF2B5EF4-FFF2-40B4-BE49-F238E27FC236}">
                <a16:creationId xmlns:a16="http://schemas.microsoft.com/office/drawing/2014/main" id="{7FC19362-041D-84A0-3CEE-29B503DE16D4}"/>
              </a:ext>
            </a:extLst>
          </p:cNvPr>
          <p:cNvSpPr/>
          <p:nvPr/>
        </p:nvSpPr>
        <p:spPr>
          <a:xfrm>
            <a:off x="7058407" y="53829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Diver Section</a:t>
            </a:r>
          </a:p>
        </p:txBody>
      </p: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893AA9C1-CE73-560A-BB49-61C3A409D508}"/>
              </a:ext>
            </a:extLst>
          </p:cNvPr>
          <p:cNvCxnSpPr/>
          <p:nvPr/>
        </p:nvCxnSpPr>
        <p:spPr>
          <a:xfrm>
            <a:off x="7653172" y="5097862"/>
            <a:ext cx="2674" cy="1615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3D7360D5-DAED-DA12-21B7-BDB3D1519C68}"/>
              </a:ext>
            </a:extLst>
          </p:cNvPr>
          <p:cNvSpPr txBox="1"/>
          <p:nvPr/>
        </p:nvSpPr>
        <p:spPr>
          <a:xfrm>
            <a:off x="6987199" y="5931589"/>
            <a:ext cx="15087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0ABB5CE2-2CBD-B663-A04A-CA513C860E61}"/>
              </a:ext>
            </a:extLst>
          </p:cNvPr>
          <p:cNvSpPr txBox="1"/>
          <p:nvPr/>
        </p:nvSpPr>
        <p:spPr>
          <a:xfrm>
            <a:off x="7449906" y="49422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8E9E5455-8DEB-776B-E138-FB25062ED246}"/>
              </a:ext>
            </a:extLst>
          </p:cNvPr>
          <p:cNvSpPr txBox="1"/>
          <p:nvPr/>
        </p:nvSpPr>
        <p:spPr>
          <a:xfrm>
            <a:off x="280196" y="5937480"/>
            <a:ext cx="15376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60mm Mortar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7820284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Deep Attack Reconnaissance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86759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Deep Attack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1524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15551" y="3248278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497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5013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5087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IVECO LMV ‘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Rys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’ 23mm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Yamaha Grizzly 700 ATV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2861756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Sapper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Sapper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Demolition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IED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1865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Toyota Hilux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Toyota Hilux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5603672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 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2287720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38128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86759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1524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15551" y="3248278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497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70127" y="3257434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5013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91590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21841218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Special Purpose Forces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Support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Recovery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2157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408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BMM 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Diver Support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84149491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247888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1314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5559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7988" y="223136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9221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98891" y="6390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852128" y="224217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984257531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76" y="104775"/>
            <a:ext cx="1194046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Long Range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 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D5CFCBC9-4AA6-5607-8B14-E2EEDBCBAEB2}"/>
              </a:ext>
            </a:extLst>
          </p:cNvPr>
          <p:cNvSpPr/>
          <p:nvPr/>
        </p:nvSpPr>
        <p:spPr>
          <a:xfrm>
            <a:off x="5497181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C937F55A-CBEA-B2C1-141E-3F7DB6AF1DF6}"/>
              </a:ext>
            </a:extLst>
          </p:cNvPr>
          <p:cNvCxnSpPr/>
          <p:nvPr/>
        </p:nvCxnSpPr>
        <p:spPr>
          <a:xfrm>
            <a:off x="6091946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0284DC-8CB3-B31A-86C4-0C9645E0CF3E}"/>
              </a:ext>
            </a:extLst>
          </p:cNvPr>
          <p:cNvSpPr txBox="1"/>
          <p:nvPr/>
        </p:nvSpPr>
        <p:spPr>
          <a:xfrm>
            <a:off x="54259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6AA1A-B100-CC6A-0D41-4AD3A6126CC8}"/>
              </a:ext>
            </a:extLst>
          </p:cNvPr>
          <p:cNvSpPr txBox="1"/>
          <p:nvPr/>
        </p:nvSpPr>
        <p:spPr>
          <a:xfrm>
            <a:off x="5905396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82663931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7823816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08040167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3293 Special Purpose Forces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07543716"/>
      </p:ext>
    </p:extLst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(IFV)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 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950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9501 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9502 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9503 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9504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9505 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9506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9507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 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 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 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 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4115932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950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3774310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972866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4035353265"/>
      </p:ext>
    </p:extLst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1391354613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3745362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18925685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0652519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556995142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02524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59256939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280218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4765042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233476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8522241"/>
      </p:ext>
    </p:extLst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32898419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12449757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99907568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68200827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3955206657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0952150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523814424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68866791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4433113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41368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223882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6564485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995083592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09165420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2807579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4341707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19289250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437293496"/>
      </p:ext>
    </p:extLst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0001024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5112977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309262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Integrated Fires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371328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74867320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6616496"/>
      </p:ext>
    </p:extLst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418758"/>
      </p:ext>
    </p:extLst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445096"/>
      </p:ext>
    </p:extLst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7054617"/>
      </p:ext>
    </p:extLst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5740884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82730986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77962178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6229226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1528144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0994940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657063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5339233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5495610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7014094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63111933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761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610408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950 Mechanized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33374378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 Reconnaissance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944 Reconnaissance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9441 Reconnaissance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9442 Reconnaissance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9443 Reconnaissance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9444 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9445 Mechanized Infantry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9446 Tank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9447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6890332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 Engineer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81748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9448 Field Artillery 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 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68104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112225" y="56189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599355" y="540716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891057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 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 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716388" y="52235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479548" y="520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38165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9449 Air Defense Artillery Battalion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8737217" y="35121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object 60">
            <a:extLst>
              <a:ext uri="{FF2B5EF4-FFF2-40B4-BE49-F238E27FC236}">
                <a16:creationId xmlns:a16="http://schemas.microsoft.com/office/drawing/2014/main" id="{E80BCF74-B4F5-7B29-D334-C5510262CB57}"/>
              </a:ext>
            </a:extLst>
          </p:cNvPr>
          <p:cNvSpPr/>
          <p:nvPr/>
        </p:nvSpPr>
        <p:spPr>
          <a:xfrm>
            <a:off x="5503458" y="561813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 Signals Company</a:t>
            </a:r>
            <a:endParaRPr sz="1200" dirty="0"/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B092A6D-9C1E-CB44-793A-C5F288525F10}"/>
              </a:ext>
            </a:extLst>
          </p:cNvPr>
          <p:cNvCxnSpPr/>
          <p:nvPr/>
        </p:nvCxnSpPr>
        <p:spPr>
          <a:xfrm>
            <a:off x="6091949" y="5219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ABF88FBA-D06F-973B-3AB1-4320CE1D842C}"/>
              </a:ext>
            </a:extLst>
          </p:cNvPr>
          <p:cNvSpPr txBox="1"/>
          <p:nvPr/>
        </p:nvSpPr>
        <p:spPr>
          <a:xfrm>
            <a:off x="5980534" y="540716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AC8D221C-4CA0-07D9-D127-321D83BB427E}"/>
              </a:ext>
            </a:extLst>
          </p:cNvPr>
          <p:cNvSpPr txBox="1"/>
          <p:nvPr/>
        </p:nvSpPr>
        <p:spPr>
          <a:xfrm>
            <a:off x="8360357" y="5413765"/>
            <a:ext cx="22153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F8855EAD-26F9-5798-8F00-3725F336BF6D}"/>
              </a:ext>
            </a:extLst>
          </p:cNvPr>
          <p:cNvSpPr txBox="1"/>
          <p:nvPr/>
        </p:nvSpPr>
        <p:spPr>
          <a:xfrm>
            <a:off x="10980603" y="5399052"/>
            <a:ext cx="22153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40717790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944 Reconnaissance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3533069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722678752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412602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80670458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1773706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9681517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812340263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 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82523182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550116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398864769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8951416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49254300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5320381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68961947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450540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8289601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48124683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2805073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1971312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5320794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75160155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92522170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5938600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36660670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05763346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1648981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47496167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98134812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86034025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19248191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2466695777"/>
      </p:ext>
    </p:extLst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6729714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79897182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323961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7507290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2139678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9259343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40900254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222955631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867946"/>
      </p:ext>
    </p:extLst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0230656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123206"/>
      </p:ext>
    </p:extLst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204038416"/>
      </p:ext>
    </p:extLst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83184668"/>
      </p:ext>
    </p:extLst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8218381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29575996"/>
      </p:ext>
    </p:extLst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508015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208107228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0716401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9835835"/>
      </p:ext>
    </p:extLst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11124610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08670795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01387936"/>
      </p:ext>
    </p:extLst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93993023"/>
      </p:ext>
    </p:extLst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2589967"/>
      </p:ext>
    </p:extLst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47953269"/>
      </p:ext>
    </p:extLst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9331397"/>
      </p:ext>
    </p:extLst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89890210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3182349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327789"/>
      </p:ext>
    </p:extLst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73901961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009351927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4542011"/>
      </p:ext>
    </p:extLst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98655656"/>
      </p:ext>
    </p:extLst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0601974"/>
      </p:ext>
    </p:extLst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13770281"/>
      </p:ext>
    </p:extLst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5385930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1112038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191732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526671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7398638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77890406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37912430"/>
      </p:ext>
    </p:extLst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89098948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772862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82671255"/>
      </p:ext>
    </p:extLst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013094"/>
      </p:ext>
    </p:extLst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6712755"/>
      </p:ext>
    </p:extLst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8296405"/>
      </p:ext>
    </p:extLst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02808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57337289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9410764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2308711779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083336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0482286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944 Reconnaissance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7034104"/>
      </p:ext>
    </p:extLst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93788215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2906632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69920375"/>
      </p:ext>
    </p:extLst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680403962"/>
      </p:ext>
    </p:extLst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773248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Integrated Fires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774426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4335145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64790079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43966646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35882195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12771071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16874270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4159934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51310253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77407444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644244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7949837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548183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7755443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598979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27262070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99355571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8092120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399252179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5283283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23771046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5389729"/>
      </p:ext>
    </p:extLst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044634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8921580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31070743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4247449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5605447"/>
      </p:ext>
    </p:extLst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1650456"/>
      </p:ext>
    </p:extLst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05621280"/>
      </p:ext>
    </p:extLst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92848557"/>
      </p:ext>
    </p:extLst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6456533"/>
      </p:ext>
    </p:extLst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73000770"/>
      </p:ext>
    </p:extLst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6218732"/>
      </p:ext>
    </p:extLst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732547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1896720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392 &amp; 394 Field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53880812"/>
      </p:ext>
    </p:extLst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197 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197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1971 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1972 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1973 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1974 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197 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197 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197 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197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197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36238193"/>
      </p:ext>
    </p:extLst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197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72873397"/>
      </p:ext>
    </p:extLst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4356317"/>
      </p:ext>
    </p:extLst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710843984"/>
      </p:ext>
    </p:extLst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577250917"/>
      </p:ext>
    </p:extLst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98309140"/>
      </p:ext>
    </p:extLst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7570416"/>
      </p:ext>
    </p:extLst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197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5009078"/>
      </p:ext>
    </p:extLst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Anti-Tank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3173" y="1400200"/>
            <a:ext cx="36" cy="20800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198 Anti-Tank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198 Anti-Tank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1981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1982 Anti-Tank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1983 Anti-Tank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1984 Anti-Tank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198 Reconnaissance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198 Man Portable </a:t>
            </a:r>
          </a:p>
          <a:p>
            <a:pPr algn="ctr"/>
            <a:r>
              <a:rPr lang="en-US" sz="1200" dirty="0"/>
              <a:t>Air Defense Battery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198 Medical 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198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8890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198 Engineer 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22693" y="34573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6087290" y="34894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515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BB6D249B-EF60-90B9-D34E-A089C063F6BA}"/>
              </a:ext>
            </a:extLst>
          </p:cNvPr>
          <p:cNvSpPr txBox="1"/>
          <p:nvPr/>
        </p:nvSpPr>
        <p:spPr>
          <a:xfrm>
            <a:off x="2035635" y="36726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F7315B3-4A05-B071-1A18-11AD9BA5D0E8}"/>
              </a:ext>
            </a:extLst>
          </p:cNvPr>
          <p:cNvSpPr txBox="1"/>
          <p:nvPr/>
        </p:nvSpPr>
        <p:spPr>
          <a:xfrm>
            <a:off x="7649757" y="34458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204992F-2523-6A02-2910-48F18751AEF3}"/>
              </a:ext>
            </a:extLst>
          </p:cNvPr>
          <p:cNvSpPr txBox="1"/>
          <p:nvPr/>
        </p:nvSpPr>
        <p:spPr>
          <a:xfrm>
            <a:off x="9750679" y="34458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31379522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28377137"/>
      </p:ext>
    </p:extLst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198 Anti-Tank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40381776"/>
      </p:ext>
    </p:extLst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707463"/>
      </p:ext>
    </p:extLst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5371968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744634560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80410891"/>
      </p:ext>
    </p:extLst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1915832"/>
      </p:ext>
    </p:extLst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531909436"/>
      </p:ext>
    </p:extLst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0390186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0603317"/>
      </p:ext>
    </p:extLst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22276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8098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15500359"/>
      </p:ext>
    </p:extLst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200655398"/>
      </p:ext>
    </p:extLst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28155527"/>
      </p:ext>
    </p:extLst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020319917"/>
      </p:ext>
    </p:extLst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18116083"/>
      </p:ext>
    </p:extLst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3438185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84926083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111600716"/>
      </p:ext>
    </p:extLst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198 Anti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58435679"/>
      </p:ext>
    </p:extLst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3173" y="1400200"/>
            <a:ext cx="36" cy="20800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 Combat Aviation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92 Combat Aviation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921 Attack Helicopter Squadron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922 Attack Helicopter 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923 Attack Helicopter Squadron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9924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924 Utility Helicopter Squadron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1355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 Utility Helicopter Squadron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9512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 Reconnaissance Helicopter Squadron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9512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 Aviation Maintenance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965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 Signals 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6099990" y="34894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BB6D249B-EF60-90B9-D34E-A089C063F6BA}"/>
              </a:ext>
            </a:extLst>
          </p:cNvPr>
          <p:cNvSpPr txBox="1"/>
          <p:nvPr/>
        </p:nvSpPr>
        <p:spPr>
          <a:xfrm>
            <a:off x="2022935" y="37107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6DB757-0A14-84FA-E2AB-6D012914F6DE}"/>
              </a:ext>
            </a:extLst>
          </p:cNvPr>
          <p:cNvSpPr txBox="1"/>
          <p:nvPr/>
        </p:nvSpPr>
        <p:spPr>
          <a:xfrm>
            <a:off x="5981220" y="37234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140E7DD-DA0C-E57B-EDBB-09334B7E87B1}"/>
              </a:ext>
            </a:extLst>
          </p:cNvPr>
          <p:cNvSpPr txBox="1"/>
          <p:nvPr/>
        </p:nvSpPr>
        <p:spPr>
          <a:xfrm>
            <a:off x="9934829" y="37107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898084309"/>
      </p:ext>
    </p:extLst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92 Combat Aviation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65553386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56233595"/>
      </p:ext>
    </p:extLst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80841403"/>
      </p:ext>
    </p:extLst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452680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81473" y="304255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MI-35 HIND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08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456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22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3728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MI-35 HIND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2106505"/>
      </p:ext>
    </p:extLst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Information Warfare 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 EW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3304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52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7418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2524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36855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42803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40969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36075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214943"/>
      </p:ext>
    </p:extLst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4209789"/>
      </p:ext>
    </p:extLst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Attack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0419433"/>
      </p:ext>
    </p:extLst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590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18898396"/>
      </p:ext>
    </p:extLst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Information Warfare 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 EW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3304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52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7418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2524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36855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42803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40969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36075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MI-17 HIP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375492"/>
      </p:ext>
    </p:extLst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Helicopter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339711" y="2488527"/>
            <a:ext cx="1428689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Helicopter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273453" y="304499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MI-26 HALO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0840" y="24977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5605" y="204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2230" y="2031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2824" y="3038510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MI-26 HALO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006664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855457148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Utility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5495345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470811280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Squadron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590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Platoon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10516804" y="22923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740" y="5620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4009" y="518447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89569" y="52159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50179" y="18492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434853" y="2848347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57CA6-138D-8006-18C8-0AC27FEB2805}"/>
              </a:ext>
            </a:extLst>
          </p:cNvPr>
          <p:cNvSpPr txBox="1"/>
          <p:nvPr/>
        </p:nvSpPr>
        <p:spPr>
          <a:xfrm>
            <a:off x="2948903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7760B31-BB7B-1F36-2973-E1C8AAEE3471}"/>
              </a:ext>
            </a:extLst>
          </p:cNvPr>
          <p:cNvSpPr txBox="1"/>
          <p:nvPr/>
        </p:nvSpPr>
        <p:spPr>
          <a:xfrm>
            <a:off x="5008396" y="18469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E2F9903-5D61-A139-CA6D-2FF4C6D08D44}"/>
              </a:ext>
            </a:extLst>
          </p:cNvPr>
          <p:cNvSpPr txBox="1"/>
          <p:nvPr/>
        </p:nvSpPr>
        <p:spPr>
          <a:xfrm>
            <a:off x="6749123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963527-021C-947F-3721-F222C52A80D1}"/>
              </a:ext>
            </a:extLst>
          </p:cNvPr>
          <p:cNvSpPr txBox="1"/>
          <p:nvPr/>
        </p:nvSpPr>
        <p:spPr>
          <a:xfrm>
            <a:off x="8731986" y="1817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193180681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Helicopter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50572" y="3044998"/>
            <a:ext cx="13708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KAMOV HA-27 HELIX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4002" y="24729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8767" y="20209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5392" y="20063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5986" y="3013700"/>
            <a:ext cx="13708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KAMOV HA-27 HELIX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B0CBB32-0738-2BD9-8ADB-FADCD629693C}"/>
              </a:ext>
            </a:extLst>
          </p:cNvPr>
          <p:cNvSpPr/>
          <p:nvPr/>
        </p:nvSpPr>
        <p:spPr>
          <a:xfrm>
            <a:off x="10453307" y="2482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Helicopter Section</a:t>
            </a:r>
          </a:p>
        </p:txBody>
      </p:sp>
    </p:spTree>
    <p:extLst>
      <p:ext uri="{BB962C8B-B14F-4D97-AF65-F5344CB8AC3E}">
        <p14:creationId xmlns:p14="http://schemas.microsoft.com/office/powerpoint/2010/main" val="577970438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1355" y="104775"/>
            <a:ext cx="11788048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Helicopter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44883" y="17431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50840" y="119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37929" y="20441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46209" y="24885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50416" y="20181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37929" y="20441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49072" y="20327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1844" y="20076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350572" y="3044998"/>
            <a:ext cx="13163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MI-24 RSH HIMD G1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034164"/>
            <a:ext cx="2668" cy="23439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CCABFF-6233-D140-1D6B-4744208C2C85}"/>
              </a:ext>
            </a:extLst>
          </p:cNvPr>
          <p:cNvSpPr txBox="1"/>
          <p:nvPr/>
        </p:nvSpPr>
        <p:spPr>
          <a:xfrm>
            <a:off x="5770928" y="68840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object 60">
            <a:extLst>
              <a:ext uri="{FF2B5EF4-FFF2-40B4-BE49-F238E27FC236}">
                <a16:creationId xmlns:a16="http://schemas.microsoft.com/office/drawing/2014/main" id="{261C597C-D4C6-7262-3B23-8FD23EE82821}"/>
              </a:ext>
            </a:extLst>
          </p:cNvPr>
          <p:cNvSpPr/>
          <p:nvPr/>
        </p:nvSpPr>
        <p:spPr>
          <a:xfrm>
            <a:off x="5454002" y="24729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75E7FF7-14C4-6700-930E-F854908E35AC}"/>
              </a:ext>
            </a:extLst>
          </p:cNvPr>
          <p:cNvCxnSpPr/>
          <p:nvPr/>
        </p:nvCxnSpPr>
        <p:spPr>
          <a:xfrm>
            <a:off x="6048767" y="20209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20343CA-9B39-28A9-9BB5-65C539A4D959}"/>
              </a:ext>
            </a:extLst>
          </p:cNvPr>
          <p:cNvSpPr txBox="1"/>
          <p:nvPr/>
        </p:nvSpPr>
        <p:spPr>
          <a:xfrm>
            <a:off x="5865392" y="20063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9A1516-BEFF-040E-C035-8EFECBEE4672}"/>
              </a:ext>
            </a:extLst>
          </p:cNvPr>
          <p:cNvSpPr txBox="1"/>
          <p:nvPr/>
        </p:nvSpPr>
        <p:spPr>
          <a:xfrm>
            <a:off x="5375986" y="3013700"/>
            <a:ext cx="13163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MI-24 RSH HIMD G1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B0CBB32-0738-2BD9-8ADB-FADCD629693C}"/>
              </a:ext>
            </a:extLst>
          </p:cNvPr>
          <p:cNvSpPr/>
          <p:nvPr/>
        </p:nvSpPr>
        <p:spPr>
          <a:xfrm>
            <a:off x="10453307" y="2482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Helicopter Section</a:t>
            </a:r>
          </a:p>
        </p:txBody>
      </p:sp>
    </p:spTree>
    <p:extLst>
      <p:ext uri="{BB962C8B-B14F-4D97-AF65-F5344CB8AC3E}">
        <p14:creationId xmlns:p14="http://schemas.microsoft.com/office/powerpoint/2010/main" val="3091983465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860472230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Helicopter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34480219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79426434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5058977"/>
      </p:ext>
    </p:extLst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92338887"/>
      </p:ext>
    </p:extLst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1878632"/>
      </p:ext>
    </p:extLst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Aviation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4418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Field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8540225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Attack Helicopter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Attack Helicopter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40048575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Utility Helicopter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Utility Helicopter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7450047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12352"/>
      </p:ext>
    </p:extLst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8154374"/>
      </p:ext>
    </p:extLst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9601398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 Combat Aviation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27784117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396 Surface to Surface Missile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396 Surface to Surface Missile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 Artillery Battalion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549268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609216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1507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8339EE6-2FE6-142B-FB89-0164FCA71A4F}"/>
              </a:ext>
            </a:extLst>
          </p:cNvPr>
          <p:cNvSpPr txBox="1"/>
          <p:nvPr/>
        </p:nvSpPr>
        <p:spPr>
          <a:xfrm>
            <a:off x="2011210" y="365646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9" name="object 60">
            <a:extLst>
              <a:ext uri="{FF2B5EF4-FFF2-40B4-BE49-F238E27FC236}">
                <a16:creationId xmlns:a16="http://schemas.microsoft.com/office/drawing/2014/main" id="{1C165C55-0522-DDB0-05AD-3FB090815786}"/>
              </a:ext>
            </a:extLst>
          </p:cNvPr>
          <p:cNvSpPr/>
          <p:nvPr/>
        </p:nvSpPr>
        <p:spPr>
          <a:xfrm>
            <a:off x="498645" y="560387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152C356-E5CC-8CD1-BA69-5B127A34F21A}"/>
              </a:ext>
            </a:extLst>
          </p:cNvPr>
          <p:cNvSpPr txBox="1"/>
          <p:nvPr/>
        </p:nvSpPr>
        <p:spPr>
          <a:xfrm>
            <a:off x="978322" y="539603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97E3541F-6A38-B758-E750-B75EF9A2A937}"/>
              </a:ext>
            </a:extLst>
          </p:cNvPr>
          <p:cNvCxnSpPr/>
          <p:nvPr/>
        </p:nvCxnSpPr>
        <p:spPr>
          <a:xfrm>
            <a:off x="1083157" y="51997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6736472"/>
      </p:ext>
    </p:extLst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2599978"/>
      </p:ext>
    </p:extLst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4668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Battalion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Short Range Surface to Surface Missile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4848878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48398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4845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480366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56D1E33-B257-DB1C-AC0B-D6F61190C7FB}"/>
              </a:ext>
            </a:extLst>
          </p:cNvPr>
          <p:cNvSpPr txBox="1"/>
          <p:nvPr/>
        </p:nvSpPr>
        <p:spPr>
          <a:xfrm>
            <a:off x="8473093" y="481805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5E298F8-8337-247A-45B8-9924FE259357}"/>
              </a:ext>
            </a:extLst>
          </p:cNvPr>
          <p:cNvSpPr txBox="1"/>
          <p:nvPr/>
        </p:nvSpPr>
        <p:spPr>
          <a:xfrm>
            <a:off x="7980496" y="5828274"/>
            <a:ext cx="18790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END TRAY Meteorological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3073708"/>
      </p:ext>
    </p:extLst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01" y="104775"/>
            <a:ext cx="11913079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Short Range Surface to Surface Missile Battery, Short Range Surface to Surface Missile Battalion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Short Range Surface to Surface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6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7035" y="27120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13596" y="22416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41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02955" y="22546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361968" y="324827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2187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29357" y="3266060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87245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182010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516037" y="3261275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987369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5BBF86CC-1DDC-27A9-EC8B-B8DCF75AAD9B}"/>
              </a:ext>
            </a:extLst>
          </p:cNvPr>
          <p:cNvSpPr/>
          <p:nvPr/>
        </p:nvSpPr>
        <p:spPr>
          <a:xfrm>
            <a:off x="642939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CCF2CD1-61BF-6888-0B3A-3A54ACB4677B}"/>
              </a:ext>
            </a:extLst>
          </p:cNvPr>
          <p:cNvCxnSpPr/>
          <p:nvPr/>
        </p:nvCxnSpPr>
        <p:spPr>
          <a:xfrm>
            <a:off x="7024164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E7F67A3-1FF7-BF01-A1F4-935C36E02EC3}"/>
              </a:ext>
            </a:extLst>
          </p:cNvPr>
          <p:cNvSpPr txBox="1"/>
          <p:nvPr/>
        </p:nvSpPr>
        <p:spPr>
          <a:xfrm>
            <a:off x="6358191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2F9E5A5-92FC-8B6F-B426-C8243935CE63}"/>
              </a:ext>
            </a:extLst>
          </p:cNvPr>
          <p:cNvSpPr txBox="1"/>
          <p:nvPr/>
        </p:nvSpPr>
        <p:spPr>
          <a:xfrm>
            <a:off x="6829525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C77E77-89CB-E62F-B9A2-C96C28082E2C}"/>
              </a:ext>
            </a:extLst>
          </p:cNvPr>
          <p:cNvSpPr txBox="1"/>
          <p:nvPr/>
        </p:nvSpPr>
        <p:spPr>
          <a:xfrm>
            <a:off x="417051" y="3266060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SS-26 STONE TEL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34636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36140748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7653598"/>
      </p:ext>
    </p:extLst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Short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5443148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4668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Battalion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Medium Range Surface to Surface Missile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290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4848878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48398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4845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480366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56D1E33-B257-DB1C-AC0B-D6F61190C7FB}"/>
              </a:ext>
            </a:extLst>
          </p:cNvPr>
          <p:cNvSpPr txBox="1"/>
          <p:nvPr/>
        </p:nvSpPr>
        <p:spPr>
          <a:xfrm>
            <a:off x="8473093" y="481805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5E298F8-8337-247A-45B8-9924FE259357}"/>
              </a:ext>
            </a:extLst>
          </p:cNvPr>
          <p:cNvSpPr txBox="1"/>
          <p:nvPr/>
        </p:nvSpPr>
        <p:spPr>
          <a:xfrm>
            <a:off x="7980496" y="5828274"/>
            <a:ext cx="18790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END TRAY Meteorological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1494052"/>
      </p:ext>
    </p:extLst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1999" cy="510774"/>
          </a:xfrm>
        </p:spPr>
        <p:txBody>
          <a:bodyPr>
            <a:noAutofit/>
          </a:bodyPr>
          <a:lstStyle/>
          <a:p>
            <a:pPr algn="ctr"/>
            <a: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  <a:t>Medium Range Surface to Surface Missile Battery, Medium Range Surface to Surface Missile Battalion</a:t>
            </a:r>
            <a:b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18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18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Medium Range Surface to Surface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3176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7035" y="27120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013596" y="22416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027941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202955" y="22546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361968" y="324827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2832187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29357" y="3266060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87245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Surface to Surface Missile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182010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516037" y="3261275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987369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5BBF86CC-1DDC-27A9-EC8B-B8DCF75AAD9B}"/>
              </a:ext>
            </a:extLst>
          </p:cNvPr>
          <p:cNvSpPr/>
          <p:nvPr/>
        </p:nvSpPr>
        <p:spPr>
          <a:xfrm>
            <a:off x="6429399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 err="1"/>
              <a:t>Transloader</a:t>
            </a:r>
            <a:r>
              <a:rPr lang="en-US" sz="1200" dirty="0"/>
              <a:t> Section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CCF2CD1-61BF-6888-0B3A-3A54ACB4677B}"/>
              </a:ext>
            </a:extLst>
          </p:cNvPr>
          <p:cNvCxnSpPr/>
          <p:nvPr/>
        </p:nvCxnSpPr>
        <p:spPr>
          <a:xfrm>
            <a:off x="7024164" y="22568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0E7F67A3-1FF7-BF01-A1F4-935C36E02EC3}"/>
              </a:ext>
            </a:extLst>
          </p:cNvPr>
          <p:cNvSpPr txBox="1"/>
          <p:nvPr/>
        </p:nvSpPr>
        <p:spPr>
          <a:xfrm>
            <a:off x="6358191" y="3257434"/>
            <a:ext cx="18357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ZIL 157T L500 Missile Transport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2F9E5A5-92FC-8B6F-B426-C8243935CE63}"/>
              </a:ext>
            </a:extLst>
          </p:cNvPr>
          <p:cNvSpPr txBox="1"/>
          <p:nvPr/>
        </p:nvSpPr>
        <p:spPr>
          <a:xfrm>
            <a:off x="6829525" y="22421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C77E77-89CB-E62F-B9A2-C96C28082E2C}"/>
              </a:ext>
            </a:extLst>
          </p:cNvPr>
          <p:cNvSpPr txBox="1"/>
          <p:nvPr/>
        </p:nvSpPr>
        <p:spPr>
          <a:xfrm>
            <a:off x="417051" y="3266060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SS-3 SHYSTER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4873832"/>
      </p:ext>
    </p:extLst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9842420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Medium Range Surface to Surface Missile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08509416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0239796-E7FC-6567-60D1-ACF9ADFB238A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30987DF-33A2-3B11-952E-85D6E4489C70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EF81064A-B127-7678-6E12-B7E901B48937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9AF68484-6BE9-6E38-6503-E693EDD7C99A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445BFAB8-DB9D-9C6B-EAD9-A673B760FE83}"/>
              </a:ext>
            </a:extLst>
          </p:cNvPr>
          <p:cNvSpPr/>
          <p:nvPr/>
        </p:nvSpPr>
        <p:spPr>
          <a:xfrm>
            <a:off x="2767203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E13227FC-DCC4-200C-25CB-4D90799049F3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48CAEBAC-C4B2-4F3E-F27C-DF188FB26DB6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24B7EA75-7FAC-53F3-318F-970E9DF78B2B}"/>
              </a:ext>
            </a:extLst>
          </p:cNvPr>
          <p:cNvCxnSpPr/>
          <p:nvPr/>
        </p:nvCxnSpPr>
        <p:spPr>
          <a:xfrm>
            <a:off x="3361968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68E9B54-39E7-CFE3-2F52-FE152352F5D6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BEACC406-5FF1-2D5E-811F-A588C601BF04}"/>
              </a:ext>
            </a:extLst>
          </p:cNvPr>
          <p:cNvSpPr txBox="1"/>
          <p:nvPr/>
        </p:nvSpPr>
        <p:spPr>
          <a:xfrm>
            <a:off x="2695995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A57A61-1EF1-7AAC-8C73-6849CC222855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7626E81-0A30-59DA-18F6-BF36879D9D58}"/>
              </a:ext>
            </a:extLst>
          </p:cNvPr>
          <p:cNvSpPr txBox="1"/>
          <p:nvPr/>
        </p:nvSpPr>
        <p:spPr>
          <a:xfrm>
            <a:off x="3166214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EDB1AC3-CEA8-4DE6-EA6F-B0E8AAB84A30}"/>
              </a:ext>
            </a:extLst>
          </p:cNvPr>
          <p:cNvSpPr txBox="1"/>
          <p:nvPr/>
        </p:nvSpPr>
        <p:spPr>
          <a:xfrm>
            <a:off x="10432273" y="3257434"/>
            <a:ext cx="180209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Flatbed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8D0332AB-79FC-FBE8-8883-03C7DE09E125}"/>
              </a:ext>
            </a:extLst>
          </p:cNvPr>
          <p:cNvSpPr/>
          <p:nvPr/>
        </p:nvSpPr>
        <p:spPr>
          <a:xfrm>
            <a:off x="5496713" y="2723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8474EAFB-8664-CE14-D124-7D50D2C5C6B8}"/>
              </a:ext>
            </a:extLst>
          </p:cNvPr>
          <p:cNvCxnSpPr/>
          <p:nvPr/>
        </p:nvCxnSpPr>
        <p:spPr>
          <a:xfrm>
            <a:off x="6091478" y="22715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>
            <a:extLst>
              <a:ext uri="{FF2B5EF4-FFF2-40B4-BE49-F238E27FC236}">
                <a16:creationId xmlns:a16="http://schemas.microsoft.com/office/drawing/2014/main" id="{AA8EA946-D0BA-043C-4CC7-719002B24B51}"/>
              </a:ext>
            </a:extLst>
          </p:cNvPr>
          <p:cNvSpPr txBox="1"/>
          <p:nvPr/>
        </p:nvSpPr>
        <p:spPr>
          <a:xfrm>
            <a:off x="5425505" y="3272181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C842E6-78EF-EF2B-4C26-FEE3C10A0258}"/>
              </a:ext>
            </a:extLst>
          </p:cNvPr>
          <p:cNvSpPr txBox="1"/>
          <p:nvPr/>
        </p:nvSpPr>
        <p:spPr>
          <a:xfrm>
            <a:off x="5896837" y="22569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C2436BD1-331E-1187-A483-5ACA3CCD3254}"/>
              </a:ext>
            </a:extLst>
          </p:cNvPr>
          <p:cNvSpPr/>
          <p:nvPr/>
        </p:nvSpPr>
        <p:spPr>
          <a:xfrm>
            <a:off x="7838115" y="27174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100" dirty="0"/>
              <a:t>Explosive Ordnance Maintenance Section</a:t>
            </a: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2C01E1BA-4D3C-30C1-AABF-E45D60F32D12}"/>
              </a:ext>
            </a:extLst>
          </p:cNvPr>
          <p:cNvCxnSpPr/>
          <p:nvPr/>
        </p:nvCxnSpPr>
        <p:spPr>
          <a:xfrm>
            <a:off x="8432880" y="22654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A309A52B-27B9-5545-7728-0E53B43F57BD}"/>
              </a:ext>
            </a:extLst>
          </p:cNvPr>
          <p:cNvSpPr txBox="1"/>
          <p:nvPr/>
        </p:nvSpPr>
        <p:spPr>
          <a:xfrm>
            <a:off x="7766907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231E49-84C7-03AA-6C0F-DDD6EEA6AFD7}"/>
              </a:ext>
            </a:extLst>
          </p:cNvPr>
          <p:cNvSpPr txBox="1"/>
          <p:nvPr/>
        </p:nvSpPr>
        <p:spPr>
          <a:xfrm>
            <a:off x="8238241" y="225080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6E386A-1D9C-E701-8373-C7B3DB214BDA}"/>
              </a:ext>
            </a:extLst>
          </p:cNvPr>
          <p:cNvSpPr txBox="1"/>
          <p:nvPr/>
        </p:nvSpPr>
        <p:spPr>
          <a:xfrm>
            <a:off x="417051" y="326606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7291066"/>
      </p:ext>
    </p:extLst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63541861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2662264871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13907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Integrated Fires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51676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71867510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499375454"/>
      </p:ext>
    </p:extLst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8937574"/>
      </p:ext>
    </p:extLst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2668037"/>
      </p:ext>
    </p:extLst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67721094"/>
      </p:ext>
    </p:extLst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05066599"/>
      </p:ext>
    </p:extLst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3880023"/>
      </p:ext>
    </p:extLst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3465128"/>
      </p:ext>
    </p:extLst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0798088"/>
      </p:ext>
    </p:extLst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715932549"/>
      </p:ext>
    </p:extLst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9827652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1165232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40643087"/>
      </p:ext>
    </p:extLst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37448311"/>
      </p:ext>
    </p:extLst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7255779"/>
      </p:ext>
    </p:extLst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1175652"/>
      </p:ext>
    </p:extLst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2168703"/>
      </p:ext>
    </p:extLst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69126169"/>
      </p:ext>
    </p:extLst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48295940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70237315"/>
      </p:ext>
    </p:extLst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14332268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61101691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71657004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31220963"/>
      </p:ext>
    </p:extLst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8780806"/>
      </p:ext>
    </p:extLst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218997414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132862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37690425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26278588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8398149"/>
      </p:ext>
    </p:extLst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73557992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4427231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7286821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43559921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396 Surface to Surface Missile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65450982"/>
      </p:ext>
    </p:extLst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44235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398 Multi-Barrel Rocket Launcher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398 Multi-Barrel Rocket Launcher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3981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3982 Multi-Barrel Rocket Launcher 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3983 Multi-Barrel Rocket Launcher 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398 Support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398 Signals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2045816"/>
      </p:ext>
    </p:extLst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398 Multi-Barrel Rocket Launcher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617531"/>
      </p:ext>
    </p:extLst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29525003"/>
      </p:ext>
    </p:extLst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807846056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7906934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36346921"/>
      </p:ext>
    </p:extLst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61076512"/>
      </p:ext>
    </p:extLst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13422281"/>
      </p:ext>
    </p:extLst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38995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107194165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733728634"/>
      </p:ext>
    </p:extLst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1896069"/>
      </p:ext>
    </p:extLst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40409937"/>
      </p:ext>
    </p:extLst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92795459"/>
      </p:ext>
    </p:extLst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5852702"/>
      </p:ext>
    </p:extLst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03662624"/>
      </p:ext>
    </p:extLst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398 Multi-Barrel Rocket Launcher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3556283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D9463E-E6BB-41AE-B2DE-4A8E3C42B054}"/>
              </a:ext>
            </a:extLst>
          </p:cNvPr>
          <p:cNvCxnSpPr>
            <a:cxnSpLocks/>
          </p:cNvCxnSpPr>
          <p:nvPr/>
        </p:nvCxnSpPr>
        <p:spPr>
          <a:xfrm>
            <a:off x="6093210" y="1727225"/>
            <a:ext cx="1736" cy="36947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68679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sp>
        <p:nvSpPr>
          <p:cNvPr id="3" name="object 60">
            <a:extLst>
              <a:ext uri="{FF2B5EF4-FFF2-40B4-BE49-F238E27FC236}">
                <a16:creationId xmlns:a16="http://schemas.microsoft.com/office/drawing/2014/main" id="{FE237D86-1580-4A23-9FBE-3F9E1F85B48F}"/>
              </a:ext>
            </a:extLst>
          </p:cNvPr>
          <p:cNvSpPr/>
          <p:nvPr/>
        </p:nvSpPr>
        <p:spPr>
          <a:xfrm>
            <a:off x="5501640" y="11785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 Combat Engineer Brigade</a:t>
            </a:r>
            <a:endParaRPr sz="12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6B97F9A-FFCA-49A8-BD01-117373B009F2}"/>
              </a:ext>
            </a:extLst>
          </p:cNvPr>
          <p:cNvSpPr txBox="1"/>
          <p:nvPr/>
        </p:nvSpPr>
        <p:spPr>
          <a:xfrm>
            <a:off x="5966912" y="9707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5" name="object 60">
            <a:extLst>
              <a:ext uri="{FF2B5EF4-FFF2-40B4-BE49-F238E27FC236}">
                <a16:creationId xmlns:a16="http://schemas.microsoft.com/office/drawing/2014/main" id="{B4E062F0-159E-44B0-B50F-6E1F400E4606}"/>
              </a:ext>
            </a:extLst>
          </p:cNvPr>
          <p:cNvSpPr/>
          <p:nvPr/>
        </p:nvSpPr>
        <p:spPr>
          <a:xfrm>
            <a:off x="497009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900 Combat Engineer Brigade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64D4E95-F401-425F-9492-8FEFEDE7660C}"/>
              </a:ext>
            </a:extLst>
          </p:cNvPr>
          <p:cNvSpPr txBox="1"/>
          <p:nvPr/>
        </p:nvSpPr>
        <p:spPr>
          <a:xfrm>
            <a:off x="949500" y="2410542"/>
            <a:ext cx="23159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" name="object 60">
            <a:extLst>
              <a:ext uri="{FF2B5EF4-FFF2-40B4-BE49-F238E27FC236}">
                <a16:creationId xmlns:a16="http://schemas.microsoft.com/office/drawing/2014/main" id="{AB407901-2906-4D5F-9D3F-D4F504F92090}"/>
              </a:ext>
            </a:extLst>
          </p:cNvPr>
          <p:cNvSpPr/>
          <p:nvPr/>
        </p:nvSpPr>
        <p:spPr>
          <a:xfrm>
            <a:off x="2164338" y="26303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9001 Combat Engineer Battalion</a:t>
            </a:r>
            <a:endParaRPr sz="12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1239BF-0A90-420A-99A3-ABBB2C14FFD7}"/>
              </a:ext>
            </a:extLst>
          </p:cNvPr>
          <p:cNvSpPr txBox="1"/>
          <p:nvPr/>
        </p:nvSpPr>
        <p:spPr>
          <a:xfrm>
            <a:off x="2667710" y="24225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" name="object 60">
            <a:extLst>
              <a:ext uri="{FF2B5EF4-FFF2-40B4-BE49-F238E27FC236}">
                <a16:creationId xmlns:a16="http://schemas.microsoft.com/office/drawing/2014/main" id="{36001936-C1ED-4564-921B-1B89FB5092DD}"/>
              </a:ext>
            </a:extLst>
          </p:cNvPr>
          <p:cNvSpPr/>
          <p:nvPr/>
        </p:nvSpPr>
        <p:spPr>
          <a:xfrm>
            <a:off x="3831666" y="262237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9002 Combat Engineer Battalion</a:t>
            </a:r>
            <a:endParaRPr sz="12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BB4D70A-E403-4181-8EEF-90C77FB3276A}"/>
              </a:ext>
            </a:extLst>
          </p:cNvPr>
          <p:cNvSpPr txBox="1"/>
          <p:nvPr/>
        </p:nvSpPr>
        <p:spPr>
          <a:xfrm>
            <a:off x="4284238" y="241452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1" name="object 60">
            <a:extLst>
              <a:ext uri="{FF2B5EF4-FFF2-40B4-BE49-F238E27FC236}">
                <a16:creationId xmlns:a16="http://schemas.microsoft.com/office/drawing/2014/main" id="{5CBAA57F-865B-4D76-95BC-7440B31756C3}"/>
              </a:ext>
            </a:extLst>
          </p:cNvPr>
          <p:cNvSpPr/>
          <p:nvPr/>
        </p:nvSpPr>
        <p:spPr>
          <a:xfrm>
            <a:off x="7166033" y="262237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9003 Road Bridge Battalion</a:t>
            </a:r>
            <a:endParaRPr sz="1200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03ED40C-A408-43F9-9615-941AEF7BF412}"/>
              </a:ext>
            </a:extLst>
          </p:cNvPr>
          <p:cNvSpPr txBox="1"/>
          <p:nvPr/>
        </p:nvSpPr>
        <p:spPr>
          <a:xfrm>
            <a:off x="7631305" y="241452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3" name="object 60">
            <a:extLst>
              <a:ext uri="{FF2B5EF4-FFF2-40B4-BE49-F238E27FC236}">
                <a16:creationId xmlns:a16="http://schemas.microsoft.com/office/drawing/2014/main" id="{8BC09115-69BE-4810-A4F8-DA84B6C35FDA}"/>
              </a:ext>
            </a:extLst>
          </p:cNvPr>
          <p:cNvSpPr/>
          <p:nvPr/>
        </p:nvSpPr>
        <p:spPr>
          <a:xfrm>
            <a:off x="883692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9004 Obstacle Battalion</a:t>
            </a:r>
            <a:endParaRPr sz="12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52B0C9-4BB8-4142-AE57-BA286088BF85}"/>
              </a:ext>
            </a:extLst>
          </p:cNvPr>
          <p:cNvSpPr txBox="1"/>
          <p:nvPr/>
        </p:nvSpPr>
        <p:spPr>
          <a:xfrm>
            <a:off x="9344050" y="24105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2A12C88-3F74-4F56-91C3-91274D1B432F}"/>
              </a:ext>
            </a:extLst>
          </p:cNvPr>
          <p:cNvSpPr/>
          <p:nvPr/>
        </p:nvSpPr>
        <p:spPr>
          <a:xfrm>
            <a:off x="10507814" y="26183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9005 Obstacle Clearance Battalion</a:t>
            </a:r>
            <a:endParaRPr sz="12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D7B24F9-7D9C-4FBF-B0AB-3FBD07488561}"/>
              </a:ext>
            </a:extLst>
          </p:cNvPr>
          <p:cNvSpPr txBox="1"/>
          <p:nvPr/>
        </p:nvSpPr>
        <p:spPr>
          <a:xfrm>
            <a:off x="10967166" y="241837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7" name="object 60">
            <a:extLst>
              <a:ext uri="{FF2B5EF4-FFF2-40B4-BE49-F238E27FC236}">
                <a16:creationId xmlns:a16="http://schemas.microsoft.com/office/drawing/2014/main" id="{45510C4A-936F-42D6-8656-7C9193F3D99B}"/>
              </a:ext>
            </a:extLst>
          </p:cNvPr>
          <p:cNvSpPr/>
          <p:nvPr/>
        </p:nvSpPr>
        <p:spPr>
          <a:xfrm>
            <a:off x="928035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9006 Pontoon Bridge Battalion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E18045-E5AA-44BD-AC64-70F4A219B569}"/>
              </a:ext>
            </a:extLst>
          </p:cNvPr>
          <p:cNvSpPr txBox="1"/>
          <p:nvPr/>
        </p:nvSpPr>
        <p:spPr>
          <a:xfrm>
            <a:off x="1402538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5BC1E4-CF2A-44D2-B31C-C9DD55E213C5}"/>
              </a:ext>
            </a:extLst>
          </p:cNvPr>
          <p:cNvSpPr/>
          <p:nvPr/>
        </p:nvSpPr>
        <p:spPr>
          <a:xfrm>
            <a:off x="2620477" y="430820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9007 C3D Battalion</a:t>
            </a:r>
            <a:endParaRPr sz="12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BA95355-8E4C-4BC8-AC29-90D094E68A99}"/>
              </a:ext>
            </a:extLst>
          </p:cNvPr>
          <p:cNvSpPr txBox="1"/>
          <p:nvPr/>
        </p:nvSpPr>
        <p:spPr>
          <a:xfrm>
            <a:off x="3095228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A4FACB53-94AF-4AED-85DB-E1C2C6A4EE98}"/>
              </a:ext>
            </a:extLst>
          </p:cNvPr>
          <p:cNvSpPr/>
          <p:nvPr/>
        </p:nvSpPr>
        <p:spPr>
          <a:xfrm>
            <a:off x="431292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9008 Fabrication Battalion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F214F3E-0E6E-4E3F-8856-2387836818E9}"/>
              </a:ext>
            </a:extLst>
          </p:cNvPr>
          <p:cNvSpPr txBox="1"/>
          <p:nvPr/>
        </p:nvSpPr>
        <p:spPr>
          <a:xfrm>
            <a:off x="4766629" y="410805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C95B105C-287F-4F40-8702-FE6EC1C26739}"/>
              </a:ext>
            </a:extLst>
          </p:cNvPr>
          <p:cNvSpPr/>
          <p:nvPr/>
        </p:nvSpPr>
        <p:spPr>
          <a:xfrm>
            <a:off x="6740467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 Heavy Equipment Transport Battalion</a:t>
            </a:r>
            <a:endParaRPr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899AF2A-104F-4CE4-BDCC-761A6AA234D6}"/>
              </a:ext>
            </a:extLst>
          </p:cNvPr>
          <p:cNvSpPr txBox="1"/>
          <p:nvPr/>
        </p:nvSpPr>
        <p:spPr>
          <a:xfrm>
            <a:off x="7199795" y="409288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C4AC075-546A-4055-BF2E-947D1BEEF7DA}"/>
              </a:ext>
            </a:extLst>
          </p:cNvPr>
          <p:cNvSpPr/>
          <p:nvPr/>
        </p:nvSpPr>
        <p:spPr>
          <a:xfrm>
            <a:off x="8615123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 Support Battalion</a:t>
            </a:r>
            <a:endParaRPr sz="12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C7E82F-DED3-478C-A6AB-4FF8B4C47C81}"/>
              </a:ext>
            </a:extLst>
          </p:cNvPr>
          <p:cNvSpPr txBox="1"/>
          <p:nvPr/>
        </p:nvSpPr>
        <p:spPr>
          <a:xfrm>
            <a:off x="9045439" y="410586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8793B26-CB47-40F0-B26F-92B03C401424}"/>
              </a:ext>
            </a:extLst>
          </p:cNvPr>
          <p:cNvSpPr/>
          <p:nvPr/>
        </p:nvSpPr>
        <p:spPr>
          <a:xfrm>
            <a:off x="10489780" y="43239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 Engineer Reconnaissance Company</a:t>
            </a:r>
            <a:endParaRPr sz="12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F680FA4-4CC5-4EE9-BC60-E3AF40291F4E}"/>
              </a:ext>
            </a:extLst>
          </p:cNvPr>
          <p:cNvSpPr txBox="1"/>
          <p:nvPr/>
        </p:nvSpPr>
        <p:spPr>
          <a:xfrm>
            <a:off x="10982750" y="410586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BF53780-93E3-439D-805C-48D0F5881444}"/>
              </a:ext>
            </a:extLst>
          </p:cNvPr>
          <p:cNvSpPr/>
          <p:nvPr/>
        </p:nvSpPr>
        <p:spPr>
          <a:xfrm>
            <a:off x="5501640" y="5591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 Signals Company</a:t>
            </a:r>
            <a:endParaRPr sz="12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48F25E8-EC96-4613-B9D2-3852BF247A2A}"/>
              </a:ext>
            </a:extLst>
          </p:cNvPr>
          <p:cNvSpPr txBox="1"/>
          <p:nvPr/>
        </p:nvSpPr>
        <p:spPr>
          <a:xfrm>
            <a:off x="5991650" y="5410200"/>
            <a:ext cx="23526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4C5F03-BC8D-475B-9CDB-335FAEADFB75}"/>
              </a:ext>
            </a:extLst>
          </p:cNvPr>
          <p:cNvCxnSpPr/>
          <p:nvPr/>
        </p:nvCxnSpPr>
        <p:spPr>
          <a:xfrm>
            <a:off x="1088729" y="21739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D755EF5-85CA-4B19-8D0C-66D27152074E}"/>
              </a:ext>
            </a:extLst>
          </p:cNvPr>
          <p:cNvCxnSpPr/>
          <p:nvPr/>
        </p:nvCxnSpPr>
        <p:spPr>
          <a:xfrm>
            <a:off x="1521139" y="3860800"/>
            <a:ext cx="957732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E872848-9C08-44A4-A881-2477CAF15C99}"/>
              </a:ext>
            </a:extLst>
          </p:cNvPr>
          <p:cNvCxnSpPr>
            <a:cxnSpLocks/>
            <a:endCxn id="6" idx="0"/>
          </p:cNvCxnSpPr>
          <p:nvPr/>
        </p:nvCxnSpPr>
        <p:spPr>
          <a:xfrm flipH="1">
            <a:off x="1065300" y="2173973"/>
            <a:ext cx="10730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BDE7B88-041B-41BB-A0A1-E9F93FF9F97B}"/>
              </a:ext>
            </a:extLst>
          </p:cNvPr>
          <p:cNvCxnSpPr/>
          <p:nvPr/>
        </p:nvCxnSpPr>
        <p:spPr>
          <a:xfrm>
            <a:off x="2794562" y="2188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6F7074A-AD99-4184-A7D3-BD993F7D752C}"/>
              </a:ext>
            </a:extLst>
          </p:cNvPr>
          <p:cNvCxnSpPr/>
          <p:nvPr/>
        </p:nvCxnSpPr>
        <p:spPr>
          <a:xfrm>
            <a:off x="4421035" y="2173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284F436-C51D-4E19-9222-2457CDB5327F}"/>
              </a:ext>
            </a:extLst>
          </p:cNvPr>
          <p:cNvCxnSpPr/>
          <p:nvPr/>
        </p:nvCxnSpPr>
        <p:spPr>
          <a:xfrm>
            <a:off x="7754872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4CA8295-E805-425D-B955-6E361869256C}"/>
              </a:ext>
            </a:extLst>
          </p:cNvPr>
          <p:cNvCxnSpPr/>
          <p:nvPr/>
        </p:nvCxnSpPr>
        <p:spPr>
          <a:xfrm>
            <a:off x="9460705" y="2196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D5C5D4D-11EC-403E-ABDA-9A765D71FF7A}"/>
              </a:ext>
            </a:extLst>
          </p:cNvPr>
          <p:cNvCxnSpPr/>
          <p:nvPr/>
        </p:nvCxnSpPr>
        <p:spPr>
          <a:xfrm>
            <a:off x="11087178" y="2182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C928600-894A-417D-97AD-389215C769FE}"/>
              </a:ext>
            </a:extLst>
          </p:cNvPr>
          <p:cNvCxnSpPr/>
          <p:nvPr/>
        </p:nvCxnSpPr>
        <p:spPr>
          <a:xfrm>
            <a:off x="1521139" y="38652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0CD3FE8-2B14-42B8-A0E7-C3BF30F2E973}"/>
              </a:ext>
            </a:extLst>
          </p:cNvPr>
          <p:cNvCxnSpPr/>
          <p:nvPr/>
        </p:nvCxnSpPr>
        <p:spPr>
          <a:xfrm>
            <a:off x="3226972" y="38800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4C2E48D-2756-4B63-B0AC-6CA6D50984C5}"/>
              </a:ext>
            </a:extLst>
          </p:cNvPr>
          <p:cNvCxnSpPr/>
          <p:nvPr/>
        </p:nvCxnSpPr>
        <p:spPr>
          <a:xfrm>
            <a:off x="4904606" y="3837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828B0C0-546E-4353-831A-ABE22D4E78BB}"/>
              </a:ext>
            </a:extLst>
          </p:cNvPr>
          <p:cNvCxnSpPr/>
          <p:nvPr/>
        </p:nvCxnSpPr>
        <p:spPr>
          <a:xfrm>
            <a:off x="7330416" y="38526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D30028B-D199-49EB-B6EB-1F645F331095}"/>
              </a:ext>
            </a:extLst>
          </p:cNvPr>
          <p:cNvCxnSpPr/>
          <p:nvPr/>
        </p:nvCxnSpPr>
        <p:spPr>
          <a:xfrm>
            <a:off x="918062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72C2A2E-E6EF-46D5-93B2-0F71CE5F0450}"/>
              </a:ext>
            </a:extLst>
          </p:cNvPr>
          <p:cNvCxnSpPr/>
          <p:nvPr/>
        </p:nvCxnSpPr>
        <p:spPr>
          <a:xfrm>
            <a:off x="11081466" y="38674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6128997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900 Combat Engineer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16540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0623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060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65601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6560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02150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63858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638581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656017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29724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167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319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70240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065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08774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2049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204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297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2536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1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7471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74603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74603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76930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76678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76678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494670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50892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433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39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49451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76427" y="324564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3551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70749" y="28119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147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51972" y="3827698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84738" y="3832836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894543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021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A0B5EE8-B22C-4063-BA60-16C2FCCD8628}"/>
              </a:ext>
            </a:extLst>
          </p:cNvPr>
          <p:cNvSpPr txBox="1"/>
          <p:nvPr/>
        </p:nvSpPr>
        <p:spPr>
          <a:xfrm>
            <a:off x="3536903" y="178914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85157788"/>
      </p:ext>
    </p:extLst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47590001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117135262"/>
      </p:ext>
    </p:extLst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964083443"/>
      </p:ext>
    </p:extLst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3529227"/>
      </p:ext>
    </p:extLst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963" y="104775"/>
            <a:ext cx="1163862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0589854"/>
      </p:ext>
    </p:extLst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7172737"/>
      </p:ext>
    </p:extLst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141692528"/>
      </p:ext>
    </p:extLst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29593785"/>
      </p:ext>
    </p:extLst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95234602"/>
      </p:ext>
    </p:extLst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52673946"/>
      </p:ext>
    </p:extLst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198151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72650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03306492"/>
      </p:ext>
    </p:extLst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3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8319339"/>
      </p:ext>
    </p:extLst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431" y="104775"/>
            <a:ext cx="11798423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64303202"/>
      </p:ext>
    </p:extLst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37680736"/>
      </p:ext>
    </p:extLst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38635203"/>
      </p:ext>
    </p:extLst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2858074"/>
      </p:ext>
    </p:extLst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Combat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551538"/>
      </p:ext>
    </p:extLst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773" y="23123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9858" y="18601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998161" y="20873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66958272"/>
      </p:ext>
    </p:extLst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Bridging Company,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272569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MTU-72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7557266"/>
      </p:ext>
    </p:extLst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Construction Company,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9653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E0E0839-AB64-409C-9796-B431E7911B3E}"/>
              </a:ext>
            </a:extLst>
          </p:cNvPr>
          <p:cNvSpPr txBox="1"/>
          <p:nvPr/>
        </p:nvSpPr>
        <p:spPr>
          <a:xfrm>
            <a:off x="5407635" y="3272569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637C0CE-5813-4A6B-BDAE-CDBFB5307880}"/>
              </a:ext>
            </a:extLst>
          </p:cNvPr>
          <p:cNvSpPr txBox="1"/>
          <p:nvPr/>
        </p:nvSpPr>
        <p:spPr>
          <a:xfrm>
            <a:off x="10441499" y="3285416"/>
            <a:ext cx="1478290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537 Tractor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TMK-3 Ditching Machine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5946580"/>
      </p:ext>
    </p:extLst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34847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9806558"/>
      </p:ext>
    </p:extLst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Road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2431943"/>
      </p:ext>
    </p:extLst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36770273"/>
      </p:ext>
    </p:extLst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Company,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2971" y="2293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662575" y="27443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026854" y="227017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3577007" y="3296608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50E6E4-5CC0-4768-A0BA-E847BD828896}"/>
              </a:ext>
            </a:extLst>
          </p:cNvPr>
          <p:cNvCxnSpPr/>
          <p:nvPr/>
        </p:nvCxnSpPr>
        <p:spPr>
          <a:xfrm>
            <a:off x="7930130" y="2266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78F6A22F-09BE-400A-93B9-4A376761B470}"/>
              </a:ext>
            </a:extLst>
          </p:cNvPr>
          <p:cNvSpPr/>
          <p:nvPr/>
        </p:nvSpPr>
        <p:spPr>
          <a:xfrm>
            <a:off x="7329734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D03842A-2F5E-40B8-A293-111BD08745CB}"/>
              </a:ext>
            </a:extLst>
          </p:cNvPr>
          <p:cNvSpPr txBox="1"/>
          <p:nvPr/>
        </p:nvSpPr>
        <p:spPr>
          <a:xfrm>
            <a:off x="7694013" y="224385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DE50C6F-ED4B-48A2-90D7-7816188B9D12}"/>
              </a:ext>
            </a:extLst>
          </p:cNvPr>
          <p:cNvSpPr txBox="1"/>
          <p:nvPr/>
        </p:nvSpPr>
        <p:spPr>
          <a:xfrm>
            <a:off x="7244166" y="3270281"/>
            <a:ext cx="1208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 Mine 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702523"/>
      </p:ext>
    </p:extLst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62268113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Obstacle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75235251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00134374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Obstacle Clearance Company,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Obstacle Clearance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Clearance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Route Clearance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272569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IMR-2 AEV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285416"/>
            <a:ext cx="171393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MAZ 535 8x8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UR-77 Minefield Breacher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7948900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228907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Obstacle Clearance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90535077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5487963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6083712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75146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323709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60821958"/>
      </p:ext>
    </p:extLst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761" y="2710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526" y="22585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73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26531" y="224390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927427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327031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691310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644849246"/>
      </p:ext>
    </p:extLst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7451" y="104775"/>
            <a:ext cx="1159423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4310 6x4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BMK-255M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58030368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53329074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Pontoon Bridging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66356812"/>
      </p:ext>
    </p:extLst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Camouflage, Concealment, Counter Surveillance &amp; Deception (C3D)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14132293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2001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C3D Company,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20574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657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06454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5089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3523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06454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30716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305697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30515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14475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4005943"/>
            <a:ext cx="2668" cy="13721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3074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35258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Camouflage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305168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40781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Spray Paint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4090961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21794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2346111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C3D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571908414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54630" y="23195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55994" y="22934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Fabrication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50379" y="18580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60257" y="1838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541813" y="209395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8449492" y="206250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41907082"/>
      </p:ext>
    </p:extLst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9207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Fabrication Company,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546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C3D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3134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57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72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Metal Fabrication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3134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3205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3058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3004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964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26281" y="3309257"/>
            <a:ext cx="0" cy="206887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32369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747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Wood Fabrication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30057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538DDC-234A-4F02-A407-336C0AF0F52A}"/>
              </a:ext>
            </a:extLst>
          </p:cNvPr>
          <p:cNvSpPr txBox="1"/>
          <p:nvPr/>
        </p:nvSpPr>
        <p:spPr>
          <a:xfrm>
            <a:off x="5407635" y="3326999"/>
            <a:ext cx="15600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Sawmill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Spray Paint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4A7D656-9340-49C4-8B32-EC2CDD584B6F}"/>
              </a:ext>
            </a:extLst>
          </p:cNvPr>
          <p:cNvSpPr txBox="1"/>
          <p:nvPr/>
        </p:nvSpPr>
        <p:spPr>
          <a:xfrm>
            <a:off x="10441499" y="3339846"/>
            <a:ext cx="146867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M200A1 Welding Set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5633805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946991654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81863601"/>
      </p:ext>
    </p:extLst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Fabrication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500671556"/>
      </p:ext>
    </p:extLst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500283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11095048" y="22660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2053" y="22514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2971" y="2293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662575" y="27443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026854" y="227017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50E6E4-5CC0-4768-A0BA-E847BD828896}"/>
              </a:ext>
            </a:extLst>
          </p:cNvPr>
          <p:cNvCxnSpPr/>
          <p:nvPr/>
        </p:nvCxnSpPr>
        <p:spPr>
          <a:xfrm>
            <a:off x="7930130" y="22669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78F6A22F-09BE-400A-93B9-4A376761B470}"/>
              </a:ext>
            </a:extLst>
          </p:cNvPr>
          <p:cNvSpPr/>
          <p:nvPr/>
        </p:nvSpPr>
        <p:spPr>
          <a:xfrm>
            <a:off x="7329734" y="27180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D03842A-2F5E-40B8-A293-111BD08745CB}"/>
              </a:ext>
            </a:extLst>
          </p:cNvPr>
          <p:cNvSpPr txBox="1"/>
          <p:nvPr/>
        </p:nvSpPr>
        <p:spPr>
          <a:xfrm>
            <a:off x="7694013" y="224385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827430778"/>
      </p:ext>
    </p:extLst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25040292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964763137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011404347"/>
      </p:ext>
    </p:extLst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653" y="104775"/>
            <a:ext cx="1183374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9316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44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55196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996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9926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9963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5519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540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5406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541242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51545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5259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55039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6834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53897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55039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993015"/>
      </p:ext>
    </p:extLst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675" y="104775"/>
            <a:ext cx="11745157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1494025"/>
      </p:ext>
    </p:extLst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52193445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3510359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7568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Integrated Support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139481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908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Integrated Support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1383373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54177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5248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9824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774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5157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986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7783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5417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53044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528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530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21187" y="557339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</p:spTree>
    <p:extLst>
      <p:ext uri="{BB962C8B-B14F-4D97-AF65-F5344CB8AC3E}">
        <p14:creationId xmlns:p14="http://schemas.microsoft.com/office/powerpoint/2010/main" val="178195448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2916606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98001630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7432608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395456704"/>
      </p:ext>
    </p:extLst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5359933"/>
      </p:ext>
    </p:extLst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9478403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495956169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51509185"/>
      </p:ext>
    </p:extLst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5393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5942004"/>
      </p:ext>
    </p:extLst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37066238"/>
      </p:ext>
    </p:extLst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900 Combat Engineer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859904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345102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12668" cy="222978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976 Signals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976 Signals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9761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9762 Signals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976 Courier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976 Maintenance Company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976 Support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5501640" y="37937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5822693" y="336198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1106888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185" y="6111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976 Signals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8777240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64628045"/>
      </p:ext>
    </p:extLst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235387115"/>
      </p:ext>
    </p:extLst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269835182"/>
      </p:ext>
    </p:extLst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71921230"/>
      </p:ext>
    </p:extLst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410569"/>
      </p:ext>
    </p:extLst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Platoon, Signals Company,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955043638"/>
      </p:ext>
    </p:extLst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68070977"/>
      </p:ext>
    </p:extLst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Courier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976 Courier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792136" y="21545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48491" y="16841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388056" y="16971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1819103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2763660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Platoon, 976 Courier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113422920"/>
      </p:ext>
    </p:extLst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RKhM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601763"/>
      </p:ext>
    </p:extLst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353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79507102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32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929764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749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MTLB-M1980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</p:txBody>
      </p:sp>
    </p:spTree>
    <p:extLst>
      <p:ext uri="{BB962C8B-B14F-4D97-AF65-F5344CB8AC3E}">
        <p14:creationId xmlns:p14="http://schemas.microsoft.com/office/powerpoint/2010/main" val="1878502015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9479403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432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892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4315000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705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422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04713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638666" y="3358231"/>
            <a:ext cx="3682624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3884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85126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9183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5940821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856077" y="424094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4846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072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86C8FB2-708E-4A3D-8EC0-C73DE5410E2D}"/>
              </a:ext>
            </a:extLst>
          </p:cNvPr>
          <p:cNvCxnSpPr/>
          <p:nvPr/>
        </p:nvCxnSpPr>
        <p:spPr>
          <a:xfrm>
            <a:off x="10317429" y="33434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bject 60">
            <a:extLst>
              <a:ext uri="{FF2B5EF4-FFF2-40B4-BE49-F238E27FC236}">
                <a16:creationId xmlns:a16="http://schemas.microsoft.com/office/drawing/2014/main" id="{00370202-C8A9-4295-AA9A-C5D115803D58}"/>
              </a:ext>
            </a:extLst>
          </p:cNvPr>
          <p:cNvSpPr/>
          <p:nvPr/>
        </p:nvSpPr>
        <p:spPr>
          <a:xfrm>
            <a:off x="9723069" y="3684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7826A51-1CDA-4D2A-BFA3-002D2697566D}"/>
              </a:ext>
            </a:extLst>
          </p:cNvPr>
          <p:cNvSpPr txBox="1"/>
          <p:nvPr/>
        </p:nvSpPr>
        <p:spPr>
          <a:xfrm>
            <a:off x="9660846" y="4226163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75D8290-5536-42F5-AACE-9CAED0C1C3F0}"/>
              </a:ext>
            </a:extLst>
          </p:cNvPr>
          <p:cNvSpPr txBox="1"/>
          <p:nvPr/>
        </p:nvSpPr>
        <p:spPr>
          <a:xfrm>
            <a:off x="10112057" y="328091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8213008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Tracked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604990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976 Signals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7144122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2136525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742147545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379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162208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379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59518235"/>
      </p:ext>
    </p:extLst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379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186542"/>
      </p:ext>
    </p:extLst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379 Maintenance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37744615"/>
      </p:ext>
    </p:extLst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379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9836773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379 Maintenance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52036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379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953611"/>
      </p:ext>
    </p:extLst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379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0713363"/>
      </p:ext>
    </p:extLst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379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9117757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8200871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379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475157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13494260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185" y="3448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Support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URAK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4725095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952034871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0413515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45865125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8038229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4748523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35129855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5941959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27600728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16672195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5801823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34987410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4652165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2377759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597609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7794374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99425998"/>
      </p:ext>
    </p:extLst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52619010"/>
      </p:ext>
    </p:extLst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286507238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6394799"/>
      </p:ext>
    </p:extLst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67721738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0840448"/>
      </p:ext>
    </p:extLst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Battalion, 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9904293"/>
      </p:ext>
    </p:extLst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8391821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38863983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848306574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63639778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1256746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4775045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8402381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579763392"/>
      </p:ext>
    </p:extLst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39871469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67517586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55394387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390 Support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94987501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977 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162547739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977 Medical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3065842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977 Medical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716161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977 Medical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4022583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977 Medical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400011311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977 Medical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410665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440020"/>
      </p:ext>
    </p:extLst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977 Medical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69640825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977 Medical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8957211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919 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5664957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919 Chemical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0247503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919 Chemical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5691215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919 Chemical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0987850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919 Chemical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1603299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919 Chemical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759912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Internal Security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Intelligence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Security Battalion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 Security Battalion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 Security 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77352" y="207219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77353" y="207219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367828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Public Announcement 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Air Transportation Squadron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4266773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E531781-805A-3320-39EB-C306AEA580E5}"/>
              </a:ext>
            </a:extLst>
          </p:cNvPr>
          <p:cNvSpPr txBox="1"/>
          <p:nvPr/>
        </p:nvSpPr>
        <p:spPr>
          <a:xfrm>
            <a:off x="970945" y="20919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0BEA2D0-74D6-385C-308A-4FA75BE81926}"/>
              </a:ext>
            </a:extLst>
          </p:cNvPr>
          <p:cNvSpPr/>
          <p:nvPr/>
        </p:nvSpPr>
        <p:spPr>
          <a:xfrm>
            <a:off x="734693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Aerial Observation Squadron</a:t>
            </a:r>
            <a:endParaRPr sz="1200" dirty="0"/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313A9E6-A134-8663-C5A6-6536F9887797}"/>
              </a:ext>
            </a:extLst>
          </p:cNvPr>
          <p:cNvCxnSpPr/>
          <p:nvPr/>
        </p:nvCxnSpPr>
        <p:spPr>
          <a:xfrm>
            <a:off x="7935425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096FFEC4-1293-2017-F75F-27D998AC8E6F}"/>
              </a:ext>
            </a:extLst>
          </p:cNvPr>
          <p:cNvSpPr txBox="1"/>
          <p:nvPr/>
        </p:nvSpPr>
        <p:spPr>
          <a:xfrm>
            <a:off x="4150260" y="54037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36D4742-C598-DD42-22A2-ED70CE57F9F0}"/>
              </a:ext>
            </a:extLst>
          </p:cNvPr>
          <p:cNvSpPr txBox="1"/>
          <p:nvPr/>
        </p:nvSpPr>
        <p:spPr>
          <a:xfrm>
            <a:off x="7820206" y="54037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4AE01E4-6566-2BA0-7C2E-D123B78E0DC5}"/>
              </a:ext>
            </a:extLst>
          </p:cNvPr>
          <p:cNvSpPr txBox="1"/>
          <p:nvPr/>
        </p:nvSpPr>
        <p:spPr>
          <a:xfrm>
            <a:off x="10978948" y="540333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6DE0727-3FD0-F60D-C866-FC36CE2895F2}"/>
              </a:ext>
            </a:extLst>
          </p:cNvPr>
          <p:cNvSpPr txBox="1"/>
          <p:nvPr/>
        </p:nvSpPr>
        <p:spPr>
          <a:xfrm>
            <a:off x="10422922" y="6156176"/>
            <a:ext cx="9749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20 x MI-17 HIP H</a:t>
            </a:r>
          </a:p>
        </p:txBody>
      </p:sp>
    </p:spTree>
    <p:extLst>
      <p:ext uri="{BB962C8B-B14F-4D97-AF65-F5344CB8AC3E}">
        <p14:creationId xmlns:p14="http://schemas.microsoft.com/office/powerpoint/2010/main" val="2232361219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9 Internal Security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3820" y="1530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GAZ 2330 TIGR PKM</a:t>
            </a:r>
            <a:b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415201" y="534444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Wheeled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>
            <a:cxnSpLocks/>
          </p:cNvCxnSpPr>
          <p:nvPr/>
        </p:nvCxnSpPr>
        <p:spPr>
          <a:xfrm>
            <a:off x="11095793" y="2529037"/>
            <a:ext cx="7853" cy="187833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499641" y="4323665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36980" y="438900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3977" y="47376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508337" y="43206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576948" y="43319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2191" y="43856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110432" y="43874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3999405" y="47372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 Squad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59504" y="47974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629" y="47974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28017" y="430351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4270" y="43570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815057" y="5319672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907716" y="5324419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7363118" y="534444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7BCE088-492A-47D7-AD56-65D4A6887ABE}"/>
              </a:ext>
            </a:extLst>
          </p:cNvPr>
          <p:cNvSpPr txBox="1"/>
          <p:nvPr/>
        </p:nvSpPr>
        <p:spPr>
          <a:xfrm>
            <a:off x="10996455" y="17830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43E6186-A3B5-46BD-85BA-0FC0B6B220AC}"/>
              </a:ext>
            </a:extLst>
          </p:cNvPr>
          <p:cNvSpPr txBox="1"/>
          <p:nvPr/>
        </p:nvSpPr>
        <p:spPr>
          <a:xfrm>
            <a:off x="7895480" y="433971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0D9706EC-5CE2-486C-B59F-1F3C783A1360}"/>
              </a:ext>
            </a:extLst>
          </p:cNvPr>
          <p:cNvSpPr/>
          <p:nvPr/>
        </p:nvSpPr>
        <p:spPr>
          <a:xfrm>
            <a:off x="2548072" y="35319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Section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965E263-E473-4842-9F68-73F6CF67D02C}"/>
              </a:ext>
            </a:extLst>
          </p:cNvPr>
          <p:cNvSpPr txBox="1"/>
          <p:nvPr/>
        </p:nvSpPr>
        <p:spPr>
          <a:xfrm>
            <a:off x="2950713" y="30761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1E7903FD-2A55-4E29-9BA4-DBD3095C62E5}"/>
              </a:ext>
            </a:extLst>
          </p:cNvPr>
          <p:cNvCxnSpPr>
            <a:cxnSpLocks/>
          </p:cNvCxnSpPr>
          <p:nvPr/>
        </p:nvCxnSpPr>
        <p:spPr>
          <a:xfrm flipV="1">
            <a:off x="3127225" y="3066806"/>
            <a:ext cx="7971242" cy="253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703AE2CE-BE0F-43F3-B8B3-878221DD0F85}"/>
              </a:ext>
            </a:extLst>
          </p:cNvPr>
          <p:cNvCxnSpPr/>
          <p:nvPr/>
        </p:nvCxnSpPr>
        <p:spPr>
          <a:xfrm>
            <a:off x="3142432" y="30894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7C03E09-32BB-42F5-B92B-730367492FEC}"/>
              </a:ext>
            </a:extLst>
          </p:cNvPr>
          <p:cNvCxnSpPr/>
          <p:nvPr/>
        </p:nvCxnSpPr>
        <p:spPr>
          <a:xfrm>
            <a:off x="3111743" y="4099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2BDAA86-259A-E9D0-CD39-B1488490AAB9}"/>
              </a:ext>
            </a:extLst>
          </p:cNvPr>
          <p:cNvCxnSpPr/>
          <p:nvPr/>
        </p:nvCxnSpPr>
        <p:spPr>
          <a:xfrm>
            <a:off x="3108408" y="43434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bject 60">
            <a:extLst>
              <a:ext uri="{FF2B5EF4-FFF2-40B4-BE49-F238E27FC236}">
                <a16:creationId xmlns:a16="http://schemas.microsoft.com/office/drawing/2014/main" id="{BA75442D-0A1E-F31F-29EE-D1E5D00CC2E1}"/>
              </a:ext>
            </a:extLst>
          </p:cNvPr>
          <p:cNvSpPr/>
          <p:nvPr/>
        </p:nvSpPr>
        <p:spPr>
          <a:xfrm>
            <a:off x="2530865" y="47488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Squad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E0DC47C-1D68-1CDF-4DF1-B3B35CD916FC}"/>
              </a:ext>
            </a:extLst>
          </p:cNvPr>
          <p:cNvSpPr txBox="1"/>
          <p:nvPr/>
        </p:nvSpPr>
        <p:spPr>
          <a:xfrm>
            <a:off x="2959477" y="43150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9AFED09-3EFD-0EC3-8932-366CF76B5E20}"/>
              </a:ext>
            </a:extLst>
          </p:cNvPr>
          <p:cNvSpPr txBox="1"/>
          <p:nvPr/>
        </p:nvSpPr>
        <p:spPr>
          <a:xfrm>
            <a:off x="2439176" y="5335994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972514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87381848"/>
      </p:ext>
    </p:extLst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Intelligence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Intelligence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Intelligence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 Intelligence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 Intelligence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9666180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Platoon, 9 Intelligence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07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44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129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9920857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183" cy="4401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73632" y="61902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069102" y="6201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392371" y="576606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>
            <a:cxnSpLocks/>
          </p:cNvCxnSpPr>
          <p:nvPr/>
        </p:nvCxnSpPr>
        <p:spPr>
          <a:xfrm flipV="1">
            <a:off x="4472207" y="5823553"/>
            <a:ext cx="3205755" cy="32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77795" y="5817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657593" y="5826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8736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201809" y="575269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object 60">
            <a:extLst>
              <a:ext uri="{FF2B5EF4-FFF2-40B4-BE49-F238E27FC236}">
                <a16:creationId xmlns:a16="http://schemas.microsoft.com/office/drawing/2014/main" id="{150B8017-FC36-6D58-E200-4A8F957E165E}"/>
              </a:ext>
            </a:extLst>
          </p:cNvPr>
          <p:cNvSpPr/>
          <p:nvPr/>
        </p:nvSpPr>
        <p:spPr>
          <a:xfrm>
            <a:off x="502006" y="516976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49" name="object 60">
            <a:extLst>
              <a:ext uri="{FF2B5EF4-FFF2-40B4-BE49-F238E27FC236}">
                <a16:creationId xmlns:a16="http://schemas.microsoft.com/office/drawing/2014/main" id="{7A94C5F5-2C54-3E68-EDE0-469E75E1E26E}"/>
              </a:ext>
            </a:extLst>
          </p:cNvPr>
          <p:cNvSpPr/>
          <p:nvPr/>
        </p:nvSpPr>
        <p:spPr>
          <a:xfrm>
            <a:off x="3836663" y="51737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Platoon</a:t>
            </a:r>
            <a:endParaRPr sz="1200" dirty="0"/>
          </a:p>
        </p:txBody>
      </p:sp>
      <p:sp>
        <p:nvSpPr>
          <p:cNvPr id="50" name="object 60">
            <a:extLst>
              <a:ext uri="{FF2B5EF4-FFF2-40B4-BE49-F238E27FC236}">
                <a16:creationId xmlns:a16="http://schemas.microsoft.com/office/drawing/2014/main" id="{43365F5E-AB91-5E60-C499-C98DFF6062E7}"/>
              </a:ext>
            </a:extLst>
          </p:cNvPr>
          <p:cNvSpPr/>
          <p:nvPr/>
        </p:nvSpPr>
        <p:spPr>
          <a:xfrm>
            <a:off x="10512811" y="516976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F715349-EC22-48F7-B235-76BA9F11FB47}"/>
              </a:ext>
            </a:extLst>
          </p:cNvPr>
          <p:cNvSpPr txBox="1"/>
          <p:nvPr/>
        </p:nvSpPr>
        <p:spPr>
          <a:xfrm>
            <a:off x="10836080" y="473399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8" name="object 60">
            <a:extLst>
              <a:ext uri="{FF2B5EF4-FFF2-40B4-BE49-F238E27FC236}">
                <a16:creationId xmlns:a16="http://schemas.microsoft.com/office/drawing/2014/main" id="{6C1F2F6A-330F-C67E-1A0A-A4D1E097600E}"/>
              </a:ext>
            </a:extLst>
          </p:cNvPr>
          <p:cNvSpPr/>
          <p:nvPr/>
        </p:nvSpPr>
        <p:spPr>
          <a:xfrm>
            <a:off x="7214928" y="51805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AAB418C-70AB-DACA-C87C-3173A4F3ACEF}"/>
              </a:ext>
            </a:extLst>
          </p:cNvPr>
          <p:cNvSpPr txBox="1"/>
          <p:nvPr/>
        </p:nvSpPr>
        <p:spPr>
          <a:xfrm>
            <a:off x="7535981" y="474876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641871B3-751C-E465-7697-14147A2268FC}"/>
              </a:ext>
            </a:extLst>
          </p:cNvPr>
          <p:cNvCxnSpPr/>
          <p:nvPr/>
        </p:nvCxnSpPr>
        <p:spPr>
          <a:xfrm>
            <a:off x="1101487" y="4763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81A19DBC-2D05-261E-C018-EE696B1F0D3F}"/>
              </a:ext>
            </a:extLst>
          </p:cNvPr>
          <p:cNvCxnSpPr/>
          <p:nvPr/>
        </p:nvCxnSpPr>
        <p:spPr>
          <a:xfrm>
            <a:off x="1096493" y="477231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083FF3F9-B70A-902F-1247-1BA0A579681B}"/>
              </a:ext>
            </a:extLst>
          </p:cNvPr>
          <p:cNvCxnSpPr/>
          <p:nvPr/>
        </p:nvCxnSpPr>
        <p:spPr>
          <a:xfrm>
            <a:off x="4440826" y="47782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FCA0BBF2-0100-C1A9-704F-2C151CB5C652}"/>
              </a:ext>
            </a:extLst>
          </p:cNvPr>
          <p:cNvCxnSpPr/>
          <p:nvPr/>
        </p:nvCxnSpPr>
        <p:spPr>
          <a:xfrm>
            <a:off x="11101302" y="47715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2852609A-8840-749E-22A5-BE0724DF935E}"/>
              </a:ext>
            </a:extLst>
          </p:cNvPr>
          <p:cNvCxnSpPr/>
          <p:nvPr/>
        </p:nvCxnSpPr>
        <p:spPr>
          <a:xfrm>
            <a:off x="7800578" y="47809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BDA0A903-AC68-0A6E-B113-67E27594CBAA}"/>
              </a:ext>
            </a:extLst>
          </p:cNvPr>
          <p:cNvSpPr txBox="1"/>
          <p:nvPr/>
        </p:nvSpPr>
        <p:spPr>
          <a:xfrm>
            <a:off x="4164840" y="473618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03BC97CE-B354-3614-D4C4-5EB886051ED2}"/>
              </a:ext>
            </a:extLst>
          </p:cNvPr>
          <p:cNvSpPr txBox="1"/>
          <p:nvPr/>
        </p:nvSpPr>
        <p:spPr>
          <a:xfrm>
            <a:off x="835381" y="47267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214CCF4B-B924-AF00-4053-B149BDD942AE}"/>
              </a:ext>
            </a:extLst>
          </p:cNvPr>
          <p:cNvSpPr txBox="1"/>
          <p:nvPr/>
        </p:nvSpPr>
        <p:spPr>
          <a:xfrm>
            <a:off x="10838873" y="1831407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object 60">
            <a:extLst>
              <a:ext uri="{FF2B5EF4-FFF2-40B4-BE49-F238E27FC236}">
                <a16:creationId xmlns:a16="http://schemas.microsoft.com/office/drawing/2014/main" id="{EBE3A458-A321-1D60-FF62-DFE6AD7119A1}"/>
              </a:ext>
            </a:extLst>
          </p:cNvPr>
          <p:cNvSpPr/>
          <p:nvPr/>
        </p:nvSpPr>
        <p:spPr>
          <a:xfrm>
            <a:off x="232265" y="3469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E0875FA0-354B-E800-741E-75FBDAC345B1}"/>
              </a:ext>
            </a:extLst>
          </p:cNvPr>
          <p:cNvSpPr/>
          <p:nvPr/>
        </p:nvSpPr>
        <p:spPr>
          <a:xfrm>
            <a:off x="2033320" y="34697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2D26443-F8D5-2BCB-145A-B6740F99BE66}"/>
              </a:ext>
            </a:extLst>
          </p:cNvPr>
          <p:cNvSpPr txBox="1"/>
          <p:nvPr/>
        </p:nvSpPr>
        <p:spPr>
          <a:xfrm>
            <a:off x="638237" y="30110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FF8507E9-7697-7333-B92F-3529BE23D235}"/>
              </a:ext>
            </a:extLst>
          </p:cNvPr>
          <p:cNvSpPr txBox="1"/>
          <p:nvPr/>
        </p:nvSpPr>
        <p:spPr>
          <a:xfrm>
            <a:off x="2441715" y="30110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E34A82AA-FDD1-1D9E-EC7D-1E6BA7E50649}"/>
              </a:ext>
            </a:extLst>
          </p:cNvPr>
          <p:cNvCxnSpPr/>
          <p:nvPr/>
        </p:nvCxnSpPr>
        <p:spPr>
          <a:xfrm>
            <a:off x="834633" y="30575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7EEF0026-D36C-7D67-B3BE-327191F51000}"/>
              </a:ext>
            </a:extLst>
          </p:cNvPr>
          <p:cNvCxnSpPr/>
          <p:nvPr/>
        </p:nvCxnSpPr>
        <p:spPr>
          <a:xfrm>
            <a:off x="2627680" y="30575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49F680F4-76A9-F075-A549-D43586478A34}"/>
              </a:ext>
            </a:extLst>
          </p:cNvPr>
          <p:cNvCxnSpPr/>
          <p:nvPr/>
        </p:nvCxnSpPr>
        <p:spPr>
          <a:xfrm flipV="1">
            <a:off x="826625" y="305691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4797B9F0-A26D-7BC8-609A-D5520CC43ABB}"/>
              </a:ext>
            </a:extLst>
          </p:cNvPr>
          <p:cNvCxnSpPr>
            <a:cxnSpLocks/>
          </p:cNvCxnSpPr>
          <p:nvPr/>
        </p:nvCxnSpPr>
        <p:spPr>
          <a:xfrm>
            <a:off x="1077154" y="2905246"/>
            <a:ext cx="0" cy="1473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Box 103">
            <a:extLst>
              <a:ext uri="{FF2B5EF4-FFF2-40B4-BE49-F238E27FC236}">
                <a16:creationId xmlns:a16="http://schemas.microsoft.com/office/drawing/2014/main" id="{9FB4E816-6EE1-3AE3-604A-A779FE86CA7F}"/>
              </a:ext>
            </a:extLst>
          </p:cNvPr>
          <p:cNvSpPr txBox="1"/>
          <p:nvPr/>
        </p:nvSpPr>
        <p:spPr>
          <a:xfrm>
            <a:off x="144987" y="403059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EB74D7C-C544-C605-6DBB-706EF85625BF}"/>
              </a:ext>
            </a:extLst>
          </p:cNvPr>
          <p:cNvSpPr txBox="1"/>
          <p:nvPr/>
        </p:nvSpPr>
        <p:spPr>
          <a:xfrm>
            <a:off x="1962113" y="403059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1FE6DAE2-BD33-0EDC-362C-3AD33EA5E9A3}"/>
              </a:ext>
            </a:extLst>
          </p:cNvPr>
          <p:cNvSpPr txBox="1"/>
          <p:nvPr/>
        </p:nvSpPr>
        <p:spPr>
          <a:xfrm>
            <a:off x="10418633" y="5721376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RPG-27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SA-18</a:t>
            </a:r>
          </a:p>
        </p:txBody>
      </p:sp>
    </p:spTree>
    <p:extLst>
      <p:ext uri="{BB962C8B-B14F-4D97-AF65-F5344CB8AC3E}">
        <p14:creationId xmlns:p14="http://schemas.microsoft.com/office/powerpoint/2010/main" val="1450275085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Internal Security Company,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Internal Security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Internal Security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0509458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 Combo Gun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 Combo Gun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9952687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1672169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AT-14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21593432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Automatic Grenade Launcher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Automatic Grenade Launcher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6530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Heavy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89329952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477468848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252448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Integrated Support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0216643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1534231"/>
      </p:ext>
    </p:extLst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Internal Security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Bn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02888072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Public Announcement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816889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82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Public Announcement 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6756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1163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Public Announcement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1201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6756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6643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6627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6643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664967"/>
            <a:ext cx="172354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17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Loudspeaker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GZ 66 Sat Comm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63917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64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2650" y="26627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674123"/>
            <a:ext cx="14350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384D1CF-FB1E-D5F1-CBD2-3A7BF58B4362}"/>
              </a:ext>
            </a:extLst>
          </p:cNvPr>
          <p:cNvSpPr txBox="1"/>
          <p:nvPr/>
        </p:nvSpPr>
        <p:spPr>
          <a:xfrm>
            <a:off x="5994016" y="104325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A273320-388F-1FF6-796C-911CA9F5856F}"/>
              </a:ext>
            </a:extLst>
          </p:cNvPr>
          <p:cNvSpPr txBox="1"/>
          <p:nvPr/>
        </p:nvSpPr>
        <p:spPr>
          <a:xfrm>
            <a:off x="8333187" y="26532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42397360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Aerial Observation Squadron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0329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1817" y="27306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14307" y="22640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72673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06310" y="43182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 flipV="1">
            <a:off x="685998" y="3988651"/>
            <a:ext cx="2963040" cy="196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98024" y="3984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32972" y="401025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44169" y="43468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0" y="4866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459903" y="489296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3EAEE28-64E4-4CA0-8672-4E7143A45ADF}"/>
              </a:ext>
            </a:extLst>
          </p:cNvPr>
          <p:cNvCxnSpPr/>
          <p:nvPr/>
        </p:nvCxnSpPr>
        <p:spPr>
          <a:xfrm>
            <a:off x="6093695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FFCA441E-EE97-92C7-7751-73E12C81652D}"/>
              </a:ext>
            </a:extLst>
          </p:cNvPr>
          <p:cNvCxnSpPr/>
          <p:nvPr/>
        </p:nvCxnSpPr>
        <p:spPr>
          <a:xfrm>
            <a:off x="3643076" y="3998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9ECBF8BB-1B21-1508-1040-5756756F9691}"/>
              </a:ext>
            </a:extLst>
          </p:cNvPr>
          <p:cNvSpPr/>
          <p:nvPr/>
        </p:nvSpPr>
        <p:spPr>
          <a:xfrm>
            <a:off x="3054273" y="43352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4D22293-37C0-BE19-3A7B-645D165A756D}"/>
              </a:ext>
            </a:extLst>
          </p:cNvPr>
          <p:cNvSpPr txBox="1"/>
          <p:nvPr/>
        </p:nvSpPr>
        <p:spPr>
          <a:xfrm>
            <a:off x="2970007" y="488138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2D30A61-B9D6-364B-ACAA-CB6CED8A81A3}"/>
              </a:ext>
            </a:extLst>
          </p:cNvPr>
          <p:cNvSpPr txBox="1"/>
          <p:nvPr/>
        </p:nvSpPr>
        <p:spPr>
          <a:xfrm>
            <a:off x="7850457" y="3259613"/>
            <a:ext cx="206498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Gallon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02581451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9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92390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75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2139196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5072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5325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21443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2140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20758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63861" y="20917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04BD9B-0D11-4076-9A13-AEAAC013D43B}"/>
              </a:ext>
            </a:extLst>
          </p:cNvPr>
          <p:cNvSpPr txBox="1"/>
          <p:nvPr/>
        </p:nvSpPr>
        <p:spPr>
          <a:xfrm>
            <a:off x="5854554" y="91525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B0206C-8B65-4B09-BA0B-25781EB47C3E}"/>
              </a:ext>
            </a:extLst>
          </p:cNvPr>
          <p:cNvSpPr txBox="1"/>
          <p:nvPr/>
        </p:nvSpPr>
        <p:spPr>
          <a:xfrm>
            <a:off x="9375746" y="3088311"/>
            <a:ext cx="13596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1CE97241-5569-436C-AED2-84D49DC98D57}"/>
              </a:ext>
            </a:extLst>
          </p:cNvPr>
          <p:cNvSpPr/>
          <p:nvPr/>
        </p:nvSpPr>
        <p:spPr>
          <a:xfrm>
            <a:off x="5508039" y="25620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207BAE5-B39A-42AE-90C5-D1CD995A42AB}"/>
              </a:ext>
            </a:extLst>
          </p:cNvPr>
          <p:cNvSpPr txBox="1"/>
          <p:nvPr/>
        </p:nvSpPr>
        <p:spPr>
          <a:xfrm>
            <a:off x="5906413" y="211877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D9F44CE-E420-4BF1-8B6F-85ECD2EF310B}"/>
              </a:ext>
            </a:extLst>
          </p:cNvPr>
          <p:cNvCxnSpPr/>
          <p:nvPr/>
        </p:nvCxnSpPr>
        <p:spPr>
          <a:xfrm>
            <a:off x="6084698" y="2155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2E1B0F8C-39EE-4BCF-8B02-9D6EB702CEAF}"/>
              </a:ext>
            </a:extLst>
          </p:cNvPr>
          <p:cNvSpPr txBox="1"/>
          <p:nvPr/>
        </p:nvSpPr>
        <p:spPr>
          <a:xfrm>
            <a:off x="5446288" y="3137874"/>
            <a:ext cx="13596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2C3CF09-F198-5514-48AD-F03D9EC2323A}"/>
              </a:ext>
            </a:extLst>
          </p:cNvPr>
          <p:cNvSpPr txBox="1"/>
          <p:nvPr/>
        </p:nvSpPr>
        <p:spPr>
          <a:xfrm>
            <a:off x="1516830" y="3088311"/>
            <a:ext cx="13596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</p:txBody>
      </p:sp>
    </p:spTree>
    <p:extLst>
      <p:ext uri="{BB962C8B-B14F-4D97-AF65-F5344CB8AC3E}">
        <p14:creationId xmlns:p14="http://schemas.microsoft.com/office/powerpoint/2010/main" val="609361358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&amp; Launcher Platoon, 9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92390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75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2139196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5072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5325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Launcher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21443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2140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207581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63861" y="20917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04BD9B-0D11-4076-9A13-AEAAC013D43B}"/>
              </a:ext>
            </a:extLst>
          </p:cNvPr>
          <p:cNvSpPr txBox="1"/>
          <p:nvPr/>
        </p:nvSpPr>
        <p:spPr>
          <a:xfrm>
            <a:off x="5854554" y="91525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B0206C-8B65-4B09-BA0B-25781EB47C3E}"/>
              </a:ext>
            </a:extLst>
          </p:cNvPr>
          <p:cNvSpPr txBox="1"/>
          <p:nvPr/>
        </p:nvSpPr>
        <p:spPr>
          <a:xfrm>
            <a:off x="9375746" y="3088311"/>
            <a:ext cx="17243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 UAV Launcher STERKH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GRANAT-4 UAV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2C3CF09-F198-5514-48AD-F03D9EC2323A}"/>
              </a:ext>
            </a:extLst>
          </p:cNvPr>
          <p:cNvSpPr txBox="1"/>
          <p:nvPr/>
        </p:nvSpPr>
        <p:spPr>
          <a:xfrm>
            <a:off x="1516829" y="3088311"/>
            <a:ext cx="185140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 UAV Launcher STERKH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GRANAT-4 UAV</a:t>
            </a:r>
          </a:p>
        </p:txBody>
      </p:sp>
    </p:spTree>
    <p:extLst>
      <p:ext uri="{BB962C8B-B14F-4D97-AF65-F5344CB8AC3E}">
        <p14:creationId xmlns:p14="http://schemas.microsoft.com/office/powerpoint/2010/main" val="2142539451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9 Aerial Observation Squadron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Internal Security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00606641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5991478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6752407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248903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594534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6888860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31846331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1441321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9715914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773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1671721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Integrated Support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5240626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65166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06129" y="331039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2033" y="3274217"/>
            <a:ext cx="139333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3680" y="3274217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7119985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585004290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0559224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5585763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2834730726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50793310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689690644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4803198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639269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Integrated Support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4595098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557194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604048781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Support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563415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01041343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041954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748373387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795716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61537995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27908862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0008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663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561757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131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Division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805649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0850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Division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074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2245074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2245074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224507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90714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41253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91355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41147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914776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90714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41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56523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085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2000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20142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20006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9978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9863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20041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997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704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71304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7206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704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7108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3632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37164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3776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3748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3694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69135" y="390327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1149067608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19134802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382956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7418200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9986279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3774643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8999791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343663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18808807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80115119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1525021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0967219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90743387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012771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4514618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0545978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45256210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21601475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39992420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4512665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5846870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3347053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  <a:endCxn id="114" idx="0"/>
          </p:cNvCxnSpPr>
          <p:nvPr/>
        </p:nvCxnSpPr>
        <p:spPr>
          <a:xfrm>
            <a:off x="6093209" y="1295425"/>
            <a:ext cx="12760" cy="4285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Eastern Army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14512" y="538941"/>
            <a:ext cx="56297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Eastern</a:t>
            </a:r>
            <a:br>
              <a:rPr lang="en-US" sz="1200" dirty="0"/>
            </a:br>
            <a:r>
              <a:rPr lang="en-US" sz="1200" dirty="0"/>
              <a:t>Army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2201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Integrated </a:t>
            </a:r>
            <a:br>
              <a:rPr lang="en-US" sz="1200" dirty="0"/>
            </a:br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 Motorized</a:t>
            </a:r>
          </a:p>
          <a:p>
            <a:pPr algn="ctr"/>
            <a:r>
              <a:rPr lang="en-US" sz="1200" dirty="0"/>
              <a:t>Infantry Division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96 Motorized</a:t>
            </a:r>
          </a:p>
          <a:p>
            <a:pPr algn="ctr"/>
            <a:r>
              <a:rPr lang="en-US" sz="1200" dirty="0"/>
              <a:t>Infantry Division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Mechanized</a:t>
            </a:r>
          </a:p>
          <a:p>
            <a:pPr algn="ctr"/>
            <a:r>
              <a:rPr lang="en-US" sz="1200" dirty="0"/>
              <a:t>Infantry Division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Mechanized</a:t>
            </a:r>
          </a:p>
          <a:p>
            <a:pPr algn="ctr"/>
            <a:r>
              <a:rPr lang="en-US" sz="1200" dirty="0"/>
              <a:t>Infantry Division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RISTA</a:t>
            </a:r>
          </a:p>
          <a:p>
            <a:pPr algn="ctr"/>
            <a:r>
              <a:rPr lang="en-US" sz="1200" dirty="0"/>
              <a:t>Command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197874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97008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920 Separate</a:t>
            </a:r>
          </a:p>
          <a:p>
            <a:pPr algn="ctr"/>
            <a:r>
              <a:rPr lang="en-US" sz="1200" dirty="0"/>
              <a:t>Motorized</a:t>
            </a:r>
          </a:p>
          <a:p>
            <a:pPr algn="ctr"/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2200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163728" y="34141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 Separate</a:t>
            </a:r>
          </a:p>
          <a:p>
            <a:pPr algn="ctr"/>
            <a:r>
              <a:rPr lang="en-US" sz="1200" dirty="0"/>
              <a:t>Tank 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2631743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9" name="object 60">
            <a:extLst>
              <a:ext uri="{FF2B5EF4-FFF2-40B4-BE49-F238E27FC236}">
                <a16:creationId xmlns:a16="http://schemas.microsoft.com/office/drawing/2014/main" id="{756AB3C0-B0B9-4E58-8A8C-2013E2D91B09}"/>
              </a:ext>
            </a:extLst>
          </p:cNvPr>
          <p:cNvSpPr/>
          <p:nvPr/>
        </p:nvSpPr>
        <p:spPr>
          <a:xfrm>
            <a:off x="7166032" y="34141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3293 Special</a:t>
            </a:r>
          </a:p>
          <a:p>
            <a:pPr algn="ctr"/>
            <a:r>
              <a:rPr lang="en-US" sz="1200" dirty="0"/>
              <a:t>Purpose Forces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AE56AF8F-9383-4A0B-8E01-90B3592ED1E1}"/>
              </a:ext>
            </a:extLst>
          </p:cNvPr>
          <p:cNvSpPr txBox="1"/>
          <p:nvPr/>
        </p:nvSpPr>
        <p:spPr>
          <a:xfrm>
            <a:off x="7623281" y="320627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836923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950 Mechanized</a:t>
            </a:r>
            <a:br>
              <a:rPr lang="en-US" sz="1200" dirty="0"/>
            </a:br>
            <a:r>
              <a:rPr lang="en-US" sz="1200" dirty="0"/>
              <a:t>Infantry Brigade</a:t>
            </a:r>
          </a:p>
          <a:p>
            <a:pPr algn="ctr"/>
            <a:r>
              <a:rPr lang="en-US" sz="1200" dirty="0"/>
              <a:t>(IFV)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9296945" y="3210124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7813" y="34101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944 Reconnaissance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0836" y="320229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830912" y="34221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 Separate</a:t>
            </a:r>
          </a:p>
          <a:p>
            <a:pPr algn="ctr"/>
            <a:r>
              <a:rPr lang="en-US" sz="1200" dirty="0"/>
              <a:t>Airborne Infantry</a:t>
            </a:r>
          </a:p>
          <a:p>
            <a:pPr algn="ctr"/>
            <a:r>
              <a:rPr lang="en-US" sz="1200" dirty="0" err="1"/>
              <a:t>Bde</a:t>
            </a:r>
            <a:r>
              <a:rPr lang="en-US" sz="1200" dirty="0"/>
              <a:t> (IFV)</a:t>
            </a:r>
            <a:endParaRPr sz="1200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300815" y="32138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392 Field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9" name="object 60">
            <a:extLst>
              <a:ext uri="{FF2B5EF4-FFF2-40B4-BE49-F238E27FC236}">
                <a16:creationId xmlns:a16="http://schemas.microsoft.com/office/drawing/2014/main" id="{F9D0EB51-2FFF-4056-93B2-3D70DF526D91}"/>
              </a:ext>
            </a:extLst>
          </p:cNvPr>
          <p:cNvSpPr/>
          <p:nvPr/>
        </p:nvSpPr>
        <p:spPr>
          <a:xfrm>
            <a:off x="2160004" y="45292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394 Field</a:t>
            </a:r>
          </a:p>
          <a:p>
            <a:pPr algn="ctr"/>
            <a:r>
              <a:rPr lang="en-US" sz="1200" dirty="0"/>
              <a:t>Artillery Brigade</a:t>
            </a:r>
            <a:endParaRPr lang="en-GB" sz="1200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97D420C4-0404-4C1F-8853-48E24D07B1AD}"/>
              </a:ext>
            </a:extLst>
          </p:cNvPr>
          <p:cNvSpPr txBox="1"/>
          <p:nvPr/>
        </p:nvSpPr>
        <p:spPr>
          <a:xfrm>
            <a:off x="2604531" y="4323241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452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 Combat</a:t>
            </a:r>
          </a:p>
          <a:p>
            <a:pPr algn="ctr"/>
            <a:r>
              <a:rPr lang="en-US" sz="1200" dirty="0"/>
              <a:t>Aviation Brigade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452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199 Anti-Tank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4313383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5" name="object 60">
            <a:extLst>
              <a:ext uri="{FF2B5EF4-FFF2-40B4-BE49-F238E27FC236}">
                <a16:creationId xmlns:a16="http://schemas.microsoft.com/office/drawing/2014/main" id="{82B55564-FAC9-4F88-B3BC-8C5247D30F7C}"/>
              </a:ext>
            </a:extLst>
          </p:cNvPr>
          <p:cNvSpPr/>
          <p:nvPr/>
        </p:nvSpPr>
        <p:spPr>
          <a:xfrm>
            <a:off x="8832590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396 Surface to</a:t>
            </a:r>
            <a:br>
              <a:rPr lang="en-US" sz="1200" dirty="0"/>
            </a:br>
            <a:r>
              <a:rPr lang="en-US" sz="1200" dirty="0"/>
              <a:t>Surface Missile Brigade</a:t>
            </a:r>
            <a:endParaRPr sz="1200" dirty="0"/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0EFEE7D-5E1E-491C-8789-0594C6C325CC}"/>
              </a:ext>
            </a:extLst>
          </p:cNvPr>
          <p:cNvSpPr txBox="1"/>
          <p:nvPr/>
        </p:nvSpPr>
        <p:spPr>
          <a:xfrm>
            <a:off x="9292612" y="431723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451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398 Multi Rocket</a:t>
            </a:r>
          </a:p>
          <a:p>
            <a:pPr algn="ctr"/>
            <a:r>
              <a:rPr lang="en-US" sz="1200" dirty="0"/>
              <a:t>Launcher Brigade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4309397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99" name="object 60">
            <a:extLst>
              <a:ext uri="{FF2B5EF4-FFF2-40B4-BE49-F238E27FC236}">
                <a16:creationId xmlns:a16="http://schemas.microsoft.com/office/drawing/2014/main" id="{FA4E198D-A9CA-4BD5-B8E8-13D2EDF4BAE0}"/>
              </a:ext>
            </a:extLst>
          </p:cNvPr>
          <p:cNvSpPr/>
          <p:nvPr/>
        </p:nvSpPr>
        <p:spPr>
          <a:xfrm>
            <a:off x="5494516" y="45292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197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3FD1DFE-A41D-4051-B11B-96F5A9B04F4F}"/>
              </a:ext>
            </a:extLst>
          </p:cNvPr>
          <p:cNvSpPr txBox="1"/>
          <p:nvPr/>
        </p:nvSpPr>
        <p:spPr>
          <a:xfrm>
            <a:off x="5964419" y="432099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1" name="object 60">
            <a:extLst>
              <a:ext uri="{FF2B5EF4-FFF2-40B4-BE49-F238E27FC236}">
                <a16:creationId xmlns:a16="http://schemas.microsoft.com/office/drawing/2014/main" id="{3C440D8B-AFB3-4C52-B35D-19AA5FCE65D0}"/>
              </a:ext>
            </a:extLst>
          </p:cNvPr>
          <p:cNvSpPr/>
          <p:nvPr/>
        </p:nvSpPr>
        <p:spPr>
          <a:xfrm>
            <a:off x="497008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900 Combat</a:t>
            </a:r>
          </a:p>
          <a:p>
            <a:pPr algn="ctr"/>
            <a:r>
              <a:rPr lang="en-US" sz="1200" dirty="0"/>
              <a:t>Engineer Brigade</a:t>
            </a:r>
            <a:endParaRPr sz="1200" dirty="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6A0CC37-8F76-4110-A846-49B74198B6AA}"/>
              </a:ext>
            </a:extLst>
          </p:cNvPr>
          <p:cNvSpPr txBox="1"/>
          <p:nvPr/>
        </p:nvSpPr>
        <p:spPr>
          <a:xfrm>
            <a:off x="962200" y="556885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3" name="object 60">
            <a:extLst>
              <a:ext uri="{FF2B5EF4-FFF2-40B4-BE49-F238E27FC236}">
                <a16:creationId xmlns:a16="http://schemas.microsoft.com/office/drawing/2014/main" id="{DAEED714-85AA-433F-A4A0-4EF04BCDCCDA}"/>
              </a:ext>
            </a:extLst>
          </p:cNvPr>
          <p:cNvSpPr/>
          <p:nvPr/>
        </p:nvSpPr>
        <p:spPr>
          <a:xfrm>
            <a:off x="2164337" y="57887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GB" sz="1200" dirty="0"/>
              <a:t>976 Signals</a:t>
            </a:r>
            <a:br>
              <a:rPr lang="en-GB" sz="1200" dirty="0"/>
            </a:br>
            <a:r>
              <a:rPr lang="en-GB" sz="1200" dirty="0"/>
              <a:t>Brigade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84C8BEF-9F3B-47E5-B9A2-D2BB0952888B}"/>
              </a:ext>
            </a:extLst>
          </p:cNvPr>
          <p:cNvSpPr txBox="1"/>
          <p:nvPr/>
        </p:nvSpPr>
        <p:spPr>
          <a:xfrm>
            <a:off x="2608864" y="5582699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05" name="object 60">
            <a:extLst>
              <a:ext uri="{FF2B5EF4-FFF2-40B4-BE49-F238E27FC236}">
                <a16:creationId xmlns:a16="http://schemas.microsoft.com/office/drawing/2014/main" id="{D6915E05-CB7A-483D-93EE-B1A56F83A1B8}"/>
              </a:ext>
            </a:extLst>
          </p:cNvPr>
          <p:cNvSpPr/>
          <p:nvPr/>
        </p:nvSpPr>
        <p:spPr>
          <a:xfrm>
            <a:off x="3831665" y="5780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379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39ECC4C-0297-4F03-A062-04F0685BA64B}"/>
              </a:ext>
            </a:extLst>
          </p:cNvPr>
          <p:cNvSpPr txBox="1"/>
          <p:nvPr/>
        </p:nvSpPr>
        <p:spPr>
          <a:xfrm>
            <a:off x="4299680" y="556885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BEAD6D94-05F0-4172-9EA7-2E83CC7CF6BF}"/>
              </a:ext>
            </a:extLst>
          </p:cNvPr>
          <p:cNvSpPr/>
          <p:nvPr/>
        </p:nvSpPr>
        <p:spPr>
          <a:xfrm>
            <a:off x="7166032" y="5780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977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F9DABC89-4985-4645-80FA-28FB43C31354}"/>
              </a:ext>
            </a:extLst>
          </p:cNvPr>
          <p:cNvSpPr txBox="1"/>
          <p:nvPr/>
        </p:nvSpPr>
        <p:spPr>
          <a:xfrm>
            <a:off x="7623281" y="557284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09" name="object 60">
            <a:extLst>
              <a:ext uri="{FF2B5EF4-FFF2-40B4-BE49-F238E27FC236}">
                <a16:creationId xmlns:a16="http://schemas.microsoft.com/office/drawing/2014/main" id="{CCA6F759-3C3F-4442-A35D-E4118BDAADF9}"/>
              </a:ext>
            </a:extLst>
          </p:cNvPr>
          <p:cNvSpPr/>
          <p:nvPr/>
        </p:nvSpPr>
        <p:spPr>
          <a:xfrm>
            <a:off x="8836923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919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443A6F5-B7F5-4FC1-94BC-FB92755D9367}"/>
              </a:ext>
            </a:extLst>
          </p:cNvPr>
          <p:cNvSpPr txBox="1"/>
          <p:nvPr/>
        </p:nvSpPr>
        <p:spPr>
          <a:xfrm>
            <a:off x="9296945" y="557668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111" name="object 60">
            <a:extLst>
              <a:ext uri="{FF2B5EF4-FFF2-40B4-BE49-F238E27FC236}">
                <a16:creationId xmlns:a16="http://schemas.microsoft.com/office/drawing/2014/main" id="{D0245C18-3E11-4E6C-98E3-B897F5D167C1}"/>
              </a:ext>
            </a:extLst>
          </p:cNvPr>
          <p:cNvSpPr/>
          <p:nvPr/>
        </p:nvSpPr>
        <p:spPr>
          <a:xfrm>
            <a:off x="10507813" y="57766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Internal Security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5B816238-DC21-4A7F-991C-BBF56D6D9832}"/>
              </a:ext>
            </a:extLst>
          </p:cNvPr>
          <p:cNvSpPr txBox="1"/>
          <p:nvPr/>
        </p:nvSpPr>
        <p:spPr>
          <a:xfrm>
            <a:off x="10940836" y="556885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113" name="object 60">
            <a:extLst>
              <a:ext uri="{FF2B5EF4-FFF2-40B4-BE49-F238E27FC236}">
                <a16:creationId xmlns:a16="http://schemas.microsoft.com/office/drawing/2014/main" id="{CA94FECB-6424-4A87-BFE9-507F9B33F62F}"/>
              </a:ext>
            </a:extLst>
          </p:cNvPr>
          <p:cNvSpPr/>
          <p:nvPr/>
        </p:nvSpPr>
        <p:spPr>
          <a:xfrm>
            <a:off x="5498849" y="57887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390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5F920618-0ACE-4878-96EE-0E53868674F4}"/>
              </a:ext>
            </a:extLst>
          </p:cNvPr>
          <p:cNvSpPr txBox="1"/>
          <p:nvPr/>
        </p:nvSpPr>
        <p:spPr>
          <a:xfrm>
            <a:off x="5968752" y="5580456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5351" y="2999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0357" y="300818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749195" y="300934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3301AE1C-0FFF-46BB-8038-301C26D952CF}"/>
              </a:ext>
            </a:extLst>
          </p:cNvPr>
          <p:cNvCxnSpPr/>
          <p:nvPr/>
        </p:nvCxnSpPr>
        <p:spPr>
          <a:xfrm>
            <a:off x="4434690" y="30141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CFF30679-A96B-4D6A-9502-A2F14A8F2E03}"/>
              </a:ext>
            </a:extLst>
          </p:cNvPr>
          <p:cNvCxnSpPr/>
          <p:nvPr/>
        </p:nvCxnSpPr>
        <p:spPr>
          <a:xfrm>
            <a:off x="7753385" y="301143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429874" y="29997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2325" y="30060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41113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411979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9E867A51-05D9-4E4E-9BB6-C29713E3F33D}"/>
              </a:ext>
            </a:extLst>
          </p:cNvPr>
          <p:cNvCxnSpPr/>
          <p:nvPr/>
        </p:nvCxnSpPr>
        <p:spPr>
          <a:xfrm>
            <a:off x="2746000" y="41209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4125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41230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0C9AB108-E8F9-4285-AEA3-97D27CF65525}"/>
              </a:ext>
            </a:extLst>
          </p:cNvPr>
          <p:cNvCxnSpPr/>
          <p:nvPr/>
        </p:nvCxnSpPr>
        <p:spPr>
          <a:xfrm>
            <a:off x="9426679" y="41113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41176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C7846A6E-0893-4128-A757-54F13DE85BE9}"/>
              </a:ext>
            </a:extLst>
          </p:cNvPr>
          <p:cNvCxnSpPr/>
          <p:nvPr/>
        </p:nvCxnSpPr>
        <p:spPr>
          <a:xfrm>
            <a:off x="1092156" y="5348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B1CE1222-1647-404C-80F8-55DEB96121E2}"/>
              </a:ext>
            </a:extLst>
          </p:cNvPr>
          <p:cNvCxnSpPr/>
          <p:nvPr/>
        </p:nvCxnSpPr>
        <p:spPr>
          <a:xfrm>
            <a:off x="1087162" y="5356569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C670510F-8E41-4DC8-B94E-0A2D3AF1263A}"/>
              </a:ext>
            </a:extLst>
          </p:cNvPr>
          <p:cNvCxnSpPr/>
          <p:nvPr/>
        </p:nvCxnSpPr>
        <p:spPr>
          <a:xfrm>
            <a:off x="2746000" y="53577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9993C5E8-3B9C-4EDE-9DC9-D99F8D911929}"/>
              </a:ext>
            </a:extLst>
          </p:cNvPr>
          <p:cNvCxnSpPr/>
          <p:nvPr/>
        </p:nvCxnSpPr>
        <p:spPr>
          <a:xfrm>
            <a:off x="4431495" y="5362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902344F9-3681-4481-BFC8-A13AE0FD1719}"/>
              </a:ext>
            </a:extLst>
          </p:cNvPr>
          <p:cNvCxnSpPr/>
          <p:nvPr/>
        </p:nvCxnSpPr>
        <p:spPr>
          <a:xfrm>
            <a:off x="7750190" y="53598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33AEB876-1CCD-40A1-AEAD-40FE2492F320}"/>
              </a:ext>
            </a:extLst>
          </p:cNvPr>
          <p:cNvCxnSpPr/>
          <p:nvPr/>
        </p:nvCxnSpPr>
        <p:spPr>
          <a:xfrm>
            <a:off x="9426679" y="5348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4759B8C7-999D-4899-AEB2-6F50A2FAAF2C}"/>
              </a:ext>
            </a:extLst>
          </p:cNvPr>
          <p:cNvCxnSpPr/>
          <p:nvPr/>
        </p:nvCxnSpPr>
        <p:spPr>
          <a:xfrm>
            <a:off x="11089130" y="53543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6445139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853102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87044605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14305670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7750710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51482710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709353423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434607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0748745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2463869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04715951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78008487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1111952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748280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609425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358295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616774650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13890816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930829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61443331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74363084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6589976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104673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7589662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2267374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74211410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90870553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05376678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6717858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1229459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0384568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8745467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63892340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0533269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91656197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05646960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18708646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44895862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380674172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814759971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059493592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8505241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436916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654197999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670796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9842" y="17700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2977" y="176640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B3E2C86-CF28-48FC-BA17-DFA50E6A57BB}"/>
              </a:ext>
            </a:extLst>
          </p:cNvPr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67ABDD8-C1A9-4341-B625-190D04E96CF0}"/>
              </a:ext>
            </a:extLst>
          </p:cNvPr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847E03-8C76-4A9D-8FE1-FB823D69168A}"/>
              </a:ext>
            </a:extLst>
          </p:cNvPr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81AA9E0-3544-4F31-A6A0-DB650B2E7060}"/>
              </a:ext>
            </a:extLst>
          </p:cNvPr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1468897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87363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6191714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1573960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825308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916907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9156788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080549516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7466115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6415800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88915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2615" y="20013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32883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842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876775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035179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0182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49047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02008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27174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035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0330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0238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D4E1A0FF-4014-4401-8595-4850617104B5}"/>
              </a:ext>
            </a:extLst>
          </p:cNvPr>
          <p:cNvSpPr/>
          <p:nvPr/>
        </p:nvSpPr>
        <p:spPr>
          <a:xfrm>
            <a:off x="5507676" y="45060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3E8C1AC-002F-437E-85A3-576338836522}"/>
              </a:ext>
            </a:extLst>
          </p:cNvPr>
          <p:cNvSpPr txBox="1"/>
          <p:nvPr/>
        </p:nvSpPr>
        <p:spPr>
          <a:xfrm>
            <a:off x="5846124" y="403561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9A91E48-C3CB-45A2-9E12-F4D513D26459}"/>
              </a:ext>
            </a:extLst>
          </p:cNvPr>
          <p:cNvCxnSpPr/>
          <p:nvPr/>
        </p:nvCxnSpPr>
        <p:spPr>
          <a:xfrm>
            <a:off x="6103596" y="40486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bject 60">
            <a:extLst>
              <a:ext uri="{FF2B5EF4-FFF2-40B4-BE49-F238E27FC236}">
                <a16:creationId xmlns:a16="http://schemas.microsoft.com/office/drawing/2014/main" id="{41546C33-B4CB-4AFF-8EE9-BD28A52177AD}"/>
              </a:ext>
            </a:extLst>
          </p:cNvPr>
          <p:cNvSpPr/>
          <p:nvPr/>
        </p:nvSpPr>
        <p:spPr>
          <a:xfrm>
            <a:off x="3081175" y="44795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7113F5C-61B5-47AC-97EC-EA46F8DD047D}"/>
              </a:ext>
            </a:extLst>
          </p:cNvPr>
          <p:cNvSpPr txBox="1"/>
          <p:nvPr/>
        </p:nvSpPr>
        <p:spPr>
          <a:xfrm>
            <a:off x="3419623" y="400919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E1529F58-1B57-42A0-A1AB-2056B2D3DAA6}"/>
              </a:ext>
            </a:extLst>
          </p:cNvPr>
          <p:cNvCxnSpPr/>
          <p:nvPr/>
        </p:nvCxnSpPr>
        <p:spPr>
          <a:xfrm>
            <a:off x="3677095" y="40221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60037299-167E-446F-81B9-261AB5714EC5}"/>
              </a:ext>
            </a:extLst>
          </p:cNvPr>
          <p:cNvSpPr txBox="1"/>
          <p:nvPr/>
        </p:nvSpPr>
        <p:spPr>
          <a:xfrm>
            <a:off x="394663" y="5054652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2391679808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60201045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1356229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2560112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8083505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295425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7467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5393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421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90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3946" y="19787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Integrated</a:t>
            </a:r>
          </a:p>
          <a:p>
            <a:pPr algn="ctr"/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19787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19787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901 Mechanized Infantry Brigade (IFV)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902 Mechanized Infantry Brigade (IFV)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903 Mechanized Infantry Brigade (IFV)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904 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865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905 Field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19787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906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64081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38590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907 Support</a:t>
            </a:r>
            <a:br>
              <a:rPr lang="en-US" sz="1200" dirty="0"/>
            </a:br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6472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38484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64844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8486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6408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38451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5067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2989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5027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294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421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734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7479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7342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7315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7200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7377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308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4382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44671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454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4380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4445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0968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10531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1112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1085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1031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58249" y="36369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1940900820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</p:spTree>
    <p:extLst>
      <p:ext uri="{BB962C8B-B14F-4D97-AF65-F5344CB8AC3E}">
        <p14:creationId xmlns:p14="http://schemas.microsoft.com/office/powerpoint/2010/main" val="3564119938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3375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70844" y="169825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757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45702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4475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4960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48965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44750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47981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467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75295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77795" y="439462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61373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52130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46462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38208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7696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72198" y="44040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6304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73143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877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38810" y="44129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46478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1537" y="44139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4764726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1945562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8344233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630526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 Support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7310" y="16982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EA3C169-39D7-43F6-AE8B-BFA633FAD0BE}"/>
              </a:ext>
            </a:extLst>
          </p:cNvPr>
          <p:cNvSpPr txBox="1"/>
          <p:nvPr/>
        </p:nvSpPr>
        <p:spPr>
          <a:xfrm>
            <a:off x="5833299" y="5211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A24770F-7B4C-41A6-896A-08F85EE27E3F}"/>
              </a:ext>
            </a:extLst>
          </p:cNvPr>
          <p:cNvSpPr txBox="1"/>
          <p:nvPr/>
        </p:nvSpPr>
        <p:spPr>
          <a:xfrm>
            <a:off x="10438122" y="2713345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0758694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6588040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Headquarters Battalion, 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839896115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288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78305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296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722197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38806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38636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321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11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385462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32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11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38806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38692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3867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38692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45931" y="4912221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</p:spTree>
    <p:extLst>
      <p:ext uri="{BB962C8B-B14F-4D97-AF65-F5344CB8AC3E}">
        <p14:creationId xmlns:p14="http://schemas.microsoft.com/office/powerpoint/2010/main" val="3040806986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Integrated Fires Command, 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763083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Integrated Fires Command, 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387160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Integrated Fires Command, 90 Mechanized Infantry (IFV)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9965228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90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55572296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Integrated Support Command</a:t>
            </a:r>
            <a:endParaRPr lang="en-GB" sz="2400" dirty="0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0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1594530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682055" y="1235484"/>
            <a:ext cx="109837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</p:spTree>
    <p:extLst>
      <p:ext uri="{BB962C8B-B14F-4D97-AF65-F5344CB8AC3E}">
        <p14:creationId xmlns:p14="http://schemas.microsoft.com/office/powerpoint/2010/main" val="683472101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66108111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D64C1CA-F1E9-4AAB-AA0E-EE3C32D9179E}"/>
              </a:ext>
            </a:extLst>
          </p:cNvPr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75C60E5-0E0F-4AC6-898D-9BCED8EFFA3C}"/>
              </a:ext>
            </a:extLst>
          </p:cNvPr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56D19B5-4B69-42A4-880C-AE07A232D00D}"/>
              </a:ext>
            </a:extLst>
          </p:cNvPr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672199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(IFV)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Maintenance</a:t>
            </a:r>
            <a:endParaRPr lang="en-US" sz="1200" dirty="0"/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58648955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280382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3952515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355647621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9176400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73443544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287525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Battalion, Mechanized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321594203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04395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9198988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Support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4882842-B5F2-4AD6-A391-726601674AFF}"/>
              </a:ext>
            </a:extLst>
          </p:cNvPr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EBF73A-F92C-498E-A464-8B6AD0A800B6}"/>
              </a:ext>
            </a:extLst>
          </p:cNvPr>
          <p:cNvSpPr txBox="1"/>
          <p:nvPr/>
        </p:nvSpPr>
        <p:spPr>
          <a:xfrm>
            <a:off x="10453788" y="2985658"/>
            <a:ext cx="14062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9205120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2175324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785886959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773282089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49921671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91621924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763829559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23664380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602670740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1902737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426993208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Fires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24546681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8076604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59721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3918308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9879887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</a:t>
            </a:r>
          </a:p>
        </p:txBody>
      </p:sp>
    </p:spTree>
    <p:extLst>
      <p:ext uri="{BB962C8B-B14F-4D97-AF65-F5344CB8AC3E}">
        <p14:creationId xmlns:p14="http://schemas.microsoft.com/office/powerpoint/2010/main" val="1637103187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677559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179093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0995930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31153593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8358319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70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700084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68961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58044260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7927607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542449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601538151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8046873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4286398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4943793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9802814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2154832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672434753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3931111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3250879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3846799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583868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9240" y="1631733"/>
            <a:ext cx="7164" cy="228088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4132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3702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0801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03970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42068058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484298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3773861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68245075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423784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8049225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380926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35246709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761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96192417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9008832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051048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Integrated Support Command,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87A1D54-0B9B-46CE-9083-CE1E14169A1F}"/>
              </a:ext>
            </a:extLst>
          </p:cNvPr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006AD90-4A7E-4E4A-AEBD-975A6FABC317}"/>
              </a:ext>
            </a:extLst>
          </p:cNvPr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0174679-B1AE-4A66-A82D-910369239223}"/>
              </a:ext>
            </a:extLst>
          </p:cNvPr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DBBCDDB-BA5E-40EE-8DB0-84051D04A012}"/>
              </a:ext>
            </a:extLst>
          </p:cNvPr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436962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3041520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1804452244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6350215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52071787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854400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7279283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253833204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7801044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71462413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968144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2375212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752192024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20384643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5956110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82370747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76003793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274269597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484162540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1542810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273172267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1176024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7198570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3190171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3680241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527519830"/>
      </p:ext>
    </p:extLst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403489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6363492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66111108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5339119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75586158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7411574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18302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231855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0480" y="57266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832753" y="52955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4840" y="52809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60883" y="52775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996" y="52790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152918" y="6270069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473387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094644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0E657D3-A52B-4A8F-B85D-C35777765AB3}"/>
              </a:ext>
            </a:extLst>
          </p:cNvPr>
          <p:cNvSpPr txBox="1"/>
          <p:nvPr/>
        </p:nvSpPr>
        <p:spPr>
          <a:xfrm>
            <a:off x="4028325" y="6273724"/>
            <a:ext cx="16241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5175611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7496767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48733625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74402023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7001707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435746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7934497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70049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330722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6810107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1471276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Company,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607471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78098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ARS-14K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3917732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49856892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49520767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4970356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44618249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018603134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88144125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5235712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94568231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0633548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3941" y="104775"/>
            <a:ext cx="1163230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Weapons Platoon, Motorized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647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7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52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59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52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3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222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39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4553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 ATGM Launcher+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8987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90929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35mm AGL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3709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12mm Sniper Rifle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7.62mm Sniper SVD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6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9222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8336818" y="290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08638535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51651615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22238974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08316267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57027640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194903316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6705057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055388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6855547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0419502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310886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4116368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135591367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1225565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874588018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9890288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00453709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3260888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6154024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87860321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340321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302984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2828423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0190861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42880564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201889003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0577870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43892198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3765450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0360961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74911071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5854831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136401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79283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27300" y="169825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8694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59037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59037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632526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63252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59037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60999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61669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94345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94346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80423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71180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71181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57258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86494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86495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72572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8352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963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57641" y="45318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55050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9611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25840" y="452970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548327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75149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9643188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18038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190058427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3552500249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31112653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6446796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1315260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927969049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323153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866333844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158868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328691932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901988273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1908739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07637009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516610148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77832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6341098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744843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42030552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4751261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59468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726450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737407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5555095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3392085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57340784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529469423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78604167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206417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6586195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06531578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15275634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0983197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81925416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934046458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897661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9780294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16400057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49131710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17650753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7795264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75397970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2552577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964291347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8623850"/>
      </p:ext>
    </p:extLst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1440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Shturm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1440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Shturm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-S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890098"/>
      </p:ext>
    </p:extLst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99321111"/>
      </p:ext>
    </p:extLst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808211991"/>
      </p:ext>
    </p:extLst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656405266"/>
      </p:ext>
    </p:extLst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6452302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4815849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227322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44957132"/>
      </p:ext>
    </p:extLst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1500346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1624952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302959745"/>
      </p:ext>
    </p:extLst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207447929"/>
      </p:ext>
    </p:extLst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272863086"/>
      </p:ext>
    </p:extLst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8443855"/>
      </p:ext>
    </p:extLst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5093"/>
      </p:ext>
    </p:extLst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9058259"/>
      </p:ext>
    </p:extLst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942769193"/>
      </p:ext>
    </p:extLst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92656538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87761450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605390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99339867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7377492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006693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9834424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10693207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19986522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6103087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07970655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42841769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25690587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28576636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481026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3786247007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67532305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9462722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104619010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71568737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883684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1893487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3450748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3953146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595114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612524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4362729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67689728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664843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7643991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999042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85718493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675554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7211075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90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8240785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905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85925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372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729817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326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91 Mech</a:t>
            </a:r>
          </a:p>
          <a:p>
            <a:pPr algn="ctr"/>
            <a:r>
              <a:rPr lang="en-US" sz="1200" dirty="0"/>
              <a:t>Inf </a:t>
            </a:r>
            <a:r>
              <a:rPr lang="en-US" sz="1200" dirty="0" err="1"/>
              <a:t>Div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3946" y="21692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Integrated</a:t>
            </a:r>
          </a:p>
          <a:p>
            <a:pPr algn="ctr"/>
            <a:r>
              <a:rPr lang="en-US" sz="1200" dirty="0"/>
              <a:t>Fires Command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39019" y="21692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Integrated </a:t>
            </a:r>
            <a:br>
              <a:rPr lang="en-US" sz="1200" dirty="0"/>
            </a:br>
            <a:r>
              <a:rPr lang="en-US" sz="1200" dirty="0"/>
              <a:t>Support Command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15837" y="2169242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911 Mechanized Infantry Brigade (APC)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090984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912 Mechanized Infantry Brigade (APC)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39889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913 Mechanized Infantry Brigade (APC)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163774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914 Tank</a:t>
            </a:r>
          </a:p>
          <a:p>
            <a:pPr algn="ctr"/>
            <a:r>
              <a:rPr lang="en-US" sz="1200" dirty="0"/>
              <a:t>Brigade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37318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770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915 Field</a:t>
            </a:r>
            <a:br>
              <a:rPr lang="en-US" sz="1200" dirty="0"/>
            </a:br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5739" y="216924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03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916 Air Defense</a:t>
            </a:r>
          </a:p>
          <a:p>
            <a:pPr algn="ctr"/>
            <a:r>
              <a:rPr lang="en-US" sz="1200" dirty="0"/>
              <a:t>Artillery Brigade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831315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40495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917 Support</a:t>
            </a:r>
            <a:br>
              <a:rPr lang="en-US" sz="1200" dirty="0"/>
            </a:br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62260" y="383771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40389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83894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03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43972" y="38313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5488346" y="40356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932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4854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972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Signals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295347" y="54854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972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18948" y="5489403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932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36503" y="54854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326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19248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1938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9247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92202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9105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19282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9213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628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63721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6447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6285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63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873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9581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3017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990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936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958249" y="38274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</p:spTree>
    <p:extLst>
      <p:ext uri="{BB962C8B-B14F-4D97-AF65-F5344CB8AC3E}">
        <p14:creationId xmlns:p14="http://schemas.microsoft.com/office/powerpoint/2010/main" val="259279745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841914069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430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68733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20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4800" y="81262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89146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1844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197665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520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170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196232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891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77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761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778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1544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7785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2064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7182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72851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3926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502390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053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54894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003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3375" y="79283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6935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Current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3453" y="21491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456094" y="170337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32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4107" y="21435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</a:t>
            </a:r>
          </a:p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693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7580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756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7580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7008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0247" y="169845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19473"/>
            <a:ext cx="135966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967979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71334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70844" y="169825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098467" y="2692197"/>
            <a:ext cx="1998" cy="10287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467475" y="3720974"/>
            <a:ext cx="46405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467475" y="3720974"/>
            <a:ext cx="1998" cy="757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981075" y="4457026"/>
            <a:ext cx="10126916" cy="4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79077" y="44475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1107991" y="4496001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9241936" y="448965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3051455" y="444750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369597" y="4479819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5168652" y="4467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375295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Integral Fires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77795" y="439462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61373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452130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Force Protection Section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846462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338208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57696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 Operations Force Section</a:t>
            </a:r>
            <a:endParaRPr sz="12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72198" y="440401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6304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678351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73143" y="44067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66959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8657640" y="4877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Civil Affairs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38810" y="44129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543718" y="546478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525839" y="48753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1537" y="44139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0411917" y="5462602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8403832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7822237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8255584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6749143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28339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HQ &amp; HQ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Headquarters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11830303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862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Fires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84045"/>
            <a:ext cx="8827" cy="24022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354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Integrated Fires 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19535" y="927937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408634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044" y="4069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45269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37571" y="431913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40603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45307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3" y="43229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40863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40750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40733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4075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45931" y="5117961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</p:spTree>
    <p:extLst>
      <p:ext uri="{BB962C8B-B14F-4D97-AF65-F5344CB8AC3E}">
        <p14:creationId xmlns:p14="http://schemas.microsoft.com/office/powerpoint/2010/main" val="664978895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6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Staff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Fires Command,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4858" y="1326842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492496" y="778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9204" y="552960"/>
            <a:ext cx="2777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79585" y="154725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87865" y="19101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1495" y="19282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52305" y="150315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9585" y="15472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0728" y="15359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1666" y="1478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39838" y="2458613"/>
            <a:ext cx="8293" cy="235265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656400" y="480969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73824" y="5244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 Section</a:t>
            </a:r>
            <a:endParaRPr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7859" y="478362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621944" y="525033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 Operations Team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105242" y="504248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501848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840296" y="478371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71151" y="52541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</a:t>
            </a:r>
            <a:r>
              <a:rPr lang="en-US" sz="1200"/>
              <a:t>Staff Section</a:t>
            </a:r>
            <a:endParaRPr lang="en-US" sz="12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558694" y="504626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65544" y="4800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216709" y="47983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97768" y="48043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67543" y="48015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-1998" y="583216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1122650" y="2477605"/>
            <a:ext cx="0" cy="27473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5797890" y="2715526"/>
            <a:ext cx="533259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215696" y="31456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 Section</a:t>
            </a:r>
            <a:endParaRPr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19731" y="268431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63434" y="31561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246732" y="294832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26258" y="31701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1013801" y="29622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807416" y="2710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58199" y="27041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22650" y="27257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139874" y="3732857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536176" y="583216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416374" y="5829385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9994132" y="582938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677666" y="373012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0415100" y="3726928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0074363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Fires Command,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359449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Military Intelligence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Management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Operations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8895" y="2948760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3472" y="2939616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436095" y="2943440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176871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95493524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Fires Command,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7616093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91 Integrated Support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1022" y="2019474"/>
            <a:ext cx="2231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24366" y="848739"/>
            <a:ext cx="34176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++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55959" y="177675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52591" y="4641527"/>
            <a:ext cx="401284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66450" y="503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2176993" y="5019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176212" y="50283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58941" y="46391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2766563" y="46433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4763551" y="4636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67222" y="45706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83662" y="4583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84348" y="5592879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086831" y="560029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117467" y="5601097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578853" y="46093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781495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7038975" y="4598452"/>
            <a:ext cx="3056303" cy="108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457253" y="5011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505443" y="499543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049744" y="46161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92782" y="46030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58025" y="454765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75151" y="5569929"/>
            <a:ext cx="134844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46698" y="5568183"/>
            <a:ext cx="17358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908084" y="45763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45607" y="2759958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79199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16264636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Support Command</a:t>
            </a:r>
            <a:endParaRPr lang="en-GB" sz="2400" dirty="0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0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3493291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1592412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Integrated Support Command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2109905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(APC)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88180" y="376339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90626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Maintenance</a:t>
            </a:r>
            <a:endParaRPr lang="en-US" sz="1200" dirty="0"/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3136498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(APC) Infantry Brigade, 91 Mechanized (APC)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450993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(APC)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C9D73A88-1698-49A9-BB37-E8EFB2DFB03B}"/>
              </a:ext>
            </a:extLst>
          </p:cNvPr>
          <p:cNvSpPr/>
          <p:nvPr/>
        </p:nvSpPr>
        <p:spPr>
          <a:xfrm>
            <a:off x="5495959" y="57184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007A3239-3EF9-4AA0-9018-7DC379CE758D}"/>
              </a:ext>
            </a:extLst>
          </p:cNvPr>
          <p:cNvCxnSpPr/>
          <p:nvPr/>
        </p:nvCxnSpPr>
        <p:spPr>
          <a:xfrm>
            <a:off x="6096857" y="52889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02817B6A-FB43-4809-86E0-7DAA5049ED45}"/>
              </a:ext>
            </a:extLst>
          </p:cNvPr>
          <p:cNvSpPr txBox="1"/>
          <p:nvPr/>
        </p:nvSpPr>
        <p:spPr>
          <a:xfrm>
            <a:off x="5824987" y="527088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1F59D65F-E72A-4ABF-AED4-ABE9E5E7F706}"/>
              </a:ext>
            </a:extLst>
          </p:cNvPr>
          <p:cNvSpPr txBox="1"/>
          <p:nvPr/>
        </p:nvSpPr>
        <p:spPr>
          <a:xfrm>
            <a:off x="5409694" y="6267097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1159337310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</p:spTree>
    <p:extLst>
      <p:ext uri="{BB962C8B-B14F-4D97-AF65-F5344CB8AC3E}">
        <p14:creationId xmlns:p14="http://schemas.microsoft.com/office/powerpoint/2010/main" val="2365209967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15929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2S23 NONA-SVK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15929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2S23 NONA-SVK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82737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48261173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83541164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(APC)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6287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0947975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Battalion, Mechanized Infantry (APC)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760721762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3778766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30778723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119698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55275316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7EEAC9F-637E-4E04-97B4-C55C7BF05F84}"/>
              </a:ext>
            </a:extLst>
          </p:cNvPr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AD76AA0-3046-4DE1-826D-067DDD589722}"/>
              </a:ext>
            </a:extLst>
          </p:cNvPr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1B971F8-DC59-4D9B-AEC1-7812146D28D4}"/>
              </a:ext>
            </a:extLst>
          </p:cNvPr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2416215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6632221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6997560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512402584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830525161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45290093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3778932514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159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Gecko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SA-8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3273716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898659329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60864024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4089128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475142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549931" y="202831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6078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1083" y="1835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745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4107123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9154740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</p:spTree>
    <p:extLst>
      <p:ext uri="{BB962C8B-B14F-4D97-AF65-F5344CB8AC3E}">
        <p14:creationId xmlns:p14="http://schemas.microsoft.com/office/powerpoint/2010/main" val="182972669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2678005" y="227506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159453" y="20672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279578" y="1836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AF50AC8-6C7A-41EC-826D-1D12FC91340F}"/>
              </a:ext>
            </a:extLst>
          </p:cNvPr>
          <p:cNvSpPr/>
          <p:nvPr/>
        </p:nvSpPr>
        <p:spPr>
          <a:xfrm>
            <a:off x="4574885" y="22402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A957193-FBAD-4EF1-B5F8-AD103ED79BD6}"/>
              </a:ext>
            </a:extLst>
          </p:cNvPr>
          <p:cNvSpPr txBox="1"/>
          <p:nvPr/>
        </p:nvSpPr>
        <p:spPr>
          <a:xfrm>
            <a:off x="5056333" y="20323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20F75BA-B61C-4B5B-B0DB-CEEA41914939}"/>
              </a:ext>
            </a:extLst>
          </p:cNvPr>
          <p:cNvCxnSpPr/>
          <p:nvPr/>
        </p:nvCxnSpPr>
        <p:spPr>
          <a:xfrm>
            <a:off x="5176458" y="18015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B0F3112D-E1A7-4FEA-AA87-FA22D4C37CCC}"/>
              </a:ext>
            </a:extLst>
          </p:cNvPr>
          <p:cNvSpPr/>
          <p:nvPr/>
        </p:nvSpPr>
        <p:spPr>
          <a:xfrm>
            <a:off x="6409544" y="22691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F772F53-D571-4958-BA6A-91F821069D18}"/>
              </a:ext>
            </a:extLst>
          </p:cNvPr>
          <p:cNvSpPr txBox="1"/>
          <p:nvPr/>
        </p:nvSpPr>
        <p:spPr>
          <a:xfrm>
            <a:off x="6890992" y="20612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6AFF551-319F-479D-89D1-07C8A95DE16D}"/>
              </a:ext>
            </a:extLst>
          </p:cNvPr>
          <p:cNvCxnSpPr/>
          <p:nvPr/>
        </p:nvCxnSpPr>
        <p:spPr>
          <a:xfrm>
            <a:off x="7011117" y="18304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A11728D-EA2D-4B56-8A14-4613F310E005}"/>
              </a:ext>
            </a:extLst>
          </p:cNvPr>
          <p:cNvSpPr/>
          <p:nvPr/>
        </p:nvSpPr>
        <p:spPr>
          <a:xfrm>
            <a:off x="8223548" y="22539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E9610B9-1166-434D-8ECF-038F9A4F17A1}"/>
              </a:ext>
            </a:extLst>
          </p:cNvPr>
          <p:cNvSpPr txBox="1"/>
          <p:nvPr/>
        </p:nvSpPr>
        <p:spPr>
          <a:xfrm>
            <a:off x="8704996" y="20460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4AC7190-CC79-4932-80FF-64B8EA95EA61}"/>
              </a:ext>
            </a:extLst>
          </p:cNvPr>
          <p:cNvCxnSpPr/>
          <p:nvPr/>
        </p:nvCxnSpPr>
        <p:spPr>
          <a:xfrm>
            <a:off x="8825121" y="1815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3716157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8241152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6287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7326317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8178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1590884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82711865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BTR-90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</p:spTree>
    <p:extLst>
      <p:ext uri="{BB962C8B-B14F-4D97-AF65-F5344CB8AC3E}">
        <p14:creationId xmlns:p14="http://schemas.microsoft.com/office/powerpoint/2010/main" val="2169569244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1069275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9775150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9736109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4568428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8863226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4213661601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618329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7274906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7386546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181381359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991CB9F-9858-4A43-A2AB-4021A555CD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04A8FC9-CB70-4F40-8F0D-52208E9C9F6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0BBCB34-3E63-4840-83DB-1D25A2CEFF0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7E8E2C-D4A8-42A3-BE93-301AF429034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73594263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6304474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12937483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4733329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259691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354054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63578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0622763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6A175C8-0627-4E6F-B03D-59277CBB04C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25C0AA1-F61B-4F4A-8501-A7C7C5773BE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2A10EEE-5C5C-4A8B-B4C3-203E98F9905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FCC598-B2EC-4F4A-BAE3-C7B26559298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94587777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7305306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(APC)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08493136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0635246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5259932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218897969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169828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13020542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671037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792295278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6469266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1777301237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9942009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66551550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7071964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675595975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b="1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52080535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b="1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66631150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91256119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0144936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81320243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44015499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647814014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5550663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743190022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4095187148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6430365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Tracked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930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7393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5174274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8435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BMP-2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2777824126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5821125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923748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840419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22838737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794092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48628034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7033750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2502415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589544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103451776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CBBC6E6A-6F27-4F17-950A-E65631DA5598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5656BC0-6E95-4759-8989-15F862D2643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01D424A-062F-47B6-B4D0-2AA26732DA4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894AFE-B266-4AC8-A492-6CEF9BF12419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64815410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9273721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493770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0762587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20305855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1499738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207364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5325461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DA2273F8-8E4E-4B85-8555-5D1BA36419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309D61-C174-42C7-8FBE-97181228E5C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5997E4BC-CD16-4C2A-95C6-C0C0C8F53085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DA87C6-F3F0-4939-A66E-7A6874F12C1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34498080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9050808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54333472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  <a:endParaRPr lang="en-US" sz="1200" b="1" dirty="0"/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</a:t>
            </a:r>
          </a:p>
          <a:p>
            <a:pPr algn="ctr"/>
            <a:r>
              <a:rPr lang="en-US" sz="1200" dirty="0"/>
              <a:t>Air Defense Platoon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1879649" y="344345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63118" y="366329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81506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408354876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6591272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871004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Staff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Staff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Logistics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Administration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3087" y="2982007"/>
            <a:ext cx="1348446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453788" y="2985658"/>
            <a:ext cx="1406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02525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871192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984920380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82745192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376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857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8631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710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BF0E2C-7391-409C-B7D2-C6E88B1CB291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2266358-4477-4B30-8F24-42E3819BF3D7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9BD1EF8-601F-42B7-9F79-39A31AC5B8D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9BC650-2882-4B9E-B1CC-58D26899D633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103577581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55783604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Multi-Barrel Rocket Launcher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868752297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Multi-Barrel Rocket Launcher Battery,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Multi-Barrel 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046172136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2503569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24008" y="27282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18773" y="2276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52800" y="327685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32223" y="22615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F6A7F1E0-200D-4E04-974D-3D19FFE3BC1D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451CEC-35D1-45EB-BD5B-FCE73B804D09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03B7F9D9-1E50-45C6-B4FB-68B2A5AE5314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512197F-3DC0-49BC-84FA-8178AF35EB3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89352359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Multi-Barrel Rocket Launcher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8241354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Sensor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4372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7434"/>
            <a:ext cx="0" cy="21445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248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9354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9079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9079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274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31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273505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27350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27350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50253993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750185305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Meteorological Survey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Survey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7027393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Sound Ranging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985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9672698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Sensor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Sensor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HJ62C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2197683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Counter Mortar/Counter Battery Platoon, Target Acquisition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08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GM 5951 1L 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3283498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SA-18 MANPAD Launcher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58211207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108865079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376963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911729190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2808660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3830984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4669917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5015741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816040381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518379313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8011775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4671988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5928204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5493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90258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4285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3708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7A733C9-DFD9-4972-9979-612CC153FB1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97E5349-015C-420E-A7F4-A3B99876B45E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6BF5CAD-98D3-4A16-9F6D-1E2DC001184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7A310F4-4993-4623-96AA-AFD3EF6817D2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11766892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Signals</a:t>
            </a:r>
          </a:p>
          <a:p>
            <a:pPr algn="ctr"/>
            <a:r>
              <a:rPr lang="en-US" sz="1200"/>
              <a:t>Company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81149570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3624701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6076251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3668429375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1375687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8607275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455321918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15536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64554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912920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9623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9309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Battery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9625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745712266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 Defense Artillery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4BD61F-A496-4DB3-A737-222E0DBBDDD6}"/>
              </a:ext>
            </a:extLst>
          </p:cNvPr>
          <p:cNvSpPr txBox="1"/>
          <p:nvPr/>
        </p:nvSpPr>
        <p:spPr>
          <a:xfrm>
            <a:off x="3536071" y="178256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43398398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SA-22 PANTSIR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5664509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081300586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GIRAFE 40 TA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</p:spTree>
    <p:extLst>
      <p:ext uri="{BB962C8B-B14F-4D97-AF65-F5344CB8AC3E}">
        <p14:creationId xmlns:p14="http://schemas.microsoft.com/office/powerpoint/2010/main" val="1832229079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70133858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429198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84409526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6431773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Support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874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2015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723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0047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3739" y="517176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246765157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4694994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74581401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9492576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539453347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0109192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558348189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94518999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953702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4559" y="625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Engineer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85" y="182316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83026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Engineer Platoon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319694" y="181655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79510" y="22744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 Platoon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067388" y="2263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Bridging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Squad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854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668077" y="181112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29388" y="523498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8392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413959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86120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999175" y="3155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687174" y="3166891"/>
            <a:ext cx="2703472" cy="11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14" y="4133883"/>
            <a:ext cx="11144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342752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791655" y="3579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395159" y="31619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2720448" y="413997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10832638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23489" y="183008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8407660" y="181087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7943" y="2787089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990387" y="28302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0426806" y="2829068"/>
            <a:ext cx="141577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KMT-7 Mine Roller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897943" y="6281765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 HOT 3</a:t>
            </a:r>
          </a:p>
        </p:txBody>
      </p:sp>
    </p:spTree>
    <p:extLst>
      <p:ext uri="{BB962C8B-B14F-4D97-AF65-F5344CB8AC3E}">
        <p14:creationId xmlns:p14="http://schemas.microsoft.com/office/powerpoint/2010/main" val="1437263873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861185223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3466023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641794856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093184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7921134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9447053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840178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7794849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22915022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5036280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Layer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Scatter Mine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Minefield Breach Squad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94545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508208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3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452B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UR77 Minefield 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GMZ-3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6201239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Company,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56644806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Platoon, Heavy Equipment Transport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91 Mechanized Infantry (APC) Division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53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427325" y="3248278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674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4991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MAZ 537 Tractor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CHMZAP 5247C HET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405110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Heavy Equipment Transport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Heavy Equipment Transport Battalion, Support Brigade, 91 Mechanized Infantry (APC) Division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8116222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Heavy Equipment Transport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8716" y="272564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3481" y="22736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7508" y="327428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6931" y="22590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AB1BFA0D-EDB7-4C73-9B3C-3D2D1C6180D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A21C540-0E92-4810-82D8-6EA94F8F9DA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FCD0190-C8B5-45A5-A7F9-7DD294147836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4DB99A4-C982-40F3-BD9B-DBC6712ED63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3631243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Heavy Equipment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550479679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904137745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Heavy Equipment Transport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27888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7813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07062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2653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74059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9892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5143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36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1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26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263889517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717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521989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Platoon, POL Company,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3849035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BB30C8D0-4586-47BE-A93F-7392B2CC3800}"/>
              </a:ext>
            </a:extLst>
          </p:cNvPr>
          <p:cNvSpPr/>
          <p:nvPr/>
        </p:nvSpPr>
        <p:spPr>
          <a:xfrm>
            <a:off x="7707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96FDBED-15B8-4E40-B3A4-5953664A73F9}"/>
              </a:ext>
            </a:extLst>
          </p:cNvPr>
          <p:cNvCxnSpPr/>
          <p:nvPr/>
        </p:nvCxnSpPr>
        <p:spPr>
          <a:xfrm>
            <a:off x="8301859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B5E7317-B30C-42E1-B4A5-4CA921DD35AA}"/>
              </a:ext>
            </a:extLst>
          </p:cNvPr>
          <p:cNvSpPr txBox="1"/>
          <p:nvPr/>
        </p:nvSpPr>
        <p:spPr>
          <a:xfrm>
            <a:off x="7635886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606E82-339C-42A6-A82A-57E89AFD83DF}"/>
              </a:ext>
            </a:extLst>
          </p:cNvPr>
          <p:cNvSpPr txBox="1"/>
          <p:nvPr/>
        </p:nvSpPr>
        <p:spPr>
          <a:xfrm>
            <a:off x="8115309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6088954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Platoon, Engineer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Movement 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General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4494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Water Purification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MDK-3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305V Crane Shovel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7870775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POL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09560230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42857159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94798668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Brigade,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07675619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  <a:br>
              <a:rPr lang="en-US" sz="1200" dirty="0"/>
            </a:br>
            <a:r>
              <a:rPr lang="en-US" sz="1200" dirty="0"/>
              <a:t>Battery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 </a:t>
            </a:r>
          </a:p>
          <a:p>
            <a:pPr algn="ctr"/>
            <a:r>
              <a:rPr lang="en-US" sz="1200" dirty="0"/>
              <a:t>Anti-Tank Battery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5301" y="184370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0421463" y="2865008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558721049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268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75519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85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6037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587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1839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0851374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Self Propelled Anti-Tank Battery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Self Propelled</a:t>
            </a:r>
          </a:p>
          <a:p>
            <a:pPr algn="ctr"/>
            <a:r>
              <a:rPr lang="en-US" sz="1200" dirty="0"/>
              <a:t> Anti-Tank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3955593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4C3CFC7-7279-4B6C-A22C-F510301DB9E9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E832503-7B4F-4788-9A96-169B0E07F49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9AE2B71-5ECA-4C0F-804A-A19505DE572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EEEFF4-6891-4B09-8D98-075F7442342E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83692711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76077648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189432515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783139284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7994477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7575527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0297627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151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5552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358750855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44371951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527607664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15581560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803947196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9540070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11183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0719563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077303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53120540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36835513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33139859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71082600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96885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6985150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1086240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99402962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5234679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&amp; 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44021" y="15988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619877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0365" y="261374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623528"/>
            <a:ext cx="1654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BTR-70 BREM Repair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5174" y="163173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5736" y="3527698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391220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430755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42751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42932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39122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588" y="38992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39008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9412" y="38437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11687" y="38391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538" y="4865972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414856" y="4856193"/>
            <a:ext cx="13035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 Ambulance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456190" y="4865972"/>
            <a:ext cx="17358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7576" y="387417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3519114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67809"/>
            <a:ext cx="668" cy="1860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007988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12902940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86915089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4618927"/>
      </p:ext>
    </p:extLst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78543028"/>
      </p:ext>
    </p:extLst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505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BTR-8)A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73467181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745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502152882"/>
      </p:ext>
    </p:extLst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4257446970"/>
      </p:ext>
    </p:extLst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22797517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395753"/>
      </p:ext>
    </p:extLst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989741562"/>
      </p:ext>
    </p:extLst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4791527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8743625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992472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000635" y="23236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588221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590807" y="1874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>
            <a:cxnSpLocks/>
          </p:cNvCxnSpPr>
          <p:nvPr/>
        </p:nvCxnSpPr>
        <p:spPr>
          <a:xfrm flipH="1">
            <a:off x="6092031" y="1399642"/>
            <a:ext cx="10447" cy="4494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479655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10831401" y="180466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15056B-8BDE-42A8-8B32-B19FB0AF1300}"/>
              </a:ext>
            </a:extLst>
          </p:cNvPr>
          <p:cNvSpPr txBox="1"/>
          <p:nvPr/>
        </p:nvSpPr>
        <p:spPr>
          <a:xfrm>
            <a:off x="8480039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2CD07B1-0725-476C-A8F8-7B5F48AED938}"/>
              </a:ext>
            </a:extLst>
          </p:cNvPr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6A2171-2ED3-4165-B68B-504FACD05645}"/>
              </a:ext>
            </a:extLst>
          </p:cNvPr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5417166"/>
      </p:ext>
    </p:extLst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Decontamination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072890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96405" y="1702879"/>
            <a:ext cx="6438" cy="18284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431956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6930392" y="3997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7289458" y="35313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 flipV="1">
            <a:off x="4674092" y="3498968"/>
            <a:ext cx="2857502" cy="1551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4686046" y="34973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7524752" y="3531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1681822"/>
      </p:ext>
    </p:extLst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802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267126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Decontamination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3663865" y="27059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4113792" y="223552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4255585" y="22615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3590018" y="3250788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E32DDBA-4F6E-4D40-B45C-615BE9A5CD28}"/>
              </a:ext>
            </a:extLst>
          </p:cNvPr>
          <p:cNvSpPr/>
          <p:nvPr/>
        </p:nvSpPr>
        <p:spPr>
          <a:xfrm>
            <a:off x="7336624" y="270879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2CF23-708B-4FDC-AF13-C42C61B3F6EC}"/>
              </a:ext>
            </a:extLst>
          </p:cNvPr>
          <p:cNvSpPr txBox="1"/>
          <p:nvPr/>
        </p:nvSpPr>
        <p:spPr>
          <a:xfrm>
            <a:off x="7786551" y="223840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9A5F4A4-4CA2-4BBE-BB1D-100F497FEB93}"/>
              </a:ext>
            </a:extLst>
          </p:cNvPr>
          <p:cNvCxnSpPr/>
          <p:nvPr/>
        </p:nvCxnSpPr>
        <p:spPr>
          <a:xfrm>
            <a:off x="7928344" y="22643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3B1FEF1-9BA5-4936-BBA4-B235B6AA7791}"/>
              </a:ext>
            </a:extLst>
          </p:cNvPr>
          <p:cNvSpPr txBox="1"/>
          <p:nvPr/>
        </p:nvSpPr>
        <p:spPr>
          <a:xfrm>
            <a:off x="7262777" y="3253661"/>
            <a:ext cx="18053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DDA-66 Decontamination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Decontamination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8628222"/>
      </p:ext>
    </p:extLst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NBC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A15D564-C2E1-40BA-A92F-18D38B82943F}"/>
              </a:ext>
            </a:extLst>
          </p:cNvPr>
          <p:cNvSpPr txBox="1"/>
          <p:nvPr/>
        </p:nvSpPr>
        <p:spPr>
          <a:xfrm>
            <a:off x="2960222" y="2723242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BA3C78F-37AE-44E7-A033-33F0AC8605B4}"/>
              </a:ext>
            </a:extLst>
          </p:cNvPr>
          <p:cNvSpPr txBox="1"/>
          <p:nvPr/>
        </p:nvSpPr>
        <p:spPr>
          <a:xfrm>
            <a:off x="10443109" y="270209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2E22-2AE0-41C6-AE4D-F318A7677EE2}"/>
              </a:ext>
            </a:extLst>
          </p:cNvPr>
          <p:cNvSpPr txBox="1"/>
          <p:nvPr/>
        </p:nvSpPr>
        <p:spPr>
          <a:xfrm>
            <a:off x="7862942" y="2694523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4048451"/>
      </p:ext>
    </p:extLst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784173"/>
      </p:ext>
    </p:extLst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178943" y="2302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7716998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196402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7075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30344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74692" y="184098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8307170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5566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TIGR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666126" y="207689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D1BE16-0CC0-461D-AEF5-1C35EA526EF5}"/>
              </a:ext>
            </a:extLst>
          </p:cNvPr>
          <p:cNvSpPr txBox="1"/>
          <p:nvPr/>
        </p:nvSpPr>
        <p:spPr>
          <a:xfrm>
            <a:off x="970945" y="540470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660087423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6238871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063693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721345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Sect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79600" y="6190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90892" y="22361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36433" y="223066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369" y="222569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5531" y="222921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8781" y="3252051"/>
            <a:ext cx="2668" cy="212608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0943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0156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5832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3535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86598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97795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34648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463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1352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72425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09808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439945248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Evacuation Platoon, Evacuation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Evacuation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99039" y="22641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7730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UAZ 452D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3489787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244093" y="5341108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338436" y="4766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210945" y="45635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22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3454" y="43603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Squad</a:t>
            </a:r>
            <a:endParaRPr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5668316" y="5341126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762659" y="476669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635168" y="4563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5507677" y="43603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10215712" y="5335248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310055" y="47608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182564" y="4557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sz="1200" dirty="0"/>
          </a:p>
        </p:txBody>
      </p:sp>
      <p:sp>
        <p:nvSpPr>
          <p:cNvPr id="3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055073" y="4354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663861" y="3249800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0417" y="3277556"/>
            <a:ext cx="2791" cy="10961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648558" y="3252051"/>
            <a:ext cx="2791" cy="11239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20884730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Battalion, 91 Mechanized Infantry (APC)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40462" y="27257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55110" y="2255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endParaRPr lang="en-US" sz="1200" dirty="0"/>
          </a:p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36382" y="22683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9E6F7B-802A-45D4-B139-909527A1CA47}"/>
              </a:ext>
            </a:extLst>
          </p:cNvPr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353E43-6AE0-4F1F-9923-44F0FF7A61AF}"/>
              </a:ext>
            </a:extLst>
          </p:cNvPr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F63BC9-B48B-474F-B65D-E760A7B7C012}"/>
              </a:ext>
            </a:extLst>
          </p:cNvPr>
          <p:cNvSpPr txBox="1"/>
          <p:nvPr/>
        </p:nvSpPr>
        <p:spPr>
          <a:xfrm>
            <a:off x="7564679" y="327435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5C75AAB-6AAE-4D6D-811E-E39C6496649B}"/>
              </a:ext>
            </a:extLst>
          </p:cNvPr>
          <p:cNvSpPr txBox="1"/>
          <p:nvPr/>
        </p:nvSpPr>
        <p:spPr>
          <a:xfrm>
            <a:off x="2965166" y="32748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291233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 RISTA</a:t>
            </a:r>
          </a:p>
          <a:p>
            <a:pPr algn="ctr"/>
            <a:r>
              <a:rPr lang="en-US" sz="1200" dirty="0"/>
              <a:t>Command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22652" y="644092"/>
            <a:ext cx="36420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RISTA Command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 Signals Reconnaissance Brigade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990 Unmanned Aerial Vehicle Battalion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Information Warfare Brigade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931 Signals Battalion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98654F8C-289F-4F79-9448-C999CE0264A4}"/>
              </a:ext>
            </a:extLst>
          </p:cNvPr>
          <p:cNvSpPr txBox="1"/>
          <p:nvPr/>
        </p:nvSpPr>
        <p:spPr>
          <a:xfrm>
            <a:off x="971624" y="24754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2042F2C-14F8-4E54-B76B-E402326DB3AC}"/>
              </a:ext>
            </a:extLst>
          </p:cNvPr>
          <p:cNvSpPr txBox="1"/>
          <p:nvPr/>
        </p:nvSpPr>
        <p:spPr>
          <a:xfrm>
            <a:off x="3516316" y="2472488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3B806C3-F51D-4999-ADF9-DAC18EAEA723}"/>
              </a:ext>
            </a:extLst>
          </p:cNvPr>
          <p:cNvSpPr txBox="1"/>
          <p:nvPr/>
        </p:nvSpPr>
        <p:spPr>
          <a:xfrm>
            <a:off x="5977627" y="247689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D2E6C6B-78A4-4AEE-BEEA-D41A6FC9A8BE}"/>
              </a:ext>
            </a:extLst>
          </p:cNvPr>
          <p:cNvSpPr txBox="1"/>
          <p:nvPr/>
        </p:nvSpPr>
        <p:spPr>
          <a:xfrm>
            <a:off x="8408484" y="246546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1179368-7191-4CCC-AC43-0FF9B2FE2E1A}"/>
              </a:ext>
            </a:extLst>
          </p:cNvPr>
          <p:cNvSpPr txBox="1"/>
          <p:nvPr/>
        </p:nvSpPr>
        <p:spPr>
          <a:xfrm>
            <a:off x="10967496" y="2462040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278705407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9 RISTA Command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9 RISTA Command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7469821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925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 Signals Reconnaissance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925 Signals Reconnaissance Brigade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9251 Signals Reconnaissance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9252 Signals Reconnaissance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9253 Signals Reconnaissance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 Intelligence Management Company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8728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 Signals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035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 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68608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 Technical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925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0794AFE4-822B-418E-BD69-1E6E84633633}"/>
              </a:ext>
            </a:extLst>
          </p:cNvPr>
          <p:cNvSpPr txBox="1"/>
          <p:nvPr/>
        </p:nvSpPr>
        <p:spPr>
          <a:xfrm>
            <a:off x="4159625" y="518287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09445468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925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925 Signals Recon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7254450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Battalion,925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Reconnaissance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Intercept &amp; Direction-Finding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677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67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4269177" y="5270735"/>
            <a:ext cx="367814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3681953" y="57127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276313" y="5266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008469" y="52651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7346089" y="57127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940449" y="5266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672605" y="526513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087050843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Radio Direction-Finding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Cyber Intercept Direction-Finding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99883858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Transport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Transport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4429380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925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005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HF Radio Direction</a:t>
            </a:r>
          </a:p>
          <a:p>
            <a:pPr algn="ctr"/>
            <a:r>
              <a:rPr lang="en-US" sz="1200" dirty="0"/>
              <a:t>Finding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7333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VHF Radio Direction</a:t>
            </a:r>
          </a:p>
          <a:p>
            <a:pPr algn="ctr"/>
            <a:r>
              <a:rPr lang="en-US" sz="1200" dirty="0"/>
              <a:t>Finding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7228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757764"/>
            <a:ext cx="16450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375D SIGINT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748608"/>
            <a:ext cx="16450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375D SIGINT System</a:t>
            </a:r>
          </a:p>
        </p:txBody>
      </p:sp>
    </p:spTree>
    <p:extLst>
      <p:ext uri="{BB962C8B-B14F-4D97-AF65-F5344CB8AC3E}">
        <p14:creationId xmlns:p14="http://schemas.microsoft.com/office/powerpoint/2010/main" val="2622246063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UHF Radio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925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268009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Communication Locating 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DBE3569-DF80-4E17-97E1-73CABF5DAD70}"/>
              </a:ext>
            </a:extLst>
          </p:cNvPr>
          <p:cNvCxnSpPr>
            <a:cxnSpLocks/>
          </p:cNvCxnSpPr>
          <p:nvPr/>
        </p:nvCxnSpPr>
        <p:spPr>
          <a:xfrm>
            <a:off x="3916305" y="4580626"/>
            <a:ext cx="366039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5" name="object 60">
            <a:extLst>
              <a:ext uri="{FF2B5EF4-FFF2-40B4-BE49-F238E27FC236}">
                <a16:creationId xmlns:a16="http://schemas.microsoft.com/office/drawing/2014/main" id="{C40CF8DB-8146-42E5-B1C2-49BC4C6F7FE8}"/>
              </a:ext>
            </a:extLst>
          </p:cNvPr>
          <p:cNvSpPr/>
          <p:nvPr/>
        </p:nvSpPr>
        <p:spPr>
          <a:xfrm>
            <a:off x="2719215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UHF Communication Locating 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36F5F35-0605-458A-8C45-25EC3CEF30FD}"/>
              </a:ext>
            </a:extLst>
          </p:cNvPr>
          <p:cNvCxnSpPr/>
          <p:nvPr/>
        </p:nvCxnSpPr>
        <p:spPr>
          <a:xfrm>
            <a:off x="3310935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E67DCB48-49C1-40F8-AAC1-7C010CAE1475}"/>
              </a:ext>
            </a:extLst>
          </p:cNvPr>
          <p:cNvSpPr txBox="1"/>
          <p:nvPr/>
        </p:nvSpPr>
        <p:spPr>
          <a:xfrm>
            <a:off x="2645368" y="3753991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7650544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8242264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7576697" y="3753991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7FBD726D-B735-4C86-B279-18CBBBF87BF4}"/>
              </a:ext>
            </a:extLst>
          </p:cNvPr>
          <p:cNvSpPr/>
          <p:nvPr/>
        </p:nvSpPr>
        <p:spPr>
          <a:xfrm>
            <a:off x="3326708" y="50184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C821E80-60A0-4B70-AA70-8469ADE04F9D}"/>
              </a:ext>
            </a:extLst>
          </p:cNvPr>
          <p:cNvCxnSpPr/>
          <p:nvPr/>
        </p:nvCxnSpPr>
        <p:spPr>
          <a:xfrm>
            <a:off x="3918428" y="45787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465ADE88-E92B-4C58-AD2B-729B6C5F15DF}"/>
              </a:ext>
            </a:extLst>
          </p:cNvPr>
          <p:cNvSpPr txBox="1"/>
          <p:nvPr/>
        </p:nvSpPr>
        <p:spPr>
          <a:xfrm>
            <a:off x="3252861" y="5563302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7F132D19-BE71-4249-92D3-2350892A90C0}"/>
              </a:ext>
            </a:extLst>
          </p:cNvPr>
          <p:cNvSpPr/>
          <p:nvPr/>
        </p:nvSpPr>
        <p:spPr>
          <a:xfrm>
            <a:off x="6978079" y="5027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FF275C92-44B6-4431-B1A2-93BF605AAEC7}"/>
              </a:ext>
            </a:extLst>
          </p:cNvPr>
          <p:cNvCxnSpPr/>
          <p:nvPr/>
        </p:nvCxnSpPr>
        <p:spPr>
          <a:xfrm>
            <a:off x="7569799" y="4583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4B80ED25-8A78-42E8-9579-E3333A34280E}"/>
              </a:ext>
            </a:extLst>
          </p:cNvPr>
          <p:cNvSpPr txBox="1"/>
          <p:nvPr/>
        </p:nvSpPr>
        <p:spPr>
          <a:xfrm>
            <a:off x="6904232" y="5572828"/>
            <a:ext cx="206498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Communications 85V6 V</a:t>
            </a:r>
          </a:p>
        </p:txBody>
      </p:sp>
    </p:spTree>
    <p:extLst>
      <p:ext uri="{BB962C8B-B14F-4D97-AF65-F5344CB8AC3E}">
        <p14:creationId xmlns:p14="http://schemas.microsoft.com/office/powerpoint/2010/main" val="1213873472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155" y="294552"/>
            <a:ext cx="11740551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Cyber Intercept Direction-Finding Platoon, Signals Reconnaissance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925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0053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Direction</a:t>
            </a:r>
          </a:p>
          <a:p>
            <a:pPr algn="ctr"/>
            <a:r>
              <a:rPr lang="en-US" sz="1200" dirty="0"/>
              <a:t>Finding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>
            <a:cxnSpLocks/>
          </p:cNvCxnSpPr>
          <p:nvPr/>
        </p:nvCxnSpPr>
        <p:spPr>
          <a:xfrm>
            <a:off x="1727075" y="2768914"/>
            <a:ext cx="8645654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13535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TACSAT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526227" y="27333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761607" y="32209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WIMAX WIFI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72707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357999" y="27652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159722" y="27400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690400" y="3775016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6150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365845761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2528" y="104775"/>
            <a:ext cx="11714672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Radar Intercept &amp; Direction Finding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25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Radar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Radar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05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44064" y="166470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463" y="16859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49363" y="2703491"/>
            <a:ext cx="0" cy="12779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3617" y="42929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52355" y="3961655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45331" y="39589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073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8322" y="3958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09519" y="42955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6372" y="42999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47307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25253" y="4841619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84149" y="484161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346520987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Ground Radar Platoon, Radar Intercept &amp; Direction Finding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925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8587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Radar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GSR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CFR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40CF8DB-8146-42E5-B1C2-49BC4C6F7FE8}"/>
              </a:ext>
            </a:extLst>
          </p:cNvPr>
          <p:cNvSpPr/>
          <p:nvPr/>
        </p:nvSpPr>
        <p:spPr>
          <a:xfrm>
            <a:off x="2719215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GSR Locating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36F5F35-0605-458A-8C45-25EC3CEF30FD}"/>
              </a:ext>
            </a:extLst>
          </p:cNvPr>
          <p:cNvCxnSpPr/>
          <p:nvPr/>
        </p:nvCxnSpPr>
        <p:spPr>
          <a:xfrm>
            <a:off x="3310935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E67DCB48-49C1-40F8-AAC1-7C010CAE1475}"/>
              </a:ext>
            </a:extLst>
          </p:cNvPr>
          <p:cNvSpPr txBox="1"/>
          <p:nvPr/>
        </p:nvSpPr>
        <p:spPr>
          <a:xfrm>
            <a:off x="2645368" y="3753991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7650544" y="32091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CFR Locating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8242264" y="27647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7576697" y="3753991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3989192946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455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Aviation Radar Platoon, Radar Intercept &amp; Direction Finding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Reconnaissance Battalion, 925 Signals Reconnaissance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5739525" y="1900530"/>
            <a:ext cx="0" cy="8587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147956" y="13518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Aviation Radar 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735045" y="275932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43325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Locating Team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49796" y="32037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Locating 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35045" y="2759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46188" y="27480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78589" y="3757764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467655" y="890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9478" y="3748608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6E4F938-E00F-4F1A-B435-BB56AE8FE134}"/>
              </a:ext>
            </a:extLst>
          </p:cNvPr>
          <p:cNvSpPr/>
          <p:nvPr/>
        </p:nvSpPr>
        <p:spPr>
          <a:xfrm>
            <a:off x="5149987" y="31999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Locating Team</a:t>
            </a:r>
            <a:endParaRPr sz="12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3654F31-2196-4C4C-85E0-2ECDB7630C4E}"/>
              </a:ext>
            </a:extLst>
          </p:cNvPr>
          <p:cNvCxnSpPr/>
          <p:nvPr/>
        </p:nvCxnSpPr>
        <p:spPr>
          <a:xfrm>
            <a:off x="5741707" y="2755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C2D6A82-CFA0-4155-869B-717572B358DF}"/>
              </a:ext>
            </a:extLst>
          </p:cNvPr>
          <p:cNvSpPr txBox="1"/>
          <p:nvPr/>
        </p:nvSpPr>
        <p:spPr>
          <a:xfrm>
            <a:off x="5076140" y="3744835"/>
            <a:ext cx="2101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KAMAZ AVTOBAZA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723533238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899955293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963731720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Signals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26650190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30" y="2255592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5689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7403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19379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B3F94C6B-1A1A-4DD7-A1A4-BE52B3F4A553}"/>
              </a:ext>
            </a:extLst>
          </p:cNvPr>
          <p:cNvSpPr/>
          <p:nvPr/>
        </p:nvSpPr>
        <p:spPr>
          <a:xfrm>
            <a:off x="6117600" y="459846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266AC785-0FD9-409C-8844-F88632DF9708}"/>
              </a:ext>
            </a:extLst>
          </p:cNvPr>
          <p:cNvCxnSpPr>
            <a:cxnSpLocks/>
          </p:cNvCxnSpPr>
          <p:nvPr/>
        </p:nvCxnSpPr>
        <p:spPr>
          <a:xfrm flipH="1">
            <a:off x="6706166" y="411622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15065B51-684E-4E1F-9C4D-154DF87D9986}"/>
              </a:ext>
            </a:extLst>
          </p:cNvPr>
          <p:cNvCxnSpPr/>
          <p:nvPr/>
        </p:nvCxnSpPr>
        <p:spPr>
          <a:xfrm>
            <a:off x="6709314" y="41134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0619A12E-A855-48C8-B10A-01B51AAFA342}"/>
              </a:ext>
            </a:extLst>
          </p:cNvPr>
          <p:cNvCxnSpPr/>
          <p:nvPr/>
        </p:nvCxnSpPr>
        <p:spPr>
          <a:xfrm>
            <a:off x="10594543" y="41134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D62D08FC-0D7A-4472-BC76-54CBEF5F2892}"/>
              </a:ext>
            </a:extLst>
          </p:cNvPr>
          <p:cNvCxnSpPr/>
          <p:nvPr/>
        </p:nvCxnSpPr>
        <p:spPr>
          <a:xfrm>
            <a:off x="8652133" y="411347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object 60">
            <a:extLst>
              <a:ext uri="{FF2B5EF4-FFF2-40B4-BE49-F238E27FC236}">
                <a16:creationId xmlns:a16="http://schemas.microsoft.com/office/drawing/2014/main" id="{28669ED3-1A25-4799-8616-F88058A5524E}"/>
              </a:ext>
            </a:extLst>
          </p:cNvPr>
          <p:cNvSpPr/>
          <p:nvPr/>
        </p:nvSpPr>
        <p:spPr>
          <a:xfrm>
            <a:off x="8063330" y="46010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81C97279-D9B2-436E-B728-9D6A6852BA93}"/>
              </a:ext>
            </a:extLst>
          </p:cNvPr>
          <p:cNvSpPr/>
          <p:nvPr/>
        </p:nvSpPr>
        <p:spPr>
          <a:xfrm>
            <a:off x="10000183" y="46054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3405A6C-81CE-4B63-8452-F07F33E8D3AB}"/>
              </a:ext>
            </a:extLst>
          </p:cNvPr>
          <p:cNvSpPr txBox="1"/>
          <p:nvPr/>
        </p:nvSpPr>
        <p:spPr>
          <a:xfrm>
            <a:off x="6011290" y="514710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02FA5982-2BB1-499D-8B00-2A249D997ECD}"/>
              </a:ext>
            </a:extLst>
          </p:cNvPr>
          <p:cNvSpPr txBox="1"/>
          <p:nvPr/>
        </p:nvSpPr>
        <p:spPr>
          <a:xfrm>
            <a:off x="7979064" y="5147108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AEA3018-CCDC-4F65-ACC6-189E7E6FE19D}"/>
              </a:ext>
            </a:extLst>
          </p:cNvPr>
          <p:cNvSpPr txBox="1"/>
          <p:nvPr/>
        </p:nvSpPr>
        <p:spPr>
          <a:xfrm>
            <a:off x="9937960" y="514710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ECE0B670-005D-4120-A19A-6CFF0B71FA49}"/>
              </a:ext>
            </a:extLst>
          </p:cNvPr>
          <p:cNvCxnSpPr>
            <a:cxnSpLocks/>
          </p:cNvCxnSpPr>
          <p:nvPr/>
        </p:nvCxnSpPr>
        <p:spPr>
          <a:xfrm>
            <a:off x="8658670" y="329701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66483EB9-648F-442F-81C4-6654C669571D}"/>
              </a:ext>
            </a:extLst>
          </p:cNvPr>
          <p:cNvSpPr txBox="1"/>
          <p:nvPr/>
        </p:nvSpPr>
        <p:spPr>
          <a:xfrm>
            <a:off x="6518021" y="41187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5B7C5A69-7232-4766-B8AB-D1E12D79C8BC}"/>
              </a:ext>
            </a:extLst>
          </p:cNvPr>
          <p:cNvSpPr txBox="1"/>
          <p:nvPr/>
        </p:nvSpPr>
        <p:spPr>
          <a:xfrm>
            <a:off x="8463877" y="40915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C77481ED-6E71-4FB7-AEC6-ACC25E626DB0}"/>
              </a:ext>
            </a:extLst>
          </p:cNvPr>
          <p:cNvSpPr txBox="1"/>
          <p:nvPr/>
        </p:nvSpPr>
        <p:spPr>
          <a:xfrm>
            <a:off x="10409607" y="409150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05222910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9690640" cy="84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186959" y="272099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783351" y="22652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586979" y="224007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115752" y="3275018"/>
            <a:ext cx="18694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8918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11611075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47803737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5153723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29524892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431" y="104775"/>
            <a:ext cx="1173628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0068635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081270032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963" y="104775"/>
            <a:ext cx="11646372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9434276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189809595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201056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845949782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26055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7471884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6067698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Platoon, Signals Reconnaissance Battalion,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925 Signals Reconnaissance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009385694"/>
      </p:ext>
    </p:extLst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990 Unmanned Aerial Vehicle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990 Unmanned Aerial Vehicle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Combat Aerial Vehicle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1036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6582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38398797"/>
      </p:ext>
    </p:extLst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Aerial Vehicle Company, 990 Unmanned Aerial Vehicle Battalion,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614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223679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29940A25-3FA0-4509-A3AF-4341CA1FAD1A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Transport &amp; Launch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E3B53256-FEF7-4449-97DB-B6B609172DA3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Transport &amp; Launch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CB439ED-72DF-4071-A2C9-C995DA38A1FA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C930F1D-C861-4185-A253-563920E65B32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9F2B6DEA-567D-4A7F-A263-93C0830ABF6A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74DD357-CE13-462D-97C4-B252F149EF68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D6349AB-3ACB-473B-867E-BCED1DA2C81F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D4A3C1F-81D3-4335-BBA1-14751F2D3951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1576E542-1AD0-40C1-BEF4-C03E6B83C3BC}"/>
              </a:ext>
            </a:extLst>
          </p:cNvPr>
          <p:cNvSpPr txBox="1"/>
          <p:nvPr/>
        </p:nvSpPr>
        <p:spPr>
          <a:xfrm>
            <a:off x="8616100" y="4588736"/>
            <a:ext cx="13324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Launch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GRANAT-2 UAV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753E18F-4E0A-418A-B4EF-38D492FED044}"/>
              </a:ext>
            </a:extLst>
          </p:cNvPr>
          <p:cNvSpPr txBox="1"/>
          <p:nvPr/>
        </p:nvSpPr>
        <p:spPr>
          <a:xfrm>
            <a:off x="10433226" y="4588736"/>
            <a:ext cx="13324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Launch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S100 UAV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205450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Unmanned Aerial Vehicle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990 Unmanned Aerial Vehicle Battalion, 9 RISTA Command, Eastern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7287087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7875" y="104775"/>
            <a:ext cx="11503813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Unmanned Combat Aerial Vehicle Company, 990 Unmanned Aerial Vehicle Battalion,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Combat Aerial Vehicle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 &amp; Launch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614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223679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29940A25-3FA0-4509-A3AF-4341CA1FAD1A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Fixed Wing Transport &amp; Launch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E3B53256-FEF7-4449-97DB-B6B609172DA3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Rotary Wing Transport &amp; Launch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CB439ED-72DF-4071-A2C9-C995DA38A1FA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C930F1D-C861-4185-A253-563920E65B32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9F2B6DEA-567D-4A7F-A263-93C0830ABF6A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74DD357-CE13-462D-97C4-B252F149EF68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D6349AB-3ACB-473B-867E-BCED1DA2C81F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D4A3C1F-81D3-4335-BBA1-14751F2D3951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1576E542-1AD0-40C1-BEF4-C03E6B83C3BC}"/>
              </a:ext>
            </a:extLst>
          </p:cNvPr>
          <p:cNvSpPr txBox="1"/>
          <p:nvPr/>
        </p:nvSpPr>
        <p:spPr>
          <a:xfrm>
            <a:off x="8616100" y="4588736"/>
            <a:ext cx="139974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Transport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ORION-2 UCAV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753E18F-4E0A-418A-B4EF-38D492FED044}"/>
              </a:ext>
            </a:extLst>
          </p:cNvPr>
          <p:cNvSpPr txBox="1"/>
          <p:nvPr/>
        </p:nvSpPr>
        <p:spPr>
          <a:xfrm>
            <a:off x="10433226" y="4588736"/>
            <a:ext cx="139974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UAV Transport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ORION-2 UCAV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3122571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Ground Control Platoon, Unmanned Combat Aerial Vehicle Company, 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990 Unmanned Aerial Vehicle Battalion 9 RISTA Command, Eastern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4379507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990 Unmanned Aerial Vehicle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7493963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9797" y="104775"/>
            <a:ext cx="11904955" cy="510774"/>
          </a:xfrm>
        </p:spPr>
        <p:txBody>
          <a:bodyPr>
            <a:noAutofit/>
          </a:bodyPr>
          <a:lstStyle/>
          <a:p>
            <a:pPr algn="ctr"/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Unmanned Combat Aerial Vehicle Company</a:t>
            </a:r>
            <a:b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990 Unmanned Aerial Vehicle Battalion, 9 RISTA Command, Eastern Army</a:t>
            </a:r>
            <a:endParaRPr lang="en-GB" sz="20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Support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817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3886949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931 Signals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931 Signals</a:t>
            </a:r>
          </a:p>
          <a:p>
            <a:pPr algn="ctr"/>
            <a:r>
              <a:rPr lang="en-US" sz="1200" dirty="0"/>
              <a:t>Battalion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Signals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</a:t>
            </a:r>
          </a:p>
          <a:p>
            <a:pPr algn="ctr"/>
            <a:r>
              <a:rPr lang="en-US" sz="1200" dirty="0"/>
              <a:t> Company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A48288-E27A-42CA-B4FC-5ABEA38A1667}"/>
              </a:ext>
            </a:extLst>
          </p:cNvPr>
          <p:cNvSpPr txBox="1"/>
          <p:nvPr/>
        </p:nvSpPr>
        <p:spPr>
          <a:xfrm>
            <a:off x="10987830" y="20305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241027649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6975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383667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533" y="2050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56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584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67821" y="159886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6324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53629" y="1631733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5389" y="5310479"/>
            <a:ext cx="668" cy="384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91131" y="571462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640" y="61099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505018" y="60775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4935" y="60956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1131" y="5714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85389" y="57188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102274" y="57032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6659" y="56724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8934" y="564152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64824" y="567659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6058" y="5312742"/>
            <a:ext cx="1138607" cy="798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7224665" y="1659017"/>
            <a:ext cx="0" cy="365292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400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3354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2567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68243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4776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99009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10206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7059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367044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2325940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4284836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115284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931 Signals Battalion,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2097659452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931 Signals Battalion,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2257372858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931 Signals Battalion,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16586351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931 Signals Battalion,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1941903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931 Signals Battalion,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56438398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931 Signals Battalion,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21086516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Information Warfare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979 Information Warfare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Deception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Information Attack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Perception Management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Electronic Warfare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Intelligence Management Company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80603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Information Protection 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74214" y="374559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Technical Maintenance Platoon</a:t>
            </a:r>
            <a:endParaRPr sz="1200" dirty="0"/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485276" y="55994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08545" y="5163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47043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979 Support Battalion</a:t>
            </a:r>
            <a:endParaRPr sz="1200" dirty="0"/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258034DD-7368-43FD-A297-98E9693975E2}"/>
              </a:ext>
            </a:extLst>
          </p:cNvPr>
          <p:cNvSpPr txBox="1"/>
          <p:nvPr/>
        </p:nvSpPr>
        <p:spPr>
          <a:xfrm>
            <a:off x="6869864" y="3740005"/>
            <a:ext cx="29176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E541A78-84BA-4F99-B058-7BECD1CA7FD5}"/>
              </a:ext>
            </a:extLst>
          </p:cNvPr>
          <p:cNvSpPr txBox="1"/>
          <p:nvPr/>
        </p:nvSpPr>
        <p:spPr>
          <a:xfrm>
            <a:off x="10824533" y="35180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19671453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979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sv-SE" sz="1200" dirty="0"/>
              <a:t>HQ 979 Information Warfare Brigade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5751471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Deception Battalion, 979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Deception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Deception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Influence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97655" y="2275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Support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Deception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Physical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434195502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Influence Company, Deception Battalion, 979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Influence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78774359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612789508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5394583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TV/Video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0907607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Print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1656576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Internet Production Platoon, Influence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Production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9686213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2474" cy="216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7A9106F-98D5-4BFB-8B50-C9761B41872D}"/>
              </a:ext>
            </a:extLst>
          </p:cNvPr>
          <p:cNvCxnSpPr>
            <a:cxnSpLocks/>
          </p:cNvCxnSpPr>
          <p:nvPr/>
        </p:nvCxnSpPr>
        <p:spPr>
          <a:xfrm flipV="1">
            <a:off x="4785371" y="360992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A1BE253-0F9D-4929-84A2-0D78E92201AD}"/>
              </a:ext>
            </a:extLst>
          </p:cNvPr>
          <p:cNvSpPr txBox="1"/>
          <p:nvPr/>
        </p:nvSpPr>
        <p:spPr>
          <a:xfrm>
            <a:off x="4523001" y="358615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7F54E3B8-76F4-4E19-AAAF-20F3040CD5A2}"/>
              </a:ext>
            </a:extLst>
          </p:cNvPr>
          <p:cNvSpPr/>
          <p:nvPr/>
        </p:nvSpPr>
        <p:spPr>
          <a:xfrm>
            <a:off x="4191011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B82502D-4C44-4E82-A778-B3716EB5CF1C}"/>
              </a:ext>
            </a:extLst>
          </p:cNvPr>
          <p:cNvCxnSpPr>
            <a:cxnSpLocks/>
          </p:cNvCxnSpPr>
          <p:nvPr/>
        </p:nvCxnSpPr>
        <p:spPr>
          <a:xfrm>
            <a:off x="4785371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bject 60">
            <a:extLst>
              <a:ext uri="{FF2B5EF4-FFF2-40B4-BE49-F238E27FC236}">
                <a16:creationId xmlns:a16="http://schemas.microsoft.com/office/drawing/2014/main" id="{86ED6A16-0577-420E-A281-39C1CB679215}"/>
              </a:ext>
            </a:extLst>
          </p:cNvPr>
          <p:cNvSpPr/>
          <p:nvPr/>
        </p:nvSpPr>
        <p:spPr>
          <a:xfrm>
            <a:off x="6812268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A50D37D-A584-4B26-B97D-7D74DC0B96EC}"/>
              </a:ext>
            </a:extLst>
          </p:cNvPr>
          <p:cNvCxnSpPr>
            <a:cxnSpLocks/>
          </p:cNvCxnSpPr>
          <p:nvPr/>
        </p:nvCxnSpPr>
        <p:spPr>
          <a:xfrm>
            <a:off x="7406628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CD9E556-1B43-4940-A2F3-72CB3A07EFD1}"/>
              </a:ext>
            </a:extLst>
          </p:cNvPr>
          <p:cNvSpPr txBox="1"/>
          <p:nvPr/>
        </p:nvSpPr>
        <p:spPr>
          <a:xfrm>
            <a:off x="7146327" y="358133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684680499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6694419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TV/Video 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TV/Video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3137529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3476534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0486" y="104775"/>
            <a:ext cx="10961914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Internet Monitor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Internet Monitor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244597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Platoon, Information Support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9786" y="2255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6360" y="22339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875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2001" y="225910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37809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8072406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Manipulation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Simulation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Imitation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3602239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Manipulation Platoon, 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Manipulation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Manipulation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Manipulation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Manipulation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3769917381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Simulation Platoon, 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Simulation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Simulation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Simulation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Simulation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613861223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EW Imitation Platoon, Electronic Warfare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EW Imitation Platoon</a:t>
            </a:r>
            <a:endParaRPr sz="12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Imitation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Imitation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Imitation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</p:txBody>
      </p:sp>
    </p:spTree>
    <p:extLst>
      <p:ext uri="{BB962C8B-B14F-4D97-AF65-F5344CB8AC3E}">
        <p14:creationId xmlns:p14="http://schemas.microsoft.com/office/powerpoint/2010/main" val="1661487914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Physical Deception Company,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Physical Deception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Material Signal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Acoustic Signal 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625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Signal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4267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4A10A931-97AF-4BE2-BDD2-0CF13716C53C}"/>
              </a:ext>
            </a:extLst>
          </p:cNvPr>
          <p:cNvSpPr/>
          <p:nvPr/>
        </p:nvSpPr>
        <p:spPr>
          <a:xfrm>
            <a:off x="550164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Thermal Signal 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849BFA5-76C3-42A3-B70C-79CC2E5F3681}"/>
              </a:ext>
            </a:extLst>
          </p:cNvPr>
          <p:cNvSpPr txBox="1"/>
          <p:nvPr/>
        </p:nvSpPr>
        <p:spPr>
          <a:xfrm>
            <a:off x="5903715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2787652-AF35-4351-B450-11CFD3A88CBF}"/>
              </a:ext>
            </a:extLst>
          </p:cNvPr>
          <p:cNvCxnSpPr/>
          <p:nvPr/>
        </p:nvCxnSpPr>
        <p:spPr>
          <a:xfrm>
            <a:off x="6108990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041BE8EC-C359-47BA-9C19-4FA92AB087CB}"/>
              </a:ext>
            </a:extLst>
          </p:cNvPr>
          <p:cNvSpPr txBox="1"/>
          <p:nvPr/>
        </p:nvSpPr>
        <p:spPr>
          <a:xfrm>
            <a:off x="2951550" y="270785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546F2BD-C44D-4B4E-B11F-A1833F46FD7E}"/>
              </a:ext>
            </a:extLst>
          </p:cNvPr>
          <p:cNvSpPr txBox="1"/>
          <p:nvPr/>
        </p:nvSpPr>
        <p:spPr>
          <a:xfrm>
            <a:off x="5423568" y="269934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19D67C0-164B-4DA8-890B-8771B143FB3B}"/>
              </a:ext>
            </a:extLst>
          </p:cNvPr>
          <p:cNvSpPr txBox="1"/>
          <p:nvPr/>
        </p:nvSpPr>
        <p:spPr>
          <a:xfrm>
            <a:off x="7844983" y="269934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198117F-6DA4-455D-9AE5-6264372AFDBE}"/>
              </a:ext>
            </a:extLst>
          </p:cNvPr>
          <p:cNvSpPr txBox="1"/>
          <p:nvPr/>
        </p:nvSpPr>
        <p:spPr>
          <a:xfrm>
            <a:off x="10408441" y="26908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3273197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445978123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Deception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76444645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Information Attack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97655" y="22754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05227722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Company,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109119" y="1400200"/>
            <a:ext cx="0" cy="28803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4A10A931-97AF-4BE2-BDD2-0CF13716C53C}"/>
              </a:ext>
            </a:extLst>
          </p:cNvPr>
          <p:cNvSpPr/>
          <p:nvPr/>
        </p:nvSpPr>
        <p:spPr>
          <a:xfrm>
            <a:off x="550164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Platoon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849BFA5-76C3-42A3-B70C-79CC2E5F3681}"/>
              </a:ext>
            </a:extLst>
          </p:cNvPr>
          <p:cNvSpPr txBox="1"/>
          <p:nvPr/>
        </p:nvSpPr>
        <p:spPr>
          <a:xfrm>
            <a:off x="5857995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2787652-AF35-4351-B450-11CFD3A88CBF}"/>
              </a:ext>
            </a:extLst>
          </p:cNvPr>
          <p:cNvCxnSpPr/>
          <p:nvPr/>
        </p:nvCxnSpPr>
        <p:spPr>
          <a:xfrm>
            <a:off x="6108990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0003723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Attack Platoon, Information Attack Company,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2707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22675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7151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2707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2593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37246" y="2245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269136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259980"/>
            <a:ext cx="87235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7297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Attack 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22708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2853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274634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</p:txBody>
      </p:sp>
    </p:spTree>
    <p:extLst>
      <p:ext uri="{BB962C8B-B14F-4D97-AF65-F5344CB8AC3E}">
        <p14:creationId xmlns:p14="http://schemas.microsoft.com/office/powerpoint/2010/main" val="343938157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7955456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63265728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Information Attack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25321658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Perception Management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</a:t>
            </a:r>
          </a:p>
          <a:p>
            <a:pPr algn="ctr"/>
            <a:r>
              <a:rPr lang="en-US" sz="1200" dirty="0"/>
              <a:t>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 flipV="1">
            <a:off x="4741231" y="5270491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78861" y="524672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7102187" y="524189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846905510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Company,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79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2474" cy="21621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7A9106F-98D5-4BFB-8B50-C9761B41872D}"/>
              </a:ext>
            </a:extLst>
          </p:cNvPr>
          <p:cNvCxnSpPr>
            <a:cxnSpLocks/>
          </p:cNvCxnSpPr>
          <p:nvPr/>
        </p:nvCxnSpPr>
        <p:spPr>
          <a:xfrm flipV="1">
            <a:off x="4785371" y="360992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A1BE253-0F9D-4929-84A2-0D78E92201AD}"/>
              </a:ext>
            </a:extLst>
          </p:cNvPr>
          <p:cNvSpPr txBox="1"/>
          <p:nvPr/>
        </p:nvSpPr>
        <p:spPr>
          <a:xfrm>
            <a:off x="4523001" y="358615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4" name="object 60">
            <a:extLst>
              <a:ext uri="{FF2B5EF4-FFF2-40B4-BE49-F238E27FC236}">
                <a16:creationId xmlns:a16="http://schemas.microsoft.com/office/drawing/2014/main" id="{7F54E3B8-76F4-4E19-AAAF-20F3040CD5A2}"/>
              </a:ext>
            </a:extLst>
          </p:cNvPr>
          <p:cNvSpPr/>
          <p:nvPr/>
        </p:nvSpPr>
        <p:spPr>
          <a:xfrm>
            <a:off x="4191011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Operational Planning C2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B82502D-4C44-4E82-A778-B3716EB5CF1C}"/>
              </a:ext>
            </a:extLst>
          </p:cNvPr>
          <p:cNvCxnSpPr>
            <a:cxnSpLocks/>
          </p:cNvCxnSpPr>
          <p:nvPr/>
        </p:nvCxnSpPr>
        <p:spPr>
          <a:xfrm>
            <a:off x="4785371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object 60">
            <a:extLst>
              <a:ext uri="{FF2B5EF4-FFF2-40B4-BE49-F238E27FC236}">
                <a16:creationId xmlns:a16="http://schemas.microsoft.com/office/drawing/2014/main" id="{86ED6A16-0577-420E-A281-39C1CB679215}"/>
              </a:ext>
            </a:extLst>
          </p:cNvPr>
          <p:cNvSpPr/>
          <p:nvPr/>
        </p:nvSpPr>
        <p:spPr>
          <a:xfrm>
            <a:off x="6812268" y="40569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Dissemination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A50D37D-A584-4B26-B97D-7D74DC0B96EC}"/>
              </a:ext>
            </a:extLst>
          </p:cNvPr>
          <p:cNvCxnSpPr>
            <a:cxnSpLocks/>
          </p:cNvCxnSpPr>
          <p:nvPr/>
        </p:nvCxnSpPr>
        <p:spPr>
          <a:xfrm>
            <a:off x="7406628" y="36111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CD9E556-1B43-4940-A2F3-72CB3A07EFD1}"/>
              </a:ext>
            </a:extLst>
          </p:cNvPr>
          <p:cNvSpPr txBox="1"/>
          <p:nvPr/>
        </p:nvSpPr>
        <p:spPr>
          <a:xfrm>
            <a:off x="7146327" y="358133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46586018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1051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Perception Management Platoon, Perception Management Company, Perception Management Battalion, 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6027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4116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Perception Management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81906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259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Public Address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Printing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8190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807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8060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8077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808348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30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950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4805" y="280608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C6ADB65-25C6-4DE6-A4D1-57CB6034FD95}"/>
              </a:ext>
            </a:extLst>
          </p:cNvPr>
          <p:cNvSpPr txBox="1"/>
          <p:nvPr/>
        </p:nvSpPr>
        <p:spPr>
          <a:xfrm>
            <a:off x="8343283" y="27810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00742558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04775"/>
            <a:ext cx="121920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Direct Action Platoon, Perception Management Company, Perception Management Battalion, 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65166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1030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6419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252216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29665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57822" y="251904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29665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252216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25108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71536" y="249708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3520596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3511440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29812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Cell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58607" y="2522264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25368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3526094"/>
            <a:ext cx="15376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Hvy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8551856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Operational Planning C2 Platoon, Perception Management Company, Perception Management Battalion, 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Political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Direct Action</a:t>
            </a:r>
          </a:p>
          <a:p>
            <a:pPr algn="ctr"/>
            <a:r>
              <a:rPr lang="en-US" sz="1200" dirty="0"/>
              <a:t>Plans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Propaganda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1753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879266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310515"/>
            <a:ext cx="1208151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Dissemination Platoon, Perception Management Company, Perception Management Battalion, 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96027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4116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Dissemination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81906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259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Media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26348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Loudspeaker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8190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807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8060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8077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808348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30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793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817504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Loudspeaker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95051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4805" y="280608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817504"/>
            <a:ext cx="11753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SATCOM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C6ADB65-25C6-4DE6-A4D1-57CB6034FD95}"/>
              </a:ext>
            </a:extLst>
          </p:cNvPr>
          <p:cNvSpPr txBox="1"/>
          <p:nvPr/>
        </p:nvSpPr>
        <p:spPr>
          <a:xfrm>
            <a:off x="8343283" y="278104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01679004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Research &amp; Planning Company,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ED666B0-C06F-48B5-BD0B-14335458E3B3}"/>
              </a:ext>
            </a:extLst>
          </p:cNvPr>
          <p:cNvCxnSpPr>
            <a:cxnSpLocks/>
          </p:cNvCxnSpPr>
          <p:nvPr/>
        </p:nvCxnSpPr>
        <p:spPr>
          <a:xfrm>
            <a:off x="8527623" y="2703491"/>
            <a:ext cx="0" cy="7255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47453A4-5707-4B28-8775-0EE6834D778A}"/>
              </a:ext>
            </a:extLst>
          </p:cNvPr>
          <p:cNvCxnSpPr>
            <a:cxnSpLocks/>
          </p:cNvCxnSpPr>
          <p:nvPr/>
        </p:nvCxnSpPr>
        <p:spPr>
          <a:xfrm flipV="1">
            <a:off x="7216994" y="345025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D6CF6E4B-F3BE-452D-B987-D29294AD8B88}"/>
              </a:ext>
            </a:extLst>
          </p:cNvPr>
          <p:cNvSpPr txBox="1"/>
          <p:nvPr/>
        </p:nvSpPr>
        <p:spPr>
          <a:xfrm>
            <a:off x="7023204" y="342648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03230997-8BC1-4998-8A2E-5FDD2D8DA30D}"/>
              </a:ext>
            </a:extLst>
          </p:cNvPr>
          <p:cNvSpPr/>
          <p:nvPr/>
        </p:nvSpPr>
        <p:spPr>
          <a:xfrm>
            <a:off x="6622634" y="389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Section</a:t>
            </a:r>
            <a:endParaRPr sz="12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4A0CEDB5-7105-41FB-81AD-421E268C60A4}"/>
              </a:ext>
            </a:extLst>
          </p:cNvPr>
          <p:cNvCxnSpPr>
            <a:cxnSpLocks/>
          </p:cNvCxnSpPr>
          <p:nvPr/>
        </p:nvCxnSpPr>
        <p:spPr>
          <a:xfrm>
            <a:off x="7216994" y="34515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object 60">
            <a:extLst>
              <a:ext uri="{FF2B5EF4-FFF2-40B4-BE49-F238E27FC236}">
                <a16:creationId xmlns:a16="http://schemas.microsoft.com/office/drawing/2014/main" id="{5CC08EB0-50DD-4209-9A8F-D09E449B15A8}"/>
              </a:ext>
            </a:extLst>
          </p:cNvPr>
          <p:cNvSpPr/>
          <p:nvPr/>
        </p:nvSpPr>
        <p:spPr>
          <a:xfrm>
            <a:off x="9243891" y="38972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Research &amp; Planning Section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8ADE907-E605-4D81-AFD0-2158FF0149B2}"/>
              </a:ext>
            </a:extLst>
          </p:cNvPr>
          <p:cNvCxnSpPr>
            <a:cxnSpLocks/>
          </p:cNvCxnSpPr>
          <p:nvPr/>
        </p:nvCxnSpPr>
        <p:spPr>
          <a:xfrm>
            <a:off x="9838251" y="345152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124C00D2-00D6-4FA3-82BD-C15E87FF435F}"/>
              </a:ext>
            </a:extLst>
          </p:cNvPr>
          <p:cNvSpPr txBox="1"/>
          <p:nvPr/>
        </p:nvSpPr>
        <p:spPr>
          <a:xfrm>
            <a:off x="9669390" y="342166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87B8E16-AAA0-417F-B2F4-A7621D5D3265}"/>
              </a:ext>
            </a:extLst>
          </p:cNvPr>
          <p:cNvSpPr txBox="1"/>
          <p:nvPr/>
        </p:nvSpPr>
        <p:spPr>
          <a:xfrm>
            <a:off x="6561433" y="4484220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5788C8B-68B6-4AE8-BE95-B6E4B9055EE4}"/>
              </a:ext>
            </a:extLst>
          </p:cNvPr>
          <p:cNvSpPr txBox="1"/>
          <p:nvPr/>
        </p:nvSpPr>
        <p:spPr>
          <a:xfrm>
            <a:off x="9163881" y="4443311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2897630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2890" y="104775"/>
            <a:ext cx="1169021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5717892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40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Tactical Security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HQ &amp; HQ Company, Headquarters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81147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2628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Platoon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829005" y="819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3188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9480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41290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Section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18599" y="19877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31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0205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5493335" y="23971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6089255" y="2021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010" y="19633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7801" y="197125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982007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418438" y="2975879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985658"/>
            <a:ext cx="14062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Gaz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502355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845612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0030" y="104775"/>
            <a:ext cx="1171575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Perception Management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30303613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Battalion, 979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Electronic Warfare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98304" y="22714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90420" y="20635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876182" y="2266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358725" y="203101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1519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9309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704132" y="18192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367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465441" y="181382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>
            <a:cxnSpLocks/>
          </p:cNvCxnSpPr>
          <p:nvPr/>
        </p:nvCxnSpPr>
        <p:spPr>
          <a:xfrm>
            <a:off x="1033250" y="5270491"/>
            <a:ext cx="10065217" cy="123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00144" y="52528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7868154" y="5723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8462514" y="527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10489411" y="572357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11083771" y="52778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7E99FFB3-3F5F-4B07-9573-2E24E6338F19}"/>
              </a:ext>
            </a:extLst>
          </p:cNvPr>
          <p:cNvSpPr txBox="1"/>
          <p:nvPr/>
        </p:nvSpPr>
        <p:spPr>
          <a:xfrm>
            <a:off x="10823470" y="524799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23C0617-0026-4142-B983-4591AD66104E}"/>
              </a:ext>
            </a:extLst>
          </p:cNvPr>
          <p:cNvSpPr/>
          <p:nvPr/>
        </p:nvSpPr>
        <p:spPr>
          <a:xfrm>
            <a:off x="442757" y="5717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Company</a:t>
            </a:r>
            <a:endParaRPr sz="1200" dirty="0"/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8A9EDF1-789D-41B0-BDC7-C446435E12D1}"/>
              </a:ext>
            </a:extLst>
          </p:cNvPr>
          <p:cNvCxnSpPr/>
          <p:nvPr/>
        </p:nvCxnSpPr>
        <p:spPr>
          <a:xfrm>
            <a:off x="1037117" y="52718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bject 60">
            <a:extLst>
              <a:ext uri="{FF2B5EF4-FFF2-40B4-BE49-F238E27FC236}">
                <a16:creationId xmlns:a16="http://schemas.microsoft.com/office/drawing/2014/main" id="{638C890B-10B1-4A81-B4BA-B9515355AE0F}"/>
              </a:ext>
            </a:extLst>
          </p:cNvPr>
          <p:cNvSpPr/>
          <p:nvPr/>
        </p:nvSpPr>
        <p:spPr>
          <a:xfrm>
            <a:off x="3064014" y="5717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Jamming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65EB1548-835F-40C1-9756-AFCFCFEE41D7}"/>
              </a:ext>
            </a:extLst>
          </p:cNvPr>
          <p:cNvCxnSpPr/>
          <p:nvPr/>
        </p:nvCxnSpPr>
        <p:spPr>
          <a:xfrm>
            <a:off x="3658374" y="52718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13D6156A-A13D-4FCC-9C9E-A0DDCC43075E}"/>
              </a:ext>
            </a:extLst>
          </p:cNvPr>
          <p:cNvSpPr txBox="1"/>
          <p:nvPr/>
        </p:nvSpPr>
        <p:spPr>
          <a:xfrm>
            <a:off x="3398073" y="524195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AC1EA57-D3EE-442B-9DB6-701A6013C634}"/>
              </a:ext>
            </a:extLst>
          </p:cNvPr>
          <p:cNvSpPr txBox="1"/>
          <p:nvPr/>
        </p:nvSpPr>
        <p:spPr>
          <a:xfrm>
            <a:off x="912617" y="550057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8225C47-42FC-4AF7-8AC4-DDEB68791172}"/>
              </a:ext>
            </a:extLst>
          </p:cNvPr>
          <p:cNvSpPr txBox="1"/>
          <p:nvPr/>
        </p:nvSpPr>
        <p:spPr>
          <a:xfrm>
            <a:off x="2978540" y="6272215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6392126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7548281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Platoon, Electronic Warfare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Jamming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Jamming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8213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SPN4 Jamming System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20762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KANAZ R330K HF/VHF/UHF Jammer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Jamming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8213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SPN4 Jamming System</a:t>
            </a:r>
          </a:p>
        </p:txBody>
      </p:sp>
    </p:spTree>
    <p:extLst>
      <p:ext uri="{BB962C8B-B14F-4D97-AF65-F5344CB8AC3E}">
        <p14:creationId xmlns:p14="http://schemas.microsoft.com/office/powerpoint/2010/main" val="2340000338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Locating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9385467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Locating Platoon, Target Locating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Locating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Communications Locating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GPS Locating 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Locating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8918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Commo TRK 85V6V</a:t>
            </a:r>
          </a:p>
        </p:txBody>
      </p:sp>
    </p:spTree>
    <p:extLst>
      <p:ext uri="{BB962C8B-B14F-4D97-AF65-F5344CB8AC3E}">
        <p14:creationId xmlns:p14="http://schemas.microsoft.com/office/powerpoint/2010/main" val="2048188380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UAV Jamming Company,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172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UAV Jamming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648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154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63CD55D-1D2E-4560-AD0A-030F55A883E8}"/>
              </a:ext>
            </a:extLst>
          </p:cNvPr>
          <p:cNvCxnSpPr>
            <a:cxnSpLocks/>
          </p:cNvCxnSpPr>
          <p:nvPr/>
        </p:nvCxnSpPr>
        <p:spPr>
          <a:xfrm>
            <a:off x="6093033" y="2697480"/>
            <a:ext cx="0" cy="4457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F91F6D6F-921D-4B57-A7F6-D236FE6CA05D}"/>
              </a:ext>
            </a:extLst>
          </p:cNvPr>
          <p:cNvCxnSpPr>
            <a:cxnSpLocks/>
          </p:cNvCxnSpPr>
          <p:nvPr/>
        </p:nvCxnSpPr>
        <p:spPr>
          <a:xfrm flipV="1">
            <a:off x="4782404" y="3164509"/>
            <a:ext cx="2621257" cy="12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741C2737-FF43-4E7C-98AF-CB812337B537}"/>
              </a:ext>
            </a:extLst>
          </p:cNvPr>
          <p:cNvSpPr txBox="1"/>
          <p:nvPr/>
        </p:nvSpPr>
        <p:spPr>
          <a:xfrm>
            <a:off x="4588614" y="3140738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DAD7EC3F-C674-45D9-815F-CE7F8A7C146D}"/>
              </a:ext>
            </a:extLst>
          </p:cNvPr>
          <p:cNvSpPr/>
          <p:nvPr/>
        </p:nvSpPr>
        <p:spPr>
          <a:xfrm>
            <a:off x="4188044" y="36114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Ground Control Section</a:t>
            </a:r>
            <a:endParaRPr sz="1200" dirty="0"/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B60C27E6-69F7-4B73-BF25-559D15F8F791}"/>
              </a:ext>
            </a:extLst>
          </p:cNvPr>
          <p:cNvCxnSpPr>
            <a:cxnSpLocks/>
          </p:cNvCxnSpPr>
          <p:nvPr/>
        </p:nvCxnSpPr>
        <p:spPr>
          <a:xfrm>
            <a:off x="4782404" y="316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6BC41BA0-707D-441F-87F1-604E6997D056}"/>
              </a:ext>
            </a:extLst>
          </p:cNvPr>
          <p:cNvSpPr/>
          <p:nvPr/>
        </p:nvSpPr>
        <p:spPr>
          <a:xfrm>
            <a:off x="6809301" y="36114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Transporter &amp; Launcher Section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2C8B328-CFF8-4D16-97C7-C8C39CA8B70C}"/>
              </a:ext>
            </a:extLst>
          </p:cNvPr>
          <p:cNvCxnSpPr>
            <a:cxnSpLocks/>
          </p:cNvCxnSpPr>
          <p:nvPr/>
        </p:nvCxnSpPr>
        <p:spPr>
          <a:xfrm>
            <a:off x="7403661" y="31657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19600D84-D681-4763-B136-447961D45E6C}"/>
              </a:ext>
            </a:extLst>
          </p:cNvPr>
          <p:cNvSpPr txBox="1"/>
          <p:nvPr/>
        </p:nvSpPr>
        <p:spPr>
          <a:xfrm>
            <a:off x="7234800" y="3135912"/>
            <a:ext cx="543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E715D27-3C3C-4F5C-A6E5-69A3793967D0}"/>
              </a:ext>
            </a:extLst>
          </p:cNvPr>
          <p:cNvSpPr txBox="1"/>
          <p:nvPr/>
        </p:nvSpPr>
        <p:spPr>
          <a:xfrm>
            <a:off x="4126843" y="4198470"/>
            <a:ext cx="13324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GCS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9A38945-7512-4C58-BC91-BE1F6CEE7E0B}"/>
              </a:ext>
            </a:extLst>
          </p:cNvPr>
          <p:cNvSpPr txBox="1"/>
          <p:nvPr/>
        </p:nvSpPr>
        <p:spPr>
          <a:xfrm>
            <a:off x="6729291" y="4157561"/>
            <a:ext cx="13324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ORION EW UAV</a:t>
            </a:r>
          </a:p>
        </p:txBody>
      </p:sp>
    </p:spTree>
    <p:extLst>
      <p:ext uri="{BB962C8B-B14F-4D97-AF65-F5344CB8AC3E}">
        <p14:creationId xmlns:p14="http://schemas.microsoft.com/office/powerpoint/2010/main" val="2773946425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2890" y="104775"/>
            <a:ext cx="11690216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296784754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0030" y="104775"/>
            <a:ext cx="1171575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Electronic Warfare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648272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Intelligence Management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621784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88447987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Intelligence Management Platoon, Intelligence Management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Analysis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object 60">
            <a:extLst>
              <a:ext uri="{FF2B5EF4-FFF2-40B4-BE49-F238E27FC236}">
                <a16:creationId xmlns:a16="http://schemas.microsoft.com/office/drawing/2014/main" id="{00D1371F-13F7-4B15-9BF3-FDD94FC4E159}"/>
              </a:ext>
            </a:extLst>
          </p:cNvPr>
          <p:cNvSpPr/>
          <p:nvPr/>
        </p:nvSpPr>
        <p:spPr>
          <a:xfrm>
            <a:off x="5508680" y="36441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Planning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955BAF-E702-4E1A-AD25-0D6B1C21C08C}"/>
              </a:ext>
            </a:extLst>
          </p:cNvPr>
          <p:cNvSpPr txBox="1"/>
          <p:nvPr/>
        </p:nvSpPr>
        <p:spPr>
          <a:xfrm>
            <a:off x="5912887" y="318520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E99F1C6-6399-4A3D-A195-7654830BF76D}"/>
              </a:ext>
            </a:extLst>
          </p:cNvPr>
          <p:cNvCxnSpPr/>
          <p:nvPr/>
        </p:nvCxnSpPr>
        <p:spPr>
          <a:xfrm>
            <a:off x="6100400" y="31997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88B8523-BBC0-4A61-8DA7-9705AD50E119}"/>
              </a:ext>
            </a:extLst>
          </p:cNvPr>
          <p:cNvSpPr txBox="1"/>
          <p:nvPr/>
        </p:nvSpPr>
        <p:spPr>
          <a:xfrm>
            <a:off x="5434833" y="41890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4764655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Protection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Intelligence Management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3572" y="54016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E5F5600-7309-4D7C-BD2B-68FF38C7C06E}"/>
              </a:ext>
            </a:extLst>
          </p:cNvPr>
          <p:cNvCxnSpPr>
            <a:cxnSpLocks/>
          </p:cNvCxnSpPr>
          <p:nvPr/>
        </p:nvCxnSpPr>
        <p:spPr>
          <a:xfrm>
            <a:off x="6098780" y="1423971"/>
            <a:ext cx="0" cy="27724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7461325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Information Security Platoon, Information Protection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 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Information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392458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Network Security Platoon, Information Protection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Network Security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2921272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740" y="310515"/>
            <a:ext cx="1181862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Hacking Platoon, Information  Security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3146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7659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 Platoon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3048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6665E86-20EC-4642-9785-11435E28DB5E}"/>
              </a:ext>
            </a:extLst>
          </p:cNvPr>
          <p:cNvCxnSpPr/>
          <p:nvPr/>
        </p:nvCxnSpPr>
        <p:spPr>
          <a:xfrm>
            <a:off x="1099615" y="318510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0" name="object 60">
            <a:extLst>
              <a:ext uri="{FF2B5EF4-FFF2-40B4-BE49-F238E27FC236}">
                <a16:creationId xmlns:a16="http://schemas.microsoft.com/office/drawing/2014/main" id="{0DE01AC2-056D-4A3A-86D2-5A805070F22A}"/>
              </a:ext>
            </a:extLst>
          </p:cNvPr>
          <p:cNvSpPr/>
          <p:nvPr/>
        </p:nvSpPr>
        <p:spPr>
          <a:xfrm>
            <a:off x="507895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2E78AB8-5B95-4F08-9B6B-2AF7E207BE77}"/>
              </a:ext>
            </a:extLst>
          </p:cNvPr>
          <p:cNvSpPr txBox="1"/>
          <p:nvPr/>
        </p:nvSpPr>
        <p:spPr>
          <a:xfrm>
            <a:off x="900672" y="318198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object 60">
            <a:extLst>
              <a:ext uri="{FF2B5EF4-FFF2-40B4-BE49-F238E27FC236}">
                <a16:creationId xmlns:a16="http://schemas.microsoft.com/office/drawing/2014/main" id="{6C68F73F-912E-449B-A738-3C50F3C6B4A7}"/>
              </a:ext>
            </a:extLst>
          </p:cNvPr>
          <p:cNvSpPr/>
          <p:nvPr/>
        </p:nvSpPr>
        <p:spPr>
          <a:xfrm>
            <a:off x="10514366" y="36295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Hacking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62BFD02-7FC5-4F83-A76F-0F0E0165E5DB}"/>
              </a:ext>
            </a:extLst>
          </p:cNvPr>
          <p:cNvCxnSpPr/>
          <p:nvPr/>
        </p:nvCxnSpPr>
        <p:spPr>
          <a:xfrm>
            <a:off x="1099615" y="31851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DC48D8-002D-4066-BF2C-79614308724A}"/>
              </a:ext>
            </a:extLst>
          </p:cNvPr>
          <p:cNvCxnSpPr/>
          <p:nvPr/>
        </p:nvCxnSpPr>
        <p:spPr>
          <a:xfrm>
            <a:off x="11110758" y="317377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A30D98-7592-471C-9CC3-73AA9779AEB8}"/>
              </a:ext>
            </a:extLst>
          </p:cNvPr>
          <p:cNvSpPr txBox="1"/>
          <p:nvPr/>
        </p:nvSpPr>
        <p:spPr>
          <a:xfrm>
            <a:off x="10925816" y="31600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D4E4A3-54EB-4ED0-9320-062BB4F4703E}"/>
              </a:ext>
            </a:extLst>
          </p:cNvPr>
          <p:cNvSpPr txBox="1"/>
          <p:nvPr/>
        </p:nvSpPr>
        <p:spPr>
          <a:xfrm>
            <a:off x="10443159" y="4183536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3EBA22F-1704-458B-A814-2DB2C5664EF1}"/>
              </a:ext>
            </a:extLst>
          </p:cNvPr>
          <p:cNvSpPr txBox="1"/>
          <p:nvPr/>
        </p:nvSpPr>
        <p:spPr>
          <a:xfrm>
            <a:off x="434048" y="4174380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Computer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3645747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Company, 979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30051082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8435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8793383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2223555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7942969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Battalion, 979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20639474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7897932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8696980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3670139342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7796079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979 Information Warfare Brigade, 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594761" y="27281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189526" y="227615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23553" y="327676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02976" y="226150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89273BB6-2C5D-4B2D-A1C0-715558673FAA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BA1F8A4-AE8A-4309-9BC4-BBED1694B4FB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AE2C2CA-EAA3-4B43-A6B2-945BC61525BB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4A8862-F959-45C4-A6DC-922CE6113B9F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5552991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Technical Maintenance Platoon, 979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587489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3884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88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29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329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88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77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75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77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85199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8625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886939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3421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Technical Maintenance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89016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8755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831852" y="59006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88289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10139" y="2886939"/>
            <a:ext cx="15215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5443910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Platoon, 979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NBC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ZIL 131 ARS 14K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7252294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Platoon, 979 Information Warfare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 RISTA Command,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45641953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920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Separate Motorized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/>
              <a:t>HQ Separate Motorized </a:t>
            </a:r>
            <a:r>
              <a:rPr lang="en-US" sz="1200" dirty="0"/>
              <a:t>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77294" y="376339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9740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Battalion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3202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295647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452482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3255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60637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62104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25271" y="3741715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8517968" y="54043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990626" y="54021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80D2CD9-92C2-4D37-913E-5574A0D33469}"/>
              </a:ext>
            </a:extLst>
          </p:cNvPr>
          <p:cNvSpPr/>
          <p:nvPr/>
        </p:nvSpPr>
        <p:spPr>
          <a:xfrm>
            <a:off x="5509217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463660F-C9AB-4E7F-8734-00736D8BF228}"/>
              </a:ext>
            </a:extLst>
          </p:cNvPr>
          <p:cNvSpPr txBox="1"/>
          <p:nvPr/>
        </p:nvSpPr>
        <p:spPr>
          <a:xfrm>
            <a:off x="5988894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24B5296A-990A-4D8D-A0D8-2FCF9132DEC9}"/>
              </a:ext>
            </a:extLst>
          </p:cNvPr>
          <p:cNvCxnSpPr/>
          <p:nvPr/>
        </p:nvCxnSpPr>
        <p:spPr>
          <a:xfrm>
            <a:off x="6093729" y="52034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0746138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Company,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464298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Separate Motorized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Motorized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231855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0480" y="57266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832753" y="529556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4840" y="52809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560883" y="52775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6996" y="52790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152918" y="6270069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919D76AF-BF73-4E55-994A-744951AC8593}"/>
              </a:ext>
            </a:extLst>
          </p:cNvPr>
          <p:cNvSpPr/>
          <p:nvPr/>
        </p:nvSpPr>
        <p:spPr>
          <a:xfrm>
            <a:off x="4146871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8A10162-9465-4E42-84F8-B32A7E106EBD}"/>
              </a:ext>
            </a:extLst>
          </p:cNvPr>
          <p:cNvCxnSpPr/>
          <p:nvPr/>
        </p:nvCxnSpPr>
        <p:spPr>
          <a:xfrm>
            <a:off x="4741231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7FA3425E-2987-47B3-B089-101FB9F603A5}"/>
              </a:ext>
            </a:extLst>
          </p:cNvPr>
          <p:cNvSpPr txBox="1"/>
          <p:nvPr/>
        </p:nvSpPr>
        <p:spPr>
          <a:xfrm>
            <a:off x="4473387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8" name="object 60">
            <a:extLst>
              <a:ext uri="{FF2B5EF4-FFF2-40B4-BE49-F238E27FC236}">
                <a16:creationId xmlns:a16="http://schemas.microsoft.com/office/drawing/2014/main" id="{98C1F046-BAA7-4694-8999-A40B00398AF9}"/>
              </a:ext>
            </a:extLst>
          </p:cNvPr>
          <p:cNvSpPr/>
          <p:nvPr/>
        </p:nvSpPr>
        <p:spPr>
          <a:xfrm>
            <a:off x="6768128" y="5717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BDD3570-356A-4C44-BBAA-9D83201E1626}"/>
              </a:ext>
            </a:extLst>
          </p:cNvPr>
          <p:cNvCxnSpPr/>
          <p:nvPr/>
        </p:nvCxnSpPr>
        <p:spPr>
          <a:xfrm>
            <a:off x="7362488" y="52717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004D2910-EA11-472B-889B-025C1DB244E3}"/>
              </a:ext>
            </a:extLst>
          </p:cNvPr>
          <p:cNvSpPr txBox="1"/>
          <p:nvPr/>
        </p:nvSpPr>
        <p:spPr>
          <a:xfrm>
            <a:off x="7094644" y="52698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0E657D3-A52B-4A8F-B85D-C35777765AB3}"/>
              </a:ext>
            </a:extLst>
          </p:cNvPr>
          <p:cNvSpPr txBox="1"/>
          <p:nvPr/>
        </p:nvSpPr>
        <p:spPr>
          <a:xfrm>
            <a:off x="4028325" y="6273724"/>
            <a:ext cx="16241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168731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Treatment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ADM Disposal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TMS 65M Decontamination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Field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98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BMM-3 Mobile Dressing Station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Casualty</a:t>
            </a:r>
          </a:p>
          <a:p>
            <a:pPr algn="ctr"/>
            <a:r>
              <a:rPr lang="en-US" sz="1200" dirty="0"/>
              <a:t>Collection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1480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15383826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Company,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Motorized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224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37297" y="22520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6503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21171" y="327645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object 60">
            <a:extLst>
              <a:ext uri="{FF2B5EF4-FFF2-40B4-BE49-F238E27FC236}">
                <a16:creationId xmlns:a16="http://schemas.microsoft.com/office/drawing/2014/main" id="{E778B26E-88AE-4D1B-8DF6-D8AAE67E2B5D}"/>
              </a:ext>
            </a:extLst>
          </p:cNvPr>
          <p:cNvSpPr/>
          <p:nvPr/>
        </p:nvSpPr>
        <p:spPr>
          <a:xfrm>
            <a:off x="7936955" y="2729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Motorized Infantry Platoon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A104F2-A996-407E-82DA-D44DC6F94AB6}"/>
              </a:ext>
            </a:extLst>
          </p:cNvPr>
          <p:cNvSpPr txBox="1"/>
          <p:nvPr/>
        </p:nvSpPr>
        <p:spPr>
          <a:xfrm>
            <a:off x="8275403" y="225899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CE5D7-4854-45F7-855D-83EAFE26CDC2}"/>
              </a:ext>
            </a:extLst>
          </p:cNvPr>
          <p:cNvCxnSpPr/>
          <p:nvPr/>
        </p:nvCxnSpPr>
        <p:spPr>
          <a:xfrm>
            <a:off x="8532875" y="22719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9DB1FE2-8BB5-4767-A198-CAFFCF650455}"/>
              </a:ext>
            </a:extLst>
          </p:cNvPr>
          <p:cNvSpPr txBox="1"/>
          <p:nvPr/>
        </p:nvSpPr>
        <p:spPr>
          <a:xfrm>
            <a:off x="7859277" y="328341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6161778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3941" y="104775"/>
            <a:ext cx="11632309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Weapons Platoon, Motorized Infantry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Battalion, 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2076475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5278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93527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33759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Automatic Grenade Launcher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337968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9352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92394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92229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9239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924553"/>
            <a:ext cx="14189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AT-4 ATGM Launcher+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8987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90929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35mm AGL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933709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12mm Sniper Rifle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7.62mm Sniper SVD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10667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9222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93370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60mm Mortar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8336818" y="290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49910870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2B16 120mm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771581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44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STRUNA 1 BS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56241244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84056" y="27205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79976" y="22631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06378" y="327458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AT-4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DD660C-FD74-4A99-B156-48CC01339AC8}"/>
              </a:ext>
            </a:extLst>
          </p:cNvPr>
          <p:cNvSpPr txBox="1"/>
          <p:nvPr/>
        </p:nvSpPr>
        <p:spPr>
          <a:xfrm>
            <a:off x="5886697" y="22455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67161259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63112396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84417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772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1441351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Motorized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968019314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4216010434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312422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558632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2020325" y="368084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7343155" y="38849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7821839" y="368497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9444608" y="38750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9924285" y="366717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3592137" y="38715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8586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23340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2149527" y="3473065"/>
            <a:ext cx="7887363" cy="714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2152183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7936106" y="347460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0029120" y="34708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4080702" y="36632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4189798" y="34802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8222305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733322599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4827710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Light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437804872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Light Tank Squadron,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3947417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273370777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Light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3863969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9003541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120127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9P1418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5311609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2251579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5265938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86330867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587517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79633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399104" y="226217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76996" y="2054330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193345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988502" y="1824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FA3D00D3-F073-4DBF-9C9B-EF755938D6A1}"/>
              </a:ext>
            </a:extLst>
          </p:cNvPr>
          <p:cNvSpPr/>
          <p:nvPr/>
        </p:nvSpPr>
        <p:spPr>
          <a:xfrm>
            <a:off x="4580774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AD38093-70EB-41C0-AB10-FE1B71C20E1A}"/>
              </a:ext>
            </a:extLst>
          </p:cNvPr>
          <p:cNvSpPr txBox="1"/>
          <p:nvPr/>
        </p:nvSpPr>
        <p:spPr>
          <a:xfrm>
            <a:off x="5072890" y="206337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B199C36-5C74-4603-A008-0AAE3AAF51BD}"/>
              </a:ext>
            </a:extLst>
          </p:cNvPr>
          <p:cNvCxnSpPr/>
          <p:nvPr/>
        </p:nvCxnSpPr>
        <p:spPr>
          <a:xfrm>
            <a:off x="5186602" y="1819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43E7321B-E962-4021-84CE-CB87905C5FA4}"/>
              </a:ext>
            </a:extLst>
          </p:cNvPr>
          <p:cNvSpPr/>
          <p:nvPr/>
        </p:nvSpPr>
        <p:spPr>
          <a:xfrm>
            <a:off x="6396382" y="227122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C447B6E-CBB6-478A-A3FF-E83D9377FD79}"/>
              </a:ext>
            </a:extLst>
          </p:cNvPr>
          <p:cNvSpPr txBox="1"/>
          <p:nvPr/>
        </p:nvSpPr>
        <p:spPr>
          <a:xfrm>
            <a:off x="6888498" y="206337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DD7BABA-C5AD-4A18-92FC-E5CCCB47C747}"/>
              </a:ext>
            </a:extLst>
          </p:cNvPr>
          <p:cNvCxnSpPr/>
          <p:nvPr/>
        </p:nvCxnSpPr>
        <p:spPr>
          <a:xfrm>
            <a:off x="7002210" y="1819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8E75EBC1-B158-4F35-802A-0B1FC0AB6170}"/>
              </a:ext>
            </a:extLst>
          </p:cNvPr>
          <p:cNvSpPr txBox="1"/>
          <p:nvPr/>
        </p:nvSpPr>
        <p:spPr>
          <a:xfrm>
            <a:off x="10830676" y="178880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80979991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260 6x6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2A65 152mm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993290052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 Barrel Rocket Launcher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129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Arty Resupply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9T232M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9A51 PRIMA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954567332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7835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9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IL220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045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235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711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1144" y="3274258"/>
            <a:ext cx="159851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56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03463885"/>
      </p:ext>
    </p:extLst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90628065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499" y="104775"/>
            <a:ext cx="1103947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Battalion, 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64732898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099139805"/>
      </p:ext>
    </p:extLst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2678005" y="227506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159453" y="20672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279578" y="1836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3AF50AC8-6C7A-41EC-826D-1D12FC91340F}"/>
              </a:ext>
            </a:extLst>
          </p:cNvPr>
          <p:cNvSpPr/>
          <p:nvPr/>
        </p:nvSpPr>
        <p:spPr>
          <a:xfrm>
            <a:off x="4574885" y="22402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A957193-FBAD-4EF1-B5F8-AD103ED79BD6}"/>
              </a:ext>
            </a:extLst>
          </p:cNvPr>
          <p:cNvSpPr txBox="1"/>
          <p:nvPr/>
        </p:nvSpPr>
        <p:spPr>
          <a:xfrm>
            <a:off x="5056333" y="20323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20F75BA-B61C-4B5B-B0DB-CEEA41914939}"/>
              </a:ext>
            </a:extLst>
          </p:cNvPr>
          <p:cNvCxnSpPr/>
          <p:nvPr/>
        </p:nvCxnSpPr>
        <p:spPr>
          <a:xfrm>
            <a:off x="5176458" y="18015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B0F3112D-E1A7-4FEA-AA87-FA22D4C37CCC}"/>
              </a:ext>
            </a:extLst>
          </p:cNvPr>
          <p:cNvSpPr/>
          <p:nvPr/>
        </p:nvSpPr>
        <p:spPr>
          <a:xfrm>
            <a:off x="6409544" y="22691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F772F53-D571-4958-BA6A-91F821069D18}"/>
              </a:ext>
            </a:extLst>
          </p:cNvPr>
          <p:cNvSpPr txBox="1"/>
          <p:nvPr/>
        </p:nvSpPr>
        <p:spPr>
          <a:xfrm>
            <a:off x="6890992" y="206125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6AFF551-319F-479D-89D1-07C8A95DE16D}"/>
              </a:ext>
            </a:extLst>
          </p:cNvPr>
          <p:cNvCxnSpPr/>
          <p:nvPr/>
        </p:nvCxnSpPr>
        <p:spPr>
          <a:xfrm>
            <a:off x="7011117" y="183041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EA11728D-EA2D-4B56-8A14-4613F310E005}"/>
              </a:ext>
            </a:extLst>
          </p:cNvPr>
          <p:cNvSpPr/>
          <p:nvPr/>
        </p:nvSpPr>
        <p:spPr>
          <a:xfrm>
            <a:off x="8223548" y="22539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E9610B9-1166-434D-8ECF-038F9A4F17A1}"/>
              </a:ext>
            </a:extLst>
          </p:cNvPr>
          <p:cNvSpPr txBox="1"/>
          <p:nvPr/>
        </p:nvSpPr>
        <p:spPr>
          <a:xfrm>
            <a:off x="8704996" y="20460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4AC7190-CC79-4932-80FF-64B8EA95EA61}"/>
              </a:ext>
            </a:extLst>
          </p:cNvPr>
          <p:cNvCxnSpPr/>
          <p:nvPr/>
        </p:nvCxnSpPr>
        <p:spPr>
          <a:xfrm>
            <a:off x="8825121" y="1815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18404752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6401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KAMAZ 6560 TLAR (SA-22)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</p:txBody>
      </p:sp>
    </p:spTree>
    <p:extLst>
      <p:ext uri="{BB962C8B-B14F-4D97-AF65-F5344CB8AC3E}">
        <p14:creationId xmlns:p14="http://schemas.microsoft.com/office/powerpoint/2010/main" val="145573064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824512986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0655185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930930086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386500114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Company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Company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 Company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72327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Company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83C4DD0-915D-49EB-9A5F-185B63552FCE}"/>
              </a:ext>
            </a:extLst>
          </p:cNvPr>
          <p:cNvSpPr txBox="1"/>
          <p:nvPr/>
        </p:nvSpPr>
        <p:spPr>
          <a:xfrm>
            <a:off x="10998135" y="20316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object 60">
            <a:extLst>
              <a:ext uri="{FF2B5EF4-FFF2-40B4-BE49-F238E27FC236}">
                <a16:creationId xmlns:a16="http://schemas.microsoft.com/office/drawing/2014/main" id="{B5FA60FD-4B7B-4EBA-B87C-2AC10AEF8035}"/>
              </a:ext>
            </a:extLst>
          </p:cNvPr>
          <p:cNvSpPr/>
          <p:nvPr/>
        </p:nvSpPr>
        <p:spPr>
          <a:xfrm>
            <a:off x="5500359" y="57511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AFA2C0C-0219-4C61-AC7A-D82DB39D10B1}"/>
              </a:ext>
            </a:extLst>
          </p:cNvPr>
          <p:cNvCxnSpPr/>
          <p:nvPr/>
        </p:nvCxnSpPr>
        <p:spPr>
          <a:xfrm>
            <a:off x="6101257" y="53002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9F7930AE-AAD0-4E85-913F-FC1071DF2668}"/>
              </a:ext>
            </a:extLst>
          </p:cNvPr>
          <p:cNvSpPr txBox="1"/>
          <p:nvPr/>
        </p:nvSpPr>
        <p:spPr>
          <a:xfrm>
            <a:off x="5832061" y="526404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6FC8960-3F29-4BF9-9249-07426E14F199}"/>
              </a:ext>
            </a:extLst>
          </p:cNvPr>
          <p:cNvSpPr txBox="1"/>
          <p:nvPr/>
        </p:nvSpPr>
        <p:spPr>
          <a:xfrm>
            <a:off x="2890354" y="6279456"/>
            <a:ext cx="16241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3343576492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0227555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PTS 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2872012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6688183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863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 Comms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6113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113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Radar Intercept DF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001576514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328945894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87220585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5002279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Sniper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693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Sniper Squad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44857" y="225899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44070984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8272973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416727484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9517263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3411209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483049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124116827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098169242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39284394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3682960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177477194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4491296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398742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691342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53221959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176809275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81366128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62607194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44758248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1449720287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200217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1679281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2924132172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4288866238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Maintenance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 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92890486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294463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Platoon,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080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560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56674"/>
            <a:ext cx="1521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4141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7179844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80202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4491490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756861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DD8AF79A-6A15-4294-8618-D792E6C1658B}"/>
              </a:ext>
            </a:extLst>
          </p:cNvPr>
          <p:cNvSpPr/>
          <p:nvPr/>
        </p:nvSpPr>
        <p:spPr>
          <a:xfrm>
            <a:off x="6601158" y="20350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D90A9A-2C86-4FFE-8C97-78A95DDD3056}"/>
              </a:ext>
            </a:extLst>
          </p:cNvPr>
          <p:cNvCxnSpPr/>
          <p:nvPr/>
        </p:nvCxnSpPr>
        <p:spPr>
          <a:xfrm>
            <a:off x="7197078" y="1659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934147" y="1609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4890770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7391" y="104775"/>
            <a:ext cx="11676185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Wheeled Vehicle Maintenance Platoon, Wheeled Vehicle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0791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6992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Wheeled Vehicle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47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28506" y="3247882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3262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080699241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8636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Company,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89240" y="1449344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007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91959" y="6932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186473" y="1664634"/>
            <a:ext cx="7852197" cy="569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604832" y="20326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16633" y="20651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827921" y="162187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457449" y="20579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96552" y="166975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292" y="16584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044788" y="16656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004833" y="160125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798545" y="16389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223" y="2588167"/>
            <a:ext cx="17537" cy="11822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581177" y="41045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170390" y="377319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176066" y="377044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605559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106832" y="37704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518029" y="41070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54882" y="411147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474867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3433763" y="4653158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392659" y="4653158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27969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Ordnance Maintenance Platoon, Ordnance Maintenance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Maintenance Battalion, 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Ordnance Maintenance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0684201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Recovery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071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815547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 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HQ &amp; HQ Company, Headquarters Battalion,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617090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684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37503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00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22328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42969" y="2200416"/>
            <a:ext cx="1188721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2218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375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261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245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261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769003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787623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990277" y="2791274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859157" y="2781495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453788" y="2791274"/>
            <a:ext cx="14062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21728" y="6154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1262" y="177006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1537" y="176640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33113714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1276827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Specialist Maintenance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Specialist 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5215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711663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261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74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7479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5953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199F2FAC-C9E2-45F5-9A4F-8F319982EEB0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01DB0BA-9B8B-475F-9C8B-CB5A90B21808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CD12CB-DD5F-4783-A200-5608792C81C1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CC33236-D897-4394-8C5D-AE694DE2BFB0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700627047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Maintenance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062675980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331636809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7768136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Signal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837454016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Sat Com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5932582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594914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6593461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80793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4091924484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1224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3240608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6831588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525434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9463684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Motorized Separate Motorized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3582720756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6633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561757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101311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 Separate Tank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54260" y="805649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00850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940 Separate Tank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60749" y="22450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187382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9401 Mechanized (IFV)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373744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325064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9402 Mechanized (IFV) Infantry Battalion</a:t>
            </a:r>
            <a:endParaRPr sz="12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3750562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25792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9403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2570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374697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9404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189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7751515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9405 Tank Battalion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8210074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9128333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9406 Anti-Tank 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9560468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4529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9407 Field</a:t>
            </a:r>
          </a:p>
          <a:p>
            <a:pPr algn="ctr"/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3613" y="2245074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9408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90714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94245" y="41253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9409 Reconnaissance 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439110" y="391355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7379" y="411478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 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527401" y="3914776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41149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 Support Battalion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8697" y="390714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 Maintenance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7867" y="5561249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 Signals 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4318497" y="558439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77307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 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642098" y="556523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7690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940 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982803" y="557282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0085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516231" y="20007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3897938" y="20142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20006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9978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343201" y="198638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690512" y="20041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9971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704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71304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37206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3704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7108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3632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37164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37761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37489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3694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7711499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Tank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72379" y="199473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 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825922" y="154004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5880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40970" y="153087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2085409" y="2758480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491049" y="312929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4564923" y="3127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6831" y="27584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3647671" y="27614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845419" y="270062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55952" y="270062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949756" y="3705487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468556" y="3705487"/>
            <a:ext cx="17358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67099" y="2700621"/>
            <a:ext cx="3843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7671" y="2543370"/>
            <a:ext cx="0" cy="22157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48654" y="4896630"/>
            <a:ext cx="433075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54294" y="53126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58385" y="489887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/>
          <p:cNvSpPr txBox="1"/>
          <p:nvPr/>
        </p:nvSpPr>
        <p:spPr>
          <a:xfrm>
            <a:off x="378551" y="5880819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83953" y="155387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5152699" y="27685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53311" y="31321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Military Intelligence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082735" y="3675680"/>
            <a:ext cx="2674" cy="122095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897880" y="531646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Future</a:t>
            </a:r>
          </a:p>
          <a:p>
            <a:pPr algn="ctr"/>
            <a:r>
              <a:rPr lang="en-US" sz="1200" dirty="0"/>
              <a:t>Operations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41466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Operations Team</a:t>
            </a:r>
          </a:p>
        </p:txBody>
      </p:sp>
      <p:sp>
        <p:nvSpPr>
          <p:cNvPr id="7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785052" y="53158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Functional Staff Section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492240" y="4896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935826" y="48922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5386469" y="488476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66666" y="485864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350820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787349" y="485754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194750" y="485754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812406" y="5880819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263502" y="5878291"/>
            <a:ext cx="13484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697357" y="5878291"/>
            <a:ext cx="10615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375D C3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2887446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34101" y="288444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753827" y="289570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581583" y="49955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65276" y="330140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Tactical Security Section</a:t>
            </a:r>
          </a:p>
        </p:txBody>
      </p:sp>
      <p:sp>
        <p:nvSpPr>
          <p:cNvPr id="96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39741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8987223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59598" y="286768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832629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340821" y="3883453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9073587" y="3888591"/>
            <a:ext cx="13500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AGS-17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345451" y="5950298"/>
            <a:ext cx="13773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890837" y="5957905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56790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(IFV)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72508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2766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28503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925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282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07842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248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527453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6278087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899877" y="6267097"/>
            <a:ext cx="13500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SAM Launcher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8285842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Mechanized Infantry Company,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Mechanized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Mechanized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BMP-2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</p:spTree>
    <p:extLst>
      <p:ext uri="{BB962C8B-B14F-4D97-AF65-F5344CB8AC3E}">
        <p14:creationId xmlns:p14="http://schemas.microsoft.com/office/powerpoint/2010/main" val="3031871270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951594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Fires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65114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3535878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962058119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0613850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60934" y="281986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655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019763968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Squadron,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Tank</a:t>
            </a:r>
          </a:p>
          <a:p>
            <a:pPr algn="ctr"/>
            <a:r>
              <a:rPr lang="en-US" sz="1200" dirty="0"/>
              <a:t>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T90-A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319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T-90A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525175"/>
      </p:ext>
    </p:extLst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170315251"/>
      </p:ext>
    </p:extLst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9813528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Anti-Tank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9255" y="228042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131371" y="207258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562294" y="227244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Gun Battery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512900" y="22746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995443" y="203951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8186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45083" y="18282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63867" y="18337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9113589" y="1822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832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D13DEB-3211-417A-988F-766093FA4312}"/>
              </a:ext>
            </a:extLst>
          </p:cNvPr>
          <p:cNvSpPr txBox="1"/>
          <p:nvPr/>
        </p:nvSpPr>
        <p:spPr>
          <a:xfrm>
            <a:off x="5045886" y="20519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7FCA9EE0-4789-4692-B950-CF314190F0DF}"/>
              </a:ext>
            </a:extLst>
          </p:cNvPr>
          <p:cNvSpPr/>
          <p:nvPr/>
        </p:nvSpPr>
        <p:spPr>
          <a:xfrm>
            <a:off x="6405934" y="227254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</a:t>
            </a:r>
          </a:p>
          <a:p>
            <a:pPr algn="ctr"/>
            <a:r>
              <a:rPr lang="en-US" sz="1200" dirty="0"/>
              <a:t>Guided Missile Battery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8E643CF-4062-4578-B06D-965902B32690}"/>
              </a:ext>
            </a:extLst>
          </p:cNvPr>
          <p:cNvCxnSpPr/>
          <p:nvPr/>
        </p:nvCxnSpPr>
        <p:spPr>
          <a:xfrm>
            <a:off x="7007507" y="18338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372A1C5-DC3D-484F-AADC-C9F07FEC4B26}"/>
              </a:ext>
            </a:extLst>
          </p:cNvPr>
          <p:cNvSpPr txBox="1"/>
          <p:nvPr/>
        </p:nvSpPr>
        <p:spPr>
          <a:xfrm>
            <a:off x="6889526" y="205204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D29F3C7-2B03-422C-AAA4-3BDA63C77A88}"/>
              </a:ext>
            </a:extLst>
          </p:cNvPr>
          <p:cNvSpPr txBox="1"/>
          <p:nvPr/>
        </p:nvSpPr>
        <p:spPr>
          <a:xfrm>
            <a:off x="10833778" y="179033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9E347A-7B99-4C3D-BBAB-77F653AE1F3B}"/>
              </a:ext>
            </a:extLst>
          </p:cNvPr>
          <p:cNvSpPr txBox="1"/>
          <p:nvPr/>
        </p:nvSpPr>
        <p:spPr>
          <a:xfrm>
            <a:off x="10456694" y="2821816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BMP_2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</p:spTree>
    <p:extLst>
      <p:ext uri="{BB962C8B-B14F-4D97-AF65-F5344CB8AC3E}">
        <p14:creationId xmlns:p14="http://schemas.microsoft.com/office/powerpoint/2010/main" val="2862204768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Gun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Control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56392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Gun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PRP-4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970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2A45M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637911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Anti-Tank Guided Missile Battery,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66955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99848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26547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0615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375Dshk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311088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Anti-Tank Guided Missile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905853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633578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3233072" y="269561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605230" y="2699650"/>
            <a:ext cx="13324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9P1419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2589169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23698132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33950921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Anti-Tank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50714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47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9671E646-4824-4573-8ED6-AA83D09667DE}"/>
              </a:ext>
            </a:extLst>
          </p:cNvPr>
          <p:cNvSpPr/>
          <p:nvPr/>
        </p:nvSpPr>
        <p:spPr>
          <a:xfrm>
            <a:off x="5501640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C357805-3852-4F4F-AEBC-2908BC16D554}"/>
              </a:ext>
            </a:extLst>
          </p:cNvPr>
          <p:cNvCxnSpPr/>
          <p:nvPr/>
        </p:nvCxnSpPr>
        <p:spPr>
          <a:xfrm>
            <a:off x="6096405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E70FF23-113A-47DC-85FF-7C46AC506C5E}"/>
              </a:ext>
            </a:extLst>
          </p:cNvPr>
          <p:cNvSpPr txBox="1"/>
          <p:nvPr/>
        </p:nvSpPr>
        <p:spPr>
          <a:xfrm>
            <a:off x="5430432" y="3274258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B5739C3-D1D0-41D2-BB4D-A628CD4A6188}"/>
              </a:ext>
            </a:extLst>
          </p:cNvPr>
          <p:cNvSpPr txBox="1"/>
          <p:nvPr/>
        </p:nvSpPr>
        <p:spPr>
          <a:xfrm>
            <a:off x="5909855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16411377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453290" y="226718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945406" y="2059339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4331538" y="228653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809430" y="207869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6873663" y="22584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059118" y="181497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4920936" y="184901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7450247" y="18302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7334808" y="20382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57BFD34B-C94C-5CB0-7C18-B1CD72C50BA0}"/>
              </a:ext>
            </a:extLst>
          </p:cNvPr>
          <p:cNvSpPr/>
          <p:nvPr/>
        </p:nvSpPr>
        <p:spPr>
          <a:xfrm>
            <a:off x="8641480" y="22746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 Rocket Launcher Battery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111FF47-4DAE-445E-AB18-29195CCE874E}"/>
              </a:ext>
            </a:extLst>
          </p:cNvPr>
          <p:cNvCxnSpPr/>
          <p:nvPr/>
        </p:nvCxnSpPr>
        <p:spPr>
          <a:xfrm>
            <a:off x="9218064" y="184646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57A522F5-093F-7ACE-2B1C-B9E68393A9D6}"/>
              </a:ext>
            </a:extLst>
          </p:cNvPr>
          <p:cNvSpPr txBox="1"/>
          <p:nvPr/>
        </p:nvSpPr>
        <p:spPr>
          <a:xfrm>
            <a:off x="9102625" y="205451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00FD58D9-D046-B578-D94C-9CA628E5F3A4}"/>
              </a:ext>
            </a:extLst>
          </p:cNvPr>
          <p:cNvSpPr/>
          <p:nvPr/>
        </p:nvSpPr>
        <p:spPr>
          <a:xfrm>
            <a:off x="10521139" y="22584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 Platoon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D110EC6-2056-7464-1C73-AE7A8D4C69D5}"/>
              </a:ext>
            </a:extLst>
          </p:cNvPr>
          <p:cNvCxnSpPr/>
          <p:nvPr/>
        </p:nvCxnSpPr>
        <p:spPr>
          <a:xfrm>
            <a:off x="11097723" y="183024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0E7ABF02-F9A9-F4B5-048D-DB5136818BAB}"/>
              </a:ext>
            </a:extLst>
          </p:cNvPr>
          <p:cNvSpPr txBox="1"/>
          <p:nvPr/>
        </p:nvSpPr>
        <p:spPr>
          <a:xfrm>
            <a:off x="10831809" y="180679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399122946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536488439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Multi Barrel Rocket Launcher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0967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TOS-1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6129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Arty Resupply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Veh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9T232M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Multi Barrel</a:t>
            </a:r>
          </a:p>
          <a:p>
            <a:pPr algn="ctr"/>
            <a:r>
              <a:rPr lang="en-US" sz="1200" dirty="0"/>
              <a:t>Rocket Launcher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TOS-1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385828979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Target Acquisition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Target Acquisition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Meteorological Survey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7835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Counter Mortar/Counter Battery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9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IL220 CM/CB Radar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045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235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Sound Ranging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711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1144" y="3274258"/>
            <a:ext cx="159851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69T Survey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AKZ-7 Sound Ranging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56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683906311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97835874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744881591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2467594771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Defense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 Defense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10459431" y="2812650"/>
            <a:ext cx="10983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Launcher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10984433" y="203510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0568488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Anti Aircraft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DOG EAR Radar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SA-19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2S6</a:t>
            </a:r>
          </a:p>
        </p:txBody>
      </p:sp>
    </p:spTree>
    <p:extLst>
      <p:ext uri="{BB962C8B-B14F-4D97-AF65-F5344CB8AC3E}">
        <p14:creationId xmlns:p14="http://schemas.microsoft.com/office/powerpoint/2010/main" val="319017919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Mechanized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9667728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SAM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Anti Aircraft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SAM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TELAR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SA-11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Transloader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3980547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MANPAD Battery,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264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6987" y="2699650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5423624" y="269561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69850" y="2699650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2969127769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92151527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 </a:t>
            </a:r>
            <a:r>
              <a:rPr lang="en-GB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Defense</a:t>
            </a: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7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1608891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MANPAD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5502231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5825500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6090722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10724" y="6163561"/>
            <a:ext cx="1566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 Launcher</a:t>
            </a:r>
          </a:p>
        </p:txBody>
      </p:sp>
    </p:spTree>
    <p:extLst>
      <p:ext uri="{BB962C8B-B14F-4D97-AF65-F5344CB8AC3E}">
        <p14:creationId xmlns:p14="http://schemas.microsoft.com/office/powerpoint/2010/main" val="564195982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200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BMP-2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ZALA 421-08 UAS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12009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431-08 UAS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BMP-1Ksh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233327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0759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BRDM-2 HOT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74411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595643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High Mobility Reconnaissance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High Mobility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IMZ-8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79572" y="225178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907366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Electronic Warfare Company,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Radar Reconnaissance 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</a:t>
            </a:r>
            <a:endParaRPr lang="en-US" sz="1200" b="1" dirty="0"/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ORLAN 10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ZALA 421-08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Electronic Warfare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4269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LUCH KOSAR EA UAS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5840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Radar Intercept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23948" y="225323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49676" y="224827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5330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8257" y="6260844"/>
            <a:ext cx="9605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BRM-3K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246049" y="6260844"/>
            <a:ext cx="10903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 Reconnaissance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6241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BMP-1Ksh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Comms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Jammer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ZALA 421-08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93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431729509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Reconnaissance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707095" y="27269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301860" y="22749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35887" y="3275592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115310" y="226033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67031378-9249-4100-B3EE-27B5140F262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79838DE-77D9-4341-BD31-7A94DB7508FF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1E65FE6-866C-4713-8E7A-33B323B6F00F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8004D8-3D15-4462-A21C-B8E6155904A4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70181643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Field Artillery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1V16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580764199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  <a:br>
              <a:rPr lang="en-US" sz="1200" dirty="0"/>
            </a:br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  <a:br>
              <a:rPr lang="en-US" sz="1200" dirty="0"/>
            </a:br>
            <a:r>
              <a:rPr lang="en-US" sz="1200" dirty="0"/>
              <a:t>Company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8893088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3827332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10996403" y="20721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7161699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7484968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149BB2E-240D-4B14-B16F-0516662D06A9}"/>
              </a:ext>
            </a:extLst>
          </p:cNvPr>
          <p:cNvSpPr txBox="1"/>
          <p:nvPr/>
        </p:nvSpPr>
        <p:spPr>
          <a:xfrm>
            <a:off x="10824533" y="517575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4431495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7750190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56562" y="4204219"/>
            <a:ext cx="70564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BTR-80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3119943" y="207506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5170504" y="206627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6905519" y="20604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4155509" y="5173959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7599459-CE48-403F-8792-3CC5D4000EA5}"/>
              </a:ext>
            </a:extLst>
          </p:cNvPr>
          <p:cNvSpPr txBox="1"/>
          <p:nvPr/>
        </p:nvSpPr>
        <p:spPr>
          <a:xfrm>
            <a:off x="826050" y="516450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03495120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Warfare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Breaching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6655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197284366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 Laying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UMZ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5296148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Towed Mine Laying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  <a:endParaRPr sz="1200" dirty="0"/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Towed Mine</a:t>
            </a:r>
          </a:p>
          <a:p>
            <a:pPr algn="ctr"/>
            <a:r>
              <a:rPr lang="en-US" sz="1200" dirty="0"/>
              <a:t>Laying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1368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PMZ-4 Minelayer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2830308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Mine Breaching Platoon, Mine Warfare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2277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741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81572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367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81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749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793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702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432273" y="3280008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3026582" y="272598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920491" y="3260370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5559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91682" y="225323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482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6017" y="225178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Mine</a:t>
            </a:r>
          </a:p>
          <a:p>
            <a:pPr algn="ctr"/>
            <a:r>
              <a:rPr lang="en-US" sz="1200" dirty="0"/>
              <a:t>Breaching Section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387112" y="3254724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2638" y="224614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46151" y="353939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02192" y="3275388"/>
            <a:ext cx="171393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IMR-2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UAZ 469B DIM Mine Detector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 77 Minefield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Breacher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6740367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Crossing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87125" y="223426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2368261471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Amphibious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Amphibious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PTS-2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13165721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Ferry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Assault 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099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NDL 10 Assault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91960794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Diving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Diving</a:t>
            </a:r>
            <a:endParaRPr lang="en-US" sz="1200" b="1" dirty="0"/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Zodiac RHIB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Compressor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290195069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Support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62061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8727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55732" y="2153995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3251549"/>
            <a:ext cx="12026" cy="22800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3186506"/>
            <a:ext cx="1718740" cy="2185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Ditch MKD 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Water Truck Generic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3251549"/>
            <a:ext cx="1718740" cy="24314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Wheeled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Saw Mill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9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Maintenance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68792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Field Artillery Battery,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/>
              <a:t>Battery</a:t>
            </a:r>
            <a:endParaRPr lang="en-US"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8322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PRP 4</a:t>
            </a: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Field Artillery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0967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2S19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4989828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1V14 CP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498982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4989828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1276638832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Road Bridge Construction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6794" cy="4751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6945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3962" y="20561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389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Road Bridge Construction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6945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32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16580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436" y="1613747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168156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992" y="2687099"/>
            <a:ext cx="12026" cy="27321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3278" y="574607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02966" y="541474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14992" y="54120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34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48933" y="54119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60130" y="574860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83" y="57530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16968" y="6294711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75864" y="6294711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34760" y="6294711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13650" y="2622056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11650" y="2687099"/>
            <a:ext cx="1718740" cy="29238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Front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Tracked Backhoe Loader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Road Grader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Bull Dozer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Skid Steer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Cement Mixer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Fork Lift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Saw Mill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TMM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MT-55A AVLB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BAT-2 CEV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KRAZ 255 Dump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Crane Shovel 305V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Zodiac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7425612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Ferry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Powerboat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6580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6043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8408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5989235" y="6420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3285416"/>
            <a:ext cx="2668" cy="20927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8257" y="6260844"/>
            <a:ext cx="8178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32281" y="223426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3599" y="22692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3203" y="27203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857482" y="224614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57631" y="3268979"/>
            <a:ext cx="9492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PMM-2 Ferry</a:t>
            </a:r>
            <a:endParaRPr 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0404501" y="3268979"/>
            <a:ext cx="18213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KAMAZ 4310 6x6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BMK 255M Bridge Support Boat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1354532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Pontoon Bridging Platoon, Assault Crossing Company,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0922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Pontoon Bridging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85687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19714" y="327425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PMP Bridge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99137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751497622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Engineer Reconnaissance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808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Engineer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573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600" y="3274258"/>
            <a:ext cx="13308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IRM Reconnaissance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BTR-90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10023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171307721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Transport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60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901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5323 8x8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2B05950-4E86-415E-87CC-F2EBE2A99BCC}"/>
              </a:ext>
            </a:extLst>
          </p:cNvPr>
          <p:cNvSpPr txBox="1"/>
          <p:nvPr/>
        </p:nvSpPr>
        <p:spPr>
          <a:xfrm>
            <a:off x="8336818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952123412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3588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30652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564679" y="3252051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44102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2BB3E62C-381D-4C38-94E5-257A03C06D12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AF4B31F-14F0-4983-AB80-2D4A37D83D53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D4A4D19-5351-4742-9B49-A8C7B5921F53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A44DBEC-6908-4362-B7CA-21E16AA945B6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126424543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Engineer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361987431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3093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62479"/>
            <a:ext cx="8653" cy="408882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9138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72287" y="706371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909227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15467" y="190840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34986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3545841" y="21420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425745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3536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Company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90240" y="21457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82920" y="575383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5961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833005" y="5516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90922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89789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8962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979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5551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5559731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55575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6433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8465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2311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230533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90199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56562" y="4204219"/>
            <a:ext cx="1332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AGL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973688" y="4204219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8506" y="600514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103271" y="55531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3969" y="553852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04905482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Ammunition 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78263" y="3252051"/>
            <a:ext cx="10466" cy="20707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6457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314401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3116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3116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64826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65268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194365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194365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59390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39496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999881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80335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5196277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989324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5188269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506631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23757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949560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750615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532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115901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55192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34497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543920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113296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862282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679408" y="4588736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6686136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POL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21584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01689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21815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25293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818211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611258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810203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5939960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128565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945691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571494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372549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7466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780944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17386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0966909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165854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963825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484216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0301342" y="4588736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</p:spTree>
    <p:extLst>
      <p:ext uri="{BB962C8B-B14F-4D97-AF65-F5344CB8AC3E}">
        <p14:creationId xmlns:p14="http://schemas.microsoft.com/office/powerpoint/2010/main" val="421915995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677512646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Supply Company,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8332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8729" y="3252051"/>
            <a:ext cx="0" cy="21850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576002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5428697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542595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2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542594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57625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576697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92265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51161" y="6308661"/>
            <a:ext cx="13596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10057" y="6308661"/>
            <a:ext cx="1090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4347727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6148782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753699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557177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950095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743142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4942087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6098223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260449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077575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8703378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10504433" y="40279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109350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828" y="35691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9305746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11098793" y="361565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9297738" y="3615050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1095712" y="3274716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8616100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433226" y="4588736"/>
            <a:ext cx="183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10 x URAL 5323 8x8 9000Kg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15 x 2 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0977336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Support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1694701282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 Signals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 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58364" y="166470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60706" y="1688231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0422506" y="2703491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1873266105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Digital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24751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01892" y="27096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2919516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9197812" y="22522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253543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15249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742591" y="2267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783209" y="27293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Light Digital</a:t>
            </a:r>
            <a:br>
              <a:rPr lang="en-US" sz="1200" dirty="0"/>
            </a:br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379129" y="227200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4052752" y="3248278"/>
            <a:ext cx="7745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683468" y="3257434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505886" y="3248278"/>
            <a:ext cx="178766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Communications Truck</a:t>
            </a:r>
          </a:p>
        </p:txBody>
      </p:sp>
    </p:spTree>
    <p:extLst>
      <p:ext uri="{BB962C8B-B14F-4D97-AF65-F5344CB8AC3E}">
        <p14:creationId xmlns:p14="http://schemas.microsoft.com/office/powerpoint/2010/main" val="1447405763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Radio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32213" y="270430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075079" y="271420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26978" y="22523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670999" y="225680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61005" y="3252945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549884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6094769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392758" y="3237796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79073" y="325281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BTR-80K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434854" y="223617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480393" y="223066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06121" y="222569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08284" y="222921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216745440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Signals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IBACS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2369027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Courier Platoon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35506" y="2233018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49220" y="2222490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47721" y="224767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39172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 8 Motorcycle PKM</a:t>
            </a:r>
          </a:p>
        </p:txBody>
      </p:sp>
    </p:spTree>
    <p:extLst>
      <p:ext uri="{BB962C8B-B14F-4D97-AF65-F5344CB8AC3E}">
        <p14:creationId xmlns:p14="http://schemas.microsoft.com/office/powerpoint/2010/main" val="3414696377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8119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06148" y="318842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1297865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ZIL 131 ARS 14K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2186384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Combat Vehicle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Combat Vehicle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TMS 65M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200528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157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637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64348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4908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81033EB-4E59-46D3-9CA6-7049E7487F3C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A0E7A52-CBBF-44E1-9BAA-AD7AFFFC76F6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6A95DB8A-C697-46A9-A5B8-60CAAA1EEA18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7691996-C3D2-4B8E-9D16-231121A824FC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288009722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Personnel Decontamination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674628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4269393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4082843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607670" y="3264781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8020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92E71CFC-BECA-4785-9CFA-9E6EFDC0D52F}"/>
              </a:ext>
            </a:extLst>
          </p:cNvPr>
          <p:cNvSpPr/>
          <p:nvPr/>
        </p:nvSpPr>
        <p:spPr>
          <a:xfrm>
            <a:off x="744244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Personnel Decontamination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5ADC2AA-B8DD-4B35-BB20-E687A1D56490}"/>
              </a:ext>
            </a:extLst>
          </p:cNvPr>
          <p:cNvCxnSpPr/>
          <p:nvPr/>
        </p:nvCxnSpPr>
        <p:spPr>
          <a:xfrm>
            <a:off x="8037205" y="22514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87DBBD30-1F10-4A09-9945-2DAAD8EDC254}"/>
              </a:ext>
            </a:extLst>
          </p:cNvPr>
          <p:cNvSpPr txBox="1"/>
          <p:nvPr/>
        </p:nvSpPr>
        <p:spPr>
          <a:xfrm>
            <a:off x="7850655" y="22367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2B687E2-2084-494B-B2AB-197C4150B4FE}"/>
              </a:ext>
            </a:extLst>
          </p:cNvPr>
          <p:cNvSpPr txBox="1"/>
          <p:nvPr/>
        </p:nvSpPr>
        <p:spPr>
          <a:xfrm>
            <a:off x="7375482" y="3264781"/>
            <a:ext cx="180209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DDA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Decon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3557894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Chemical Reconnaissance Platoon, Chemical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Reconnaissance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666652" y="2267803"/>
            <a:ext cx="8980160" cy="11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1086094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49030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055073" y="27122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677814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0651465" y="225646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455093" y="223128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94699" y="3282852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499714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  Reconnaissance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4479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907929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32756" y="3286988"/>
            <a:ext cx="1156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89384" y="3288635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BTR-80 RKHM 4</a:t>
            </a:r>
          </a:p>
        </p:txBody>
      </p:sp>
    </p:spTree>
    <p:extLst>
      <p:ext uri="{BB962C8B-B14F-4D97-AF65-F5344CB8AC3E}">
        <p14:creationId xmlns:p14="http://schemas.microsoft.com/office/powerpoint/2010/main" val="3813004466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0532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Recovery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20264" y="166470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4096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735580" y="36550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Dental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>
            <a:cxnSpLocks/>
          </p:cNvCxnSpPr>
          <p:nvPr/>
        </p:nvCxnSpPr>
        <p:spPr>
          <a:xfrm>
            <a:off x="6086803" y="1710499"/>
            <a:ext cx="4119" cy="14664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159416" y="31884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484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76DC14C1-F4E1-429F-A1B5-E07F8C06B908}"/>
              </a:ext>
            </a:extLst>
          </p:cNvPr>
          <p:cNvSpPr/>
          <p:nvPr/>
        </p:nvSpPr>
        <p:spPr>
          <a:xfrm>
            <a:off x="5496562" y="363599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Pharmacy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C4A67B1-910C-4188-B20F-6EE78D3865FC}"/>
              </a:ext>
            </a:extLst>
          </p:cNvPr>
          <p:cNvSpPr txBox="1"/>
          <p:nvPr/>
        </p:nvSpPr>
        <p:spPr>
          <a:xfrm>
            <a:off x="5908968" y="316937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6A05A56-7B35-430B-BC2E-20AFC833B81A}"/>
              </a:ext>
            </a:extLst>
          </p:cNvPr>
          <p:cNvCxnSpPr>
            <a:cxnSpLocks/>
          </p:cNvCxnSpPr>
          <p:nvPr/>
        </p:nvCxnSpPr>
        <p:spPr>
          <a:xfrm flipH="1">
            <a:off x="3341862" y="3156068"/>
            <a:ext cx="5475870" cy="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D7A78-44D5-4CBA-9B86-92FEE7C9354E}"/>
              </a:ext>
            </a:extLst>
          </p:cNvPr>
          <p:cNvCxnSpPr/>
          <p:nvPr/>
        </p:nvCxnSpPr>
        <p:spPr>
          <a:xfrm>
            <a:off x="3348736" y="315440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AC7944D-5AC0-4044-9238-21FDBC7352C7}"/>
              </a:ext>
            </a:extLst>
          </p:cNvPr>
          <p:cNvCxnSpPr/>
          <p:nvPr/>
        </p:nvCxnSpPr>
        <p:spPr>
          <a:xfrm>
            <a:off x="6090922" y="31693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bject 60">
            <a:extLst>
              <a:ext uri="{FF2B5EF4-FFF2-40B4-BE49-F238E27FC236}">
                <a16:creationId xmlns:a16="http://schemas.microsoft.com/office/drawing/2014/main" id="{E49AFC8D-30EE-470A-8B62-18A847349707}"/>
              </a:ext>
            </a:extLst>
          </p:cNvPr>
          <p:cNvSpPr/>
          <p:nvPr/>
        </p:nvSpPr>
        <p:spPr>
          <a:xfrm>
            <a:off x="8214362" y="361694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Mortuary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2B05ABD-3B3F-4F39-8801-8001161F5D71}"/>
              </a:ext>
            </a:extLst>
          </p:cNvPr>
          <p:cNvSpPr txBox="1"/>
          <p:nvPr/>
        </p:nvSpPr>
        <p:spPr>
          <a:xfrm>
            <a:off x="8649628" y="315032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D8966D7-289E-40D0-85B7-AE2A9998E94A}"/>
              </a:ext>
            </a:extLst>
          </p:cNvPr>
          <p:cNvCxnSpPr/>
          <p:nvPr/>
        </p:nvCxnSpPr>
        <p:spPr>
          <a:xfrm>
            <a:off x="8808722" y="315032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527709B1-FF9E-42BD-A5C7-E23610D19B30}"/>
              </a:ext>
            </a:extLst>
          </p:cNvPr>
          <p:cNvSpPr txBox="1"/>
          <p:nvPr/>
        </p:nvSpPr>
        <p:spPr>
          <a:xfrm>
            <a:off x="10425823" y="2730192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8531AC3-A8DD-4D3E-B818-492C4D76E73D}"/>
              </a:ext>
            </a:extLst>
          </p:cNvPr>
          <p:cNvSpPr txBox="1"/>
          <p:nvPr/>
        </p:nvSpPr>
        <p:spPr>
          <a:xfrm>
            <a:off x="2629091" y="4251767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8356964-4488-4B89-B876-707791BDFFB7}"/>
              </a:ext>
            </a:extLst>
          </p:cNvPr>
          <p:cNvSpPr txBox="1"/>
          <p:nvPr/>
        </p:nvSpPr>
        <p:spPr>
          <a:xfrm>
            <a:off x="5414534" y="4203680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C4B68D8-456A-4511-818B-E5C56DDBA3EB}"/>
              </a:ext>
            </a:extLst>
          </p:cNvPr>
          <p:cNvSpPr txBox="1"/>
          <p:nvPr/>
        </p:nvSpPr>
        <p:spPr>
          <a:xfrm>
            <a:off x="8131112" y="4207757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Medical Refrigerated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Refrigerator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4097122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Surgical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Surgical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0855219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Intermediate Medical Platoon, Medical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940 Separate Tank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7881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159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6CE0B420-4542-41BE-9E91-052AB2D50DE1}"/>
              </a:ext>
            </a:extLst>
          </p:cNvPr>
          <p:cNvSpPr/>
          <p:nvPr/>
        </p:nvSpPr>
        <p:spPr>
          <a:xfrm>
            <a:off x="5497794" y="27180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Intermediate Medical Section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B7838E5-F80E-45F5-9967-73E04DEEB3D2}"/>
              </a:ext>
            </a:extLst>
          </p:cNvPr>
          <p:cNvSpPr txBox="1"/>
          <p:nvPr/>
        </p:nvSpPr>
        <p:spPr>
          <a:xfrm>
            <a:off x="5900096" y="2247672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23538E2-3A53-4677-9E89-5252FED2B293}"/>
              </a:ext>
            </a:extLst>
          </p:cNvPr>
          <p:cNvCxnSpPr/>
          <p:nvPr/>
        </p:nvCxnSpPr>
        <p:spPr>
          <a:xfrm>
            <a:off x="6089514" y="22736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42BB14E-8DF1-4DBC-9501-E172ED6F3ABA}"/>
              </a:ext>
            </a:extLst>
          </p:cNvPr>
          <p:cNvSpPr txBox="1"/>
          <p:nvPr/>
        </p:nvSpPr>
        <p:spPr>
          <a:xfrm>
            <a:off x="5423947" y="3262932"/>
            <a:ext cx="171874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6x6 hospital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7000253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389" cy="380145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Separate Airborne Infantry Brigade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190" y="644092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4694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93 Separate Airborne Infantry Brigade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82521" y="208351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632760" y="230069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931 Airborne Infantry Battalion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097952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663116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932 Airborne Infantry Battalion</a:t>
            </a:r>
            <a:endParaRPr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5146970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641202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933 Airborne Infantry Battalion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6886544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CB944C2-9388-41D9-967D-D1C47186E2B5}"/>
              </a:ext>
            </a:extLst>
          </p:cNvPr>
          <p:cNvSpPr/>
          <p:nvPr/>
        </p:nvSpPr>
        <p:spPr>
          <a:xfrm>
            <a:off x="8413684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934 Airborne 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8636FCD9-5D82-4416-99AE-35DAE638FB74}"/>
              </a:ext>
            </a:extLst>
          </p:cNvPr>
          <p:cNvSpPr txBox="1"/>
          <p:nvPr/>
        </p:nvSpPr>
        <p:spPr>
          <a:xfrm>
            <a:off x="887865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2811" y="229136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935 Anti-Tank</a:t>
            </a:r>
          </a:p>
          <a:p>
            <a:pPr algn="ctr"/>
            <a:r>
              <a:rPr lang="en-US" sz="1200" dirty="0"/>
              <a:t>Battalion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F61468C-8C92-497E-9AD3-D242055BB4E9}"/>
              </a:ext>
            </a:extLst>
          </p:cNvPr>
          <p:cNvSpPr txBox="1"/>
          <p:nvPr/>
        </p:nvSpPr>
        <p:spPr>
          <a:xfrm>
            <a:off x="10971725" y="2083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936 Field Artillery Battalion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1D16797-20A4-43C5-A45C-BD62C451772D}"/>
              </a:ext>
            </a:extLst>
          </p:cNvPr>
          <p:cNvSpPr txBox="1"/>
          <p:nvPr/>
        </p:nvSpPr>
        <p:spPr>
          <a:xfrm>
            <a:off x="965336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614395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937 Air Defense</a:t>
            </a:r>
            <a:br>
              <a:rPr lang="en-US" sz="1200" dirty="0"/>
            </a:br>
            <a:r>
              <a:rPr lang="en-US" sz="1200" dirty="0"/>
              <a:t>Artillery Battalion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85E1DB8-A27F-40ED-9267-207F44EBAC45}"/>
              </a:ext>
            </a:extLst>
          </p:cNvPr>
          <p:cNvSpPr txBox="1"/>
          <p:nvPr/>
        </p:nvSpPr>
        <p:spPr>
          <a:xfrm>
            <a:off x="3073079" y="3751578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409496" y="3963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 Engineer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2EEC7CF-531C-4252-BA0A-171997BFBFC2}"/>
              </a:ext>
            </a:extLst>
          </p:cNvPr>
          <p:cNvSpPr txBox="1"/>
          <p:nvPr/>
        </p:nvSpPr>
        <p:spPr>
          <a:xfrm>
            <a:off x="8877294" y="376339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10949" y="395343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 Support</a:t>
            </a:r>
            <a:br>
              <a:rPr lang="en-US" sz="1200" dirty="0"/>
            </a:br>
            <a:r>
              <a:rPr lang="en-US" sz="1200" dirty="0"/>
              <a:t>Battalion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C108ED-2E79-4A7D-B158-235511B997D2}"/>
              </a:ext>
            </a:extLst>
          </p:cNvPr>
          <p:cNvSpPr txBox="1"/>
          <p:nvPr/>
        </p:nvSpPr>
        <p:spPr>
          <a:xfrm>
            <a:off x="10979740" y="3745590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85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4658478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 Reconnaissance Company</a:t>
            </a:r>
            <a:endParaRPr sz="1200" dirty="0"/>
          </a:p>
        </p:txBody>
      </p:sp>
      <p:sp>
        <p:nvSpPr>
          <p:cNvPr id="87" name="object 60">
            <a:extLst>
              <a:ext uri="{FF2B5EF4-FFF2-40B4-BE49-F238E27FC236}">
                <a16:creationId xmlns:a16="http://schemas.microsoft.com/office/drawing/2014/main" id="{6884C3F7-C906-4D04-BBFA-03B6F9F31984}"/>
              </a:ext>
            </a:extLst>
          </p:cNvPr>
          <p:cNvSpPr/>
          <p:nvPr/>
        </p:nvSpPr>
        <p:spPr>
          <a:xfrm>
            <a:off x="492675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 Maintenance</a:t>
            </a:r>
            <a:br>
              <a:rPr lang="en-US" sz="1200" dirty="0"/>
            </a:br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6B427F0B-9AE1-44CD-877E-DB9CCD9ECC58}"/>
              </a:ext>
            </a:extLst>
          </p:cNvPr>
          <p:cNvSpPr txBox="1"/>
          <p:nvPr/>
        </p:nvSpPr>
        <p:spPr>
          <a:xfrm>
            <a:off x="953202" y="539969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sp>
        <p:nvSpPr>
          <p:cNvPr id="91" name="object 60">
            <a:extLst>
              <a:ext uri="{FF2B5EF4-FFF2-40B4-BE49-F238E27FC236}">
                <a16:creationId xmlns:a16="http://schemas.microsoft.com/office/drawing/2014/main" id="{B8F41D20-0B04-4042-83D7-4D5FBC21619E}"/>
              </a:ext>
            </a:extLst>
          </p:cNvPr>
          <p:cNvSpPr/>
          <p:nvPr/>
        </p:nvSpPr>
        <p:spPr>
          <a:xfrm>
            <a:off x="2956474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3A7C46-97ED-445E-A509-FAF2C2623360}"/>
              </a:ext>
            </a:extLst>
          </p:cNvPr>
          <p:cNvSpPr txBox="1"/>
          <p:nvPr/>
        </p:nvSpPr>
        <p:spPr>
          <a:xfrm>
            <a:off x="3452482" y="53996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3" name="object 60">
            <a:extLst>
              <a:ext uri="{FF2B5EF4-FFF2-40B4-BE49-F238E27FC236}">
                <a16:creationId xmlns:a16="http://schemas.microsoft.com/office/drawing/2014/main" id="{66F1F12B-68E3-441E-A4D8-30E9A2393C4A}"/>
              </a:ext>
            </a:extLst>
          </p:cNvPr>
          <p:cNvSpPr/>
          <p:nvPr/>
        </p:nvSpPr>
        <p:spPr>
          <a:xfrm>
            <a:off x="8032556" y="561152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Chemical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2AC091A-8990-4C1B-A48B-D3EE9C25DE2A}"/>
              </a:ext>
            </a:extLst>
          </p:cNvPr>
          <p:cNvSpPr/>
          <p:nvPr/>
        </p:nvSpPr>
        <p:spPr>
          <a:xfrm>
            <a:off x="10503480" y="560753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4694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228509" y="18391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5272201" y="183907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7016284" y="183630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CE5B60CE-A550-477F-8408-109AE267E6C9}"/>
              </a:ext>
            </a:extLst>
          </p:cNvPr>
          <p:cNvCxnSpPr/>
          <p:nvPr/>
        </p:nvCxnSpPr>
        <p:spPr>
          <a:xfrm>
            <a:off x="9003856" y="1842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3562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354305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355148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218524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002447" y="35530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354930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53762B7-D256-4E75-A67C-D8A7519362A3}"/>
              </a:ext>
            </a:extLst>
          </p:cNvPr>
          <p:cNvCxnSpPr/>
          <p:nvPr/>
        </p:nvCxnSpPr>
        <p:spPr>
          <a:xfrm>
            <a:off x="1092156" y="520165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58526AA-416E-4593-8B14-1668F1F64820}"/>
              </a:ext>
            </a:extLst>
          </p:cNvPr>
          <p:cNvCxnSpPr/>
          <p:nvPr/>
        </p:nvCxnSpPr>
        <p:spPr>
          <a:xfrm>
            <a:off x="1087162" y="5210090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13CDB34-7CA4-4C13-A5B9-4224E9CAA58E}"/>
              </a:ext>
            </a:extLst>
          </p:cNvPr>
          <p:cNvCxnSpPr/>
          <p:nvPr/>
        </p:nvCxnSpPr>
        <p:spPr>
          <a:xfrm>
            <a:off x="3560637" y="521605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7141411-C0E1-4D5A-8DDE-DF669A3F3608}"/>
              </a:ext>
            </a:extLst>
          </p:cNvPr>
          <p:cNvCxnSpPr/>
          <p:nvPr/>
        </p:nvCxnSpPr>
        <p:spPr>
          <a:xfrm>
            <a:off x="8621047" y="521333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27EDB0D3-5FF7-4634-A7A7-C37AA246980D}"/>
              </a:ext>
            </a:extLst>
          </p:cNvPr>
          <p:cNvCxnSpPr/>
          <p:nvPr/>
        </p:nvCxnSpPr>
        <p:spPr>
          <a:xfrm>
            <a:off x="11089130" y="52079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5133897" y="374171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5256139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bject 60">
            <a:extLst>
              <a:ext uri="{FF2B5EF4-FFF2-40B4-BE49-F238E27FC236}">
                <a16:creationId xmlns:a16="http://schemas.microsoft.com/office/drawing/2014/main" id="{285CFD51-242C-414A-972C-E19FC4FF4C2C}"/>
              </a:ext>
            </a:extLst>
          </p:cNvPr>
          <p:cNvSpPr/>
          <p:nvPr/>
        </p:nvSpPr>
        <p:spPr>
          <a:xfrm>
            <a:off x="6406740" y="394996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93 Sniper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97FBB6A-B5BF-4669-AAF9-3FB030696A93}"/>
              </a:ext>
            </a:extLst>
          </p:cNvPr>
          <p:cNvSpPr txBox="1"/>
          <p:nvPr/>
        </p:nvSpPr>
        <p:spPr>
          <a:xfrm>
            <a:off x="6736680" y="350844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004401" y="355863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59EA446C-E2B2-495B-BDB9-4E169813ECB8}"/>
              </a:ext>
            </a:extLst>
          </p:cNvPr>
          <p:cNvSpPr txBox="1"/>
          <p:nvPr/>
        </p:nvSpPr>
        <p:spPr>
          <a:xfrm>
            <a:off x="8517968" y="540436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2FB3DE-3261-4D28-A068-E9E818458701}"/>
              </a:ext>
            </a:extLst>
          </p:cNvPr>
          <p:cNvSpPr txBox="1"/>
          <p:nvPr/>
        </p:nvSpPr>
        <p:spPr>
          <a:xfrm>
            <a:off x="10990626" y="540211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</p:spTree>
    <p:extLst>
      <p:ext uri="{BB962C8B-B14F-4D97-AF65-F5344CB8AC3E}">
        <p14:creationId xmlns:p14="http://schemas.microsoft.com/office/powerpoint/2010/main" val="3214408530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6712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Headquarters Company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4002" y="1378965"/>
            <a:ext cx="1998" cy="2208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032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Airborne Infantry Brigade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59937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196229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30639" y="19803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&amp; Headquarters 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59937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58805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83820" y="153087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3087" y="2549498"/>
            <a:ext cx="103746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19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403626" y="5957905"/>
            <a:ext cx="17187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5982830" y="589774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1095793" y="2529037"/>
            <a:ext cx="2674" cy="247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499641" y="4323665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8025405" y="5002461"/>
            <a:ext cx="3077141" cy="54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913977" y="473762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508337" y="432066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4565373" y="43319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020616" y="499908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11098857" y="500087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3987830" y="47372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 Squad</a:t>
            </a:r>
          </a:p>
        </p:txBody>
      </p:sp>
      <p:sp>
        <p:nvSpPr>
          <p:cNvPr id="97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7447929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Squad</a:t>
            </a:r>
          </a:p>
        </p:txBody>
      </p:sp>
      <p:sp>
        <p:nvSpPr>
          <p:cNvPr id="98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10054" y="541095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416442" y="4303511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912695" y="49704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815057" y="5319672"/>
            <a:ext cx="7505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896141" y="5324419"/>
            <a:ext cx="10374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MTP-LB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7351543" y="5957905"/>
            <a:ext cx="10134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7BCE088-492A-47D7-AD56-65D4A6887ABE}"/>
              </a:ext>
            </a:extLst>
          </p:cNvPr>
          <p:cNvSpPr txBox="1"/>
          <p:nvPr/>
        </p:nvSpPr>
        <p:spPr>
          <a:xfrm>
            <a:off x="10996455" y="178309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43E6186-A3B5-46BD-85BA-0FC0B6B220AC}"/>
              </a:ext>
            </a:extLst>
          </p:cNvPr>
          <p:cNvSpPr txBox="1"/>
          <p:nvPr/>
        </p:nvSpPr>
        <p:spPr>
          <a:xfrm>
            <a:off x="7883905" y="4953176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" name="object 60">
            <a:extLst>
              <a:ext uri="{FF2B5EF4-FFF2-40B4-BE49-F238E27FC236}">
                <a16:creationId xmlns:a16="http://schemas.microsoft.com/office/drawing/2014/main" id="{0D9706EC-5CE2-486C-B59F-1F3C783A1360}"/>
              </a:ext>
            </a:extLst>
          </p:cNvPr>
          <p:cNvSpPr/>
          <p:nvPr/>
        </p:nvSpPr>
        <p:spPr>
          <a:xfrm>
            <a:off x="2548072" y="353194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Section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2965E263-E473-4842-9F68-73F6CF67D02C}"/>
              </a:ext>
            </a:extLst>
          </p:cNvPr>
          <p:cNvSpPr txBox="1"/>
          <p:nvPr/>
        </p:nvSpPr>
        <p:spPr>
          <a:xfrm>
            <a:off x="2950713" y="307618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1E7903FD-2A55-4E29-9BA4-DBD3095C62E5}"/>
              </a:ext>
            </a:extLst>
          </p:cNvPr>
          <p:cNvCxnSpPr>
            <a:cxnSpLocks/>
          </p:cNvCxnSpPr>
          <p:nvPr/>
        </p:nvCxnSpPr>
        <p:spPr>
          <a:xfrm flipV="1">
            <a:off x="3127225" y="3066806"/>
            <a:ext cx="7971242" cy="2535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703AE2CE-BE0F-43F3-B8B3-878221DD0F85}"/>
              </a:ext>
            </a:extLst>
          </p:cNvPr>
          <p:cNvCxnSpPr/>
          <p:nvPr/>
        </p:nvCxnSpPr>
        <p:spPr>
          <a:xfrm>
            <a:off x="3142432" y="30894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57C03E09-32BB-42F5-B92B-730367492FEC}"/>
              </a:ext>
            </a:extLst>
          </p:cNvPr>
          <p:cNvCxnSpPr/>
          <p:nvPr/>
        </p:nvCxnSpPr>
        <p:spPr>
          <a:xfrm>
            <a:off x="3111743" y="409932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0408387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(IFV)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0" cy="3545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(IFV) Infantry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Mechanized Infantry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38751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  <a:endParaRPr sz="1200" dirty="0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287963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414891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BD9400B-F589-4279-AD5E-60332F5DE2A8}"/>
              </a:ext>
            </a:extLst>
          </p:cNvPr>
          <p:cNvSpPr txBox="1"/>
          <p:nvPr/>
        </p:nvSpPr>
        <p:spPr>
          <a:xfrm>
            <a:off x="4630363" y="205616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78260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726514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865210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13000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  <a:endParaRPr sz="12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31D7C80-462A-455C-98B5-3D005060109E}"/>
              </a:ext>
            </a:extLst>
          </p:cNvPr>
          <p:cNvSpPr txBox="1"/>
          <p:nvPr/>
        </p:nvSpPr>
        <p:spPr>
          <a:xfrm>
            <a:off x="10832423" y="1808313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3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500144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Weapons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6788933" y="535932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Unmanned Aerial Vehicle Section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652108" y="53526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sp>
        <p:nvSpPr>
          <p:cNvPr id="83" name="object 60">
            <a:extLst>
              <a:ext uri="{FF2B5EF4-FFF2-40B4-BE49-F238E27FC236}">
                <a16:creationId xmlns:a16="http://schemas.microsoft.com/office/drawing/2014/main" id="{7801212E-E563-45A8-BE47-E51BC0001469}"/>
              </a:ext>
            </a:extLst>
          </p:cNvPr>
          <p:cNvSpPr/>
          <p:nvPr/>
        </p:nvSpPr>
        <p:spPr>
          <a:xfrm>
            <a:off x="10508186" y="535635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299334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475048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738329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924150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8E2C687-8F55-4AA9-87AF-313368FB2932}"/>
              </a:ext>
            </a:extLst>
          </p:cNvPr>
          <p:cNvCxnSpPr/>
          <p:nvPr/>
        </p:nvCxnSpPr>
        <p:spPr>
          <a:xfrm>
            <a:off x="1098487" y="491084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1093493" y="4919275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7389831" y="492980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9246468" y="490698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54BBA4-D4DF-4BB1-AF39-FA119786AB0D}"/>
              </a:ext>
            </a:extLst>
          </p:cNvPr>
          <p:cNvCxnSpPr/>
          <p:nvPr/>
        </p:nvCxnSpPr>
        <p:spPr>
          <a:xfrm>
            <a:off x="11095461" y="491709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2129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197971" y="4911749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978624" y="4905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10830676" y="490877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08895" y="5912327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6709996" y="5904309"/>
            <a:ext cx="13484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8 x Skylark II UAS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0437814" y="2812650"/>
            <a:ext cx="13965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 Motorcycle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PKP Amphibious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9220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object 60">
            <a:extLst>
              <a:ext uri="{FF2B5EF4-FFF2-40B4-BE49-F238E27FC236}">
                <a16:creationId xmlns:a16="http://schemas.microsoft.com/office/drawing/2014/main" id="{1AC65530-6AF7-40DF-91B5-A8AF5268AA76}"/>
              </a:ext>
            </a:extLst>
          </p:cNvPr>
          <p:cNvSpPr/>
          <p:nvPr/>
        </p:nvSpPr>
        <p:spPr>
          <a:xfrm>
            <a:off x="2359955" y="53526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Man-Portable Air Defense Platoon</a:t>
            </a:r>
            <a:endParaRPr sz="1200" dirty="0"/>
          </a:p>
        </p:txBody>
      </p:sp>
      <p:sp>
        <p:nvSpPr>
          <p:cNvPr id="69" name="object 60">
            <a:extLst>
              <a:ext uri="{FF2B5EF4-FFF2-40B4-BE49-F238E27FC236}">
                <a16:creationId xmlns:a16="http://schemas.microsoft.com/office/drawing/2014/main" id="{634426AC-7899-437E-9E25-22BE75F25228}"/>
              </a:ext>
            </a:extLst>
          </p:cNvPr>
          <p:cNvSpPr/>
          <p:nvPr/>
        </p:nvSpPr>
        <p:spPr>
          <a:xfrm>
            <a:off x="4140524" y="537159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 Infiltration Section</a:t>
            </a:r>
            <a:endParaRPr sz="1200" dirty="0"/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28F2FAE0-68D8-414F-A376-01F21229CBB9}"/>
              </a:ext>
            </a:extLst>
          </p:cNvPr>
          <p:cNvCxnSpPr/>
          <p:nvPr/>
        </p:nvCxnSpPr>
        <p:spPr>
          <a:xfrm>
            <a:off x="2960853" y="492318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5E9F74A1-B50D-4A68-8F02-B33B6B931361}"/>
              </a:ext>
            </a:extLst>
          </p:cNvPr>
          <p:cNvCxnSpPr/>
          <p:nvPr/>
        </p:nvCxnSpPr>
        <p:spPr>
          <a:xfrm>
            <a:off x="4734884" y="49258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AA415C1E-6671-467A-AEBA-4275F5978BE1}"/>
              </a:ext>
            </a:extLst>
          </p:cNvPr>
          <p:cNvSpPr txBox="1"/>
          <p:nvPr/>
        </p:nvSpPr>
        <p:spPr>
          <a:xfrm>
            <a:off x="2689091" y="490512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2672263-189F-40A9-835C-DEC372C5FCB8}"/>
              </a:ext>
            </a:extLst>
          </p:cNvPr>
          <p:cNvSpPr txBox="1"/>
          <p:nvPr/>
        </p:nvSpPr>
        <p:spPr>
          <a:xfrm>
            <a:off x="4546940" y="492402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28BE294-C11C-45AF-8AFB-EF11AE1CDFA8}"/>
              </a:ext>
            </a:extLst>
          </p:cNvPr>
          <p:cNvSpPr txBox="1"/>
          <p:nvPr/>
        </p:nvSpPr>
        <p:spPr>
          <a:xfrm>
            <a:off x="2281018" y="5897682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63B8B62-04E4-4CCB-8C8F-C879FED3D30D}"/>
              </a:ext>
            </a:extLst>
          </p:cNvPr>
          <p:cNvSpPr txBox="1"/>
          <p:nvPr/>
        </p:nvSpPr>
        <p:spPr>
          <a:xfrm>
            <a:off x="4035961" y="5920239"/>
            <a:ext cx="17956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Ultra Light Quicksilver ACFT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Ultra Light Quicksilver ACFT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1106689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Infantry Company,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Company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440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Airborne Infantry Company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Infantry 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27300" y="2222490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BMD-3</a:t>
            </a: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745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1191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574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1138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1106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114683"/>
            <a:ext cx="1090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1146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19842" y="5114683"/>
            <a:ext cx="6703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</p:txBody>
      </p:sp>
    </p:spTree>
    <p:extLst>
      <p:ext uri="{BB962C8B-B14F-4D97-AF65-F5344CB8AC3E}">
        <p14:creationId xmlns:p14="http://schemas.microsoft.com/office/powerpoint/2010/main" val="1721771497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6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Mortar Battery,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621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134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 Battery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83035" y="605992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20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 Mortar Battery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1949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615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Mortar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72625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665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  <a:br>
              <a:rPr lang="en-US" sz="1200" dirty="0"/>
            </a:br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20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095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079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09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10178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1843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376763" y="21949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19334"/>
            <a:ext cx="5357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193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Team</a:t>
            </a:r>
            <a:endParaRPr sz="1200" dirty="0"/>
          </a:p>
        </p:txBody>
      </p:sp>
      <p:sp>
        <p:nvSpPr>
          <p:cNvPr id="26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2223307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055121" y="453641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 flipV="1">
            <a:off x="1088729" y="4081095"/>
            <a:ext cx="3568439" cy="157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409" y="321933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695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817667" y="40757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649481" y="407253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3983914" y="5076583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152100" y="5076583"/>
            <a:ext cx="8322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1V13 FDC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19842" y="5076583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01A5808-EAE9-4858-873C-468634D10532}"/>
              </a:ext>
            </a:extLst>
          </p:cNvPr>
          <p:cNvSpPr txBox="1"/>
          <p:nvPr/>
        </p:nvSpPr>
        <p:spPr>
          <a:xfrm>
            <a:off x="2667276" y="4064879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7AB0F33-C1F7-4C24-965E-E59C8CF41F24}"/>
              </a:ext>
            </a:extLst>
          </p:cNvPr>
          <p:cNvSpPr txBox="1"/>
          <p:nvPr/>
        </p:nvSpPr>
        <p:spPr>
          <a:xfrm>
            <a:off x="4507455" y="4061202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8029090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Tank Brigade, Motorized Infantry Division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160950965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Long Range Signals Platoon,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Long Range</a:t>
            </a:r>
          </a:p>
          <a:p>
            <a:pPr algn="ctr"/>
            <a:r>
              <a:rPr lang="en-US" sz="1200" dirty="0"/>
              <a:t>Signals Section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66423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Signals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 Radio Relay Vehicle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484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95921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306D2579-29C7-4C91-8270-7461C48FAE06}"/>
              </a:ext>
            </a:extLst>
          </p:cNvPr>
          <p:cNvSpPr/>
          <p:nvPr/>
        </p:nvSpPr>
        <p:spPr>
          <a:xfrm>
            <a:off x="5495813" y="272561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Satellite Communications 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D67A73A-BC49-4BA8-A54A-ACA5839E7B22}"/>
              </a:ext>
            </a:extLst>
          </p:cNvPr>
          <p:cNvCxnSpPr/>
          <p:nvPr/>
        </p:nvCxnSpPr>
        <p:spPr>
          <a:xfrm>
            <a:off x="6090578" y="227364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3572156-36F7-4165-A97D-B556AB302CDD}"/>
              </a:ext>
            </a:extLst>
          </p:cNvPr>
          <p:cNvSpPr txBox="1"/>
          <p:nvPr/>
        </p:nvSpPr>
        <p:spPr>
          <a:xfrm>
            <a:off x="5424605" y="3274258"/>
            <a:ext cx="1348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Sat Com Van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349DD02-AFA5-493C-BC33-AA3FC0C48C94}"/>
              </a:ext>
            </a:extLst>
          </p:cNvPr>
          <p:cNvSpPr txBox="1"/>
          <p:nvPr/>
        </p:nvSpPr>
        <p:spPr>
          <a:xfrm>
            <a:off x="5904028" y="225899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3B6DE85-9C59-41E7-887E-E0BF8E082D8C}"/>
              </a:ext>
            </a:extLst>
          </p:cNvPr>
          <p:cNvSpPr txBox="1"/>
          <p:nvPr/>
        </p:nvSpPr>
        <p:spPr>
          <a:xfrm>
            <a:off x="8331244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941535599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Airborne Infantry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42218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Tracked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BTR-D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Generic Wheeled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UAZ 452D Ambulance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URAL 375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BC351C8C-9F7B-43D7-B019-70E6C0380487}"/>
              </a:ext>
            </a:extLst>
          </p:cNvPr>
          <p:cNvSpPr/>
          <p:nvPr/>
        </p:nvSpPr>
        <p:spPr>
          <a:xfrm>
            <a:off x="5490922" y="271640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Parachute Support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90FF74E-20CE-48BE-B064-7E537ED5226F}"/>
              </a:ext>
            </a:extLst>
          </p:cNvPr>
          <p:cNvSpPr txBox="1"/>
          <p:nvPr/>
        </p:nvSpPr>
        <p:spPr>
          <a:xfrm>
            <a:off x="5905570" y="224601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325A1FD-C736-4660-932A-A17CC162A95F}"/>
              </a:ext>
            </a:extLst>
          </p:cNvPr>
          <p:cNvCxnSpPr/>
          <p:nvPr/>
        </p:nvCxnSpPr>
        <p:spPr>
          <a:xfrm>
            <a:off x="6086842" y="225901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F32E5B2D-72FB-4088-B143-81F15865DF46}"/>
              </a:ext>
            </a:extLst>
          </p:cNvPr>
          <p:cNvSpPr txBox="1"/>
          <p:nvPr/>
        </p:nvSpPr>
        <p:spPr>
          <a:xfrm>
            <a:off x="5413244" y="3270431"/>
            <a:ext cx="17956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Ultra Light Quicksilver ACFT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Ultra Light Quicksilver ACFT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2306059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Airborne Tank </a:t>
            </a:r>
          </a:p>
          <a:p>
            <a:pPr algn="ctr"/>
            <a:r>
              <a:rPr lang="en-US" sz="1200" dirty="0"/>
              <a:t>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2741847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233963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1" name="object 60">
            <a:extLst>
              <a:ext uri="{FF2B5EF4-FFF2-40B4-BE49-F238E27FC236}">
                <a16:creationId xmlns:a16="http://schemas.microsoft.com/office/drawing/2014/main" id="{9A89BBAF-B244-4635-BB3A-EE4E6C4C7EC1}"/>
              </a:ext>
            </a:extLst>
          </p:cNvPr>
          <p:cNvSpPr/>
          <p:nvPr/>
        </p:nvSpPr>
        <p:spPr>
          <a:xfrm>
            <a:off x="5486225" y="22640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8234214" y="229082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210B8-43A1-4D03-9999-0B975382CF61}"/>
              </a:ext>
            </a:extLst>
          </p:cNvPr>
          <p:cNvSpPr txBox="1"/>
          <p:nvPr/>
        </p:nvSpPr>
        <p:spPr>
          <a:xfrm>
            <a:off x="8716757" y="2055727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10503768" y="227181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Reconnaissance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1660" y="206397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Man Portable Air Defense 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347675" y="181961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6087798" y="182532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834903" y="183853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11093166" y="18343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393415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0412594" y="2819863"/>
            <a:ext cx="139653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BRDM-2U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 Motorcycle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Skylark IV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56562" y="4133883"/>
            <a:ext cx="10310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973688" y="4133883"/>
            <a:ext cx="13596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object 60">
            <a:extLst>
              <a:ext uri="{FF2B5EF4-FFF2-40B4-BE49-F238E27FC236}">
                <a16:creationId xmlns:a16="http://schemas.microsoft.com/office/drawing/2014/main" id="{61279592-B741-4282-ACC6-C6E2DC9F7262}"/>
              </a:ext>
            </a:extLst>
          </p:cNvPr>
          <p:cNvSpPr/>
          <p:nvPr/>
        </p:nvSpPr>
        <p:spPr>
          <a:xfrm>
            <a:off x="5493438" y="571897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678834A-6BA9-4D4D-97B4-230AEBB9BDCD}"/>
              </a:ext>
            </a:extLst>
          </p:cNvPr>
          <p:cNvCxnSpPr/>
          <p:nvPr/>
        </p:nvCxnSpPr>
        <p:spPr>
          <a:xfrm>
            <a:off x="6094336" y="526802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AFC36F6B-5E46-4EC6-9864-758B153A17EB}"/>
              </a:ext>
            </a:extLst>
          </p:cNvPr>
          <p:cNvSpPr txBox="1"/>
          <p:nvPr/>
        </p:nvSpPr>
        <p:spPr>
          <a:xfrm>
            <a:off x="5825140" y="523184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CAAD752-FC51-4AE1-B38D-CA6CAF68E56B}"/>
              </a:ext>
            </a:extLst>
          </p:cNvPr>
          <p:cNvSpPr txBox="1"/>
          <p:nvPr/>
        </p:nvSpPr>
        <p:spPr>
          <a:xfrm>
            <a:off x="2899878" y="6267610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SA-18 MANPAD</a:t>
            </a:r>
          </a:p>
        </p:txBody>
      </p:sp>
    </p:spTree>
    <p:extLst>
      <p:ext uri="{BB962C8B-B14F-4D97-AF65-F5344CB8AC3E}">
        <p14:creationId xmlns:p14="http://schemas.microsoft.com/office/powerpoint/2010/main" val="3792860849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Tank Squadron,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Squadron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91675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Tank Troop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55875" y="2222490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533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5934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2S25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1085938" y="3251084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98575" y="444118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410986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90289" y="410711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6664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24230" y="410711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35427" y="444372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2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72280" y="44481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Supply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92265" y="4989828"/>
            <a:ext cx="6703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2S25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351161" y="4989828"/>
            <a:ext cx="10967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310057" y="4989828"/>
            <a:ext cx="1136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9901040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Signals Platoon,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Courier</a:t>
            </a:r>
            <a:br>
              <a:rPr lang="en-US" sz="1200" dirty="0"/>
            </a:br>
            <a:r>
              <a:rPr lang="en-US" sz="1200" dirty="0"/>
              <a:t>Squad</a:t>
            </a:r>
            <a:endParaRPr sz="1200" dirty="0"/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Radio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Digital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Wire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35966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BMP-1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C3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13025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707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59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940525" y="2246015"/>
            <a:ext cx="284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07291" y="3257434"/>
            <a:ext cx="8707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IMZ-8 PKM</a:t>
            </a:r>
          </a:p>
        </p:txBody>
      </p:sp>
    </p:spTree>
    <p:extLst>
      <p:ext uri="{BB962C8B-B14F-4D97-AF65-F5344CB8AC3E}">
        <p14:creationId xmlns:p14="http://schemas.microsoft.com/office/powerpoint/2010/main" val="390686460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Airborne Tank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48825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983065" y="3248278"/>
            <a:ext cx="119776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BREM 2 Recovery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62488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7187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Generic Kitchen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3660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BMM-1 Ambulance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BMM-2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Bn</a:t>
            </a:r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 Aid Station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35966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Generic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4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5569245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572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381150"/>
            <a:ext cx="186" cy="390170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3251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Battalion</a:t>
            </a:r>
            <a:endParaRPr sz="1200" dirty="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9675842-86C3-4DFE-873B-A701AC19E773}"/>
              </a:ext>
            </a:extLst>
          </p:cNvPr>
          <p:cNvSpPr txBox="1"/>
          <p:nvPr/>
        </p:nvSpPr>
        <p:spPr>
          <a:xfrm>
            <a:off x="5966271" y="625042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II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8278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2723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HQ Airborne Field Artillery Battalion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824533" y="182316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59" name="object 60">
            <a:extLst>
              <a:ext uri="{FF2B5EF4-FFF2-40B4-BE49-F238E27FC236}">
                <a16:creationId xmlns:a16="http://schemas.microsoft.com/office/drawing/2014/main" id="{EBB2E4D1-3499-4ED2-A06F-0945FE18B001}"/>
              </a:ext>
            </a:extLst>
          </p:cNvPr>
          <p:cNvSpPr/>
          <p:nvPr/>
        </p:nvSpPr>
        <p:spPr>
          <a:xfrm>
            <a:off x="3068869" y="227853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3560985" y="2070695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838534" y="22586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316426" y="205081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67" name="object 60">
            <a:extLst>
              <a:ext uri="{FF2B5EF4-FFF2-40B4-BE49-F238E27FC236}">
                <a16:creationId xmlns:a16="http://schemas.microsoft.com/office/drawing/2014/main" id="{D576C08F-F0D8-4233-93FB-C028CB9730F7}"/>
              </a:ext>
            </a:extLst>
          </p:cNvPr>
          <p:cNvSpPr/>
          <p:nvPr/>
        </p:nvSpPr>
        <p:spPr>
          <a:xfrm>
            <a:off x="10523288" y="224475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Battery</a:t>
            </a:r>
          </a:p>
        </p:txBody>
      </p:sp>
      <p:sp>
        <p:nvSpPr>
          <p:cNvPr id="77" name="object 60">
            <a:extLst>
              <a:ext uri="{FF2B5EF4-FFF2-40B4-BE49-F238E27FC236}">
                <a16:creationId xmlns:a16="http://schemas.microsoft.com/office/drawing/2014/main" id="{E426BBA5-2ECC-4738-817C-246FBC4547BB}"/>
              </a:ext>
            </a:extLst>
          </p:cNvPr>
          <p:cNvSpPr/>
          <p:nvPr/>
        </p:nvSpPr>
        <p:spPr>
          <a:xfrm>
            <a:off x="2978814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Signals</a:t>
            </a:r>
          </a:p>
          <a:p>
            <a:pPr algn="ctr"/>
            <a:r>
              <a:rPr lang="en-US" sz="1200" dirty="0"/>
              <a:t>Platoon</a:t>
            </a:r>
            <a:endParaRPr sz="1200" dirty="0"/>
          </a:p>
        </p:txBody>
      </p:sp>
      <p:sp>
        <p:nvSpPr>
          <p:cNvPr id="81" name="object 60">
            <a:extLst>
              <a:ext uri="{FF2B5EF4-FFF2-40B4-BE49-F238E27FC236}">
                <a16:creationId xmlns:a16="http://schemas.microsoft.com/office/drawing/2014/main" id="{45D52A1E-AE54-45BC-A01B-E25A206BEFF5}"/>
              </a:ext>
            </a:extLst>
          </p:cNvPr>
          <p:cNvSpPr/>
          <p:nvPr/>
        </p:nvSpPr>
        <p:spPr>
          <a:xfrm>
            <a:off x="8065970" y="572211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  <a:endParaRPr sz="1200" dirty="0"/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8278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71B49BC-1F20-4D1A-93FE-91F4FC18F7AF}"/>
              </a:ext>
            </a:extLst>
          </p:cNvPr>
          <p:cNvCxnSpPr/>
          <p:nvPr/>
        </p:nvCxnSpPr>
        <p:spPr>
          <a:xfrm>
            <a:off x="3674697" y="18263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25D53DF-DB09-4C20-9566-1A8035555AC8}"/>
              </a:ext>
            </a:extLst>
          </p:cNvPr>
          <p:cNvCxnSpPr/>
          <p:nvPr/>
        </p:nvCxnSpPr>
        <p:spPr>
          <a:xfrm>
            <a:off x="8427932" y="182113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8165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>
            <a:off x="3570188" y="5280196"/>
            <a:ext cx="5090142" cy="704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1AD4D030-73DE-45B2-BB5B-C75135E40AF0}"/>
              </a:ext>
            </a:extLst>
          </p:cNvPr>
          <p:cNvCxnSpPr/>
          <p:nvPr/>
        </p:nvCxnSpPr>
        <p:spPr>
          <a:xfrm>
            <a:off x="3579712" y="52711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EC20E863-413F-48FC-993B-A2524972F2F4}"/>
              </a:ext>
            </a:extLst>
          </p:cNvPr>
          <p:cNvCxnSpPr/>
          <p:nvPr/>
        </p:nvCxnSpPr>
        <p:spPr>
          <a:xfrm>
            <a:off x="8660330" y="5276400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3310516" y="5234986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43840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2" name="object 60">
            <a:extLst>
              <a:ext uri="{FF2B5EF4-FFF2-40B4-BE49-F238E27FC236}">
                <a16:creationId xmlns:a16="http://schemas.microsoft.com/office/drawing/2014/main" id="{F8F52D1F-73CD-43F5-AD0E-023B1820E3A7}"/>
              </a:ext>
            </a:extLst>
          </p:cNvPr>
          <p:cNvSpPr/>
          <p:nvPr/>
        </p:nvSpPr>
        <p:spPr>
          <a:xfrm>
            <a:off x="2044895" y="357305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Staff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649812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453290" y="3114317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846208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>
            <a:off x="2639255" y="316080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1F27CB0-8009-4EA7-8E23-B7E428874B93}"/>
              </a:ext>
            </a:extLst>
          </p:cNvPr>
          <p:cNvCxnSpPr/>
          <p:nvPr/>
        </p:nvCxnSpPr>
        <p:spPr>
          <a:xfrm flipV="1">
            <a:off x="838200" y="3160197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B263D71-8A8F-4FBC-8D74-0E8BFD254906}"/>
              </a:ext>
            </a:extLst>
          </p:cNvPr>
          <p:cNvCxnSpPr/>
          <p:nvPr/>
        </p:nvCxnSpPr>
        <p:spPr>
          <a:xfrm flipH="1">
            <a:off x="1088729" y="2819863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84433" y="2024623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549562" y="5476491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4B01AF5-6231-484A-9841-E5CC08A59D00}"/>
              </a:ext>
            </a:extLst>
          </p:cNvPr>
          <p:cNvSpPr txBox="1"/>
          <p:nvPr/>
        </p:nvSpPr>
        <p:spPr>
          <a:xfrm>
            <a:off x="156562" y="4133883"/>
            <a:ext cx="15327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C2 R135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640213-15CE-464F-9F35-7D8D46670D60}"/>
              </a:ext>
            </a:extLst>
          </p:cNvPr>
          <p:cNvSpPr txBox="1"/>
          <p:nvPr/>
        </p:nvSpPr>
        <p:spPr>
          <a:xfrm>
            <a:off x="1973688" y="4133883"/>
            <a:ext cx="13596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C2 R135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9277928"/>
      </p:ext>
    </p:extLst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Airborne Field Artillery Battery,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</a:t>
            </a:r>
          </a:p>
          <a:p>
            <a:pPr algn="ctr"/>
            <a:r>
              <a:rPr lang="en-US" sz="1200" dirty="0"/>
              <a:t>Battery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69963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2233018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224766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2246015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4767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22490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2233018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56499" y="3257434"/>
            <a:ext cx="117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432273" y="3257434"/>
            <a:ext cx="11368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712635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Airborne Field Artillery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226066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5430432" y="3261275"/>
            <a:ext cx="11769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2S1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2246015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78263" y="3251084"/>
            <a:ext cx="7676" cy="21133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87145" y="56870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66833" y="5355734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78859" y="53529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5521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3012800" y="5352986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423997" y="568959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60850" y="569401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87963" y="626318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40" name="object 60">
            <a:extLst>
              <a:ext uri="{FF2B5EF4-FFF2-40B4-BE49-F238E27FC236}">
                <a16:creationId xmlns:a16="http://schemas.microsoft.com/office/drawing/2014/main" id="{44F306FA-7A28-46A1-928F-C33B3B64E43F}"/>
              </a:ext>
            </a:extLst>
          </p:cNvPr>
          <p:cNvSpPr/>
          <p:nvPr/>
        </p:nvSpPr>
        <p:spPr>
          <a:xfrm>
            <a:off x="2090320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Fire Control Section</a:t>
            </a:r>
            <a:endParaRPr sz="1200" dirty="0"/>
          </a:p>
        </p:txBody>
      </p:sp>
      <p:sp>
        <p:nvSpPr>
          <p:cNvPr id="42" name="object 60">
            <a:extLst>
              <a:ext uri="{FF2B5EF4-FFF2-40B4-BE49-F238E27FC236}">
                <a16:creationId xmlns:a16="http://schemas.microsoft.com/office/drawing/2014/main" id="{B6686364-76BC-40BD-92FE-6AE59E55494F}"/>
              </a:ext>
            </a:extLst>
          </p:cNvPr>
          <p:cNvSpPr/>
          <p:nvPr/>
        </p:nvSpPr>
        <p:spPr>
          <a:xfrm>
            <a:off x="3891375" y="399326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Observation</a:t>
            </a:r>
          </a:p>
          <a:p>
            <a:pPr algn="ctr"/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9844F3D-A109-4FA2-BC0C-D99F17C85DAD}"/>
              </a:ext>
            </a:extLst>
          </p:cNvPr>
          <p:cNvSpPr txBox="1"/>
          <p:nvPr/>
        </p:nvSpPr>
        <p:spPr>
          <a:xfrm>
            <a:off x="2496292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1C5AB95-19DD-4650-AE28-E3FB4E0A973C}"/>
              </a:ext>
            </a:extLst>
          </p:cNvPr>
          <p:cNvSpPr txBox="1"/>
          <p:nvPr/>
        </p:nvSpPr>
        <p:spPr>
          <a:xfrm>
            <a:off x="4299770" y="353452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DFAD1E0-A601-4063-A755-CB47D4F7734B}"/>
              </a:ext>
            </a:extLst>
          </p:cNvPr>
          <p:cNvCxnSpPr/>
          <p:nvPr/>
        </p:nvCxnSpPr>
        <p:spPr>
          <a:xfrm>
            <a:off x="2692688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0D3AF4-3BBA-4C28-9429-2C35A05E8EE9}"/>
              </a:ext>
            </a:extLst>
          </p:cNvPr>
          <p:cNvCxnSpPr/>
          <p:nvPr/>
        </p:nvCxnSpPr>
        <p:spPr>
          <a:xfrm>
            <a:off x="4485735" y="358101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B13F285-D0F0-41B6-B782-BBBC37A8A26B}"/>
              </a:ext>
            </a:extLst>
          </p:cNvPr>
          <p:cNvCxnSpPr/>
          <p:nvPr/>
        </p:nvCxnSpPr>
        <p:spPr>
          <a:xfrm flipV="1">
            <a:off x="2684680" y="3580408"/>
            <a:ext cx="1809880" cy="121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9B0A4CF-3226-4CC8-BBE3-F07C0609E4A6}"/>
              </a:ext>
            </a:extLst>
          </p:cNvPr>
          <p:cNvCxnSpPr/>
          <p:nvPr/>
        </p:nvCxnSpPr>
        <p:spPr>
          <a:xfrm flipH="1">
            <a:off x="3632439" y="3240074"/>
            <a:ext cx="1636" cy="3359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44A1C39B-A071-46F9-931D-E352B2019BFD}"/>
              </a:ext>
            </a:extLst>
          </p:cNvPr>
          <p:cNvSpPr txBox="1"/>
          <p:nvPr/>
        </p:nvSpPr>
        <p:spPr>
          <a:xfrm>
            <a:off x="2003042" y="4554094"/>
            <a:ext cx="8931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MTLB-U C3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FF4AE2F-4F8C-4C7E-8AB7-E36F47234E6C}"/>
              </a:ext>
            </a:extLst>
          </p:cNvPr>
          <p:cNvSpPr txBox="1"/>
          <p:nvPr/>
        </p:nvSpPr>
        <p:spPr>
          <a:xfrm>
            <a:off x="3820168" y="4554094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9BCCF82-7453-4A46-A4A1-B8477FEBFD18}"/>
              </a:ext>
            </a:extLst>
          </p:cNvPr>
          <p:cNvSpPr txBox="1"/>
          <p:nvPr/>
        </p:nvSpPr>
        <p:spPr>
          <a:xfrm>
            <a:off x="392265" y="6247128"/>
            <a:ext cx="10310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BMD-1K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Kshm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6223EFD-D02F-4EEB-9B36-E2E9A2066B29}"/>
              </a:ext>
            </a:extLst>
          </p:cNvPr>
          <p:cNvSpPr txBox="1"/>
          <p:nvPr/>
        </p:nvSpPr>
        <p:spPr>
          <a:xfrm>
            <a:off x="2351161" y="6247128"/>
            <a:ext cx="7328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MTP-LB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BB80AB5-A346-4E06-8069-5BFE620A9D44}"/>
              </a:ext>
            </a:extLst>
          </p:cNvPr>
          <p:cNvSpPr txBox="1"/>
          <p:nvPr/>
        </p:nvSpPr>
        <p:spPr>
          <a:xfrm>
            <a:off x="4310057" y="6247128"/>
            <a:ext cx="7328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MTLB-U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4311984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Company,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6095683" y="1400200"/>
            <a:ext cx="3396" cy="2841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Company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1701214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Headquarters</a:t>
            </a:r>
            <a:br>
              <a:rPr lang="en-US" sz="1200" dirty="0"/>
            </a:br>
            <a:r>
              <a:rPr lang="en-US" sz="1200" dirty="0"/>
              <a:t>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1675234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6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3054273" y="214185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sp>
        <p:nvSpPr>
          <p:cNvPr id="65" name="object 60">
            <a:extLst>
              <a:ext uri="{FF2B5EF4-FFF2-40B4-BE49-F238E27FC236}">
                <a16:creationId xmlns:a16="http://schemas.microsoft.com/office/drawing/2014/main" id="{02FE72C2-1AC5-45C4-91F4-6AC00086DC49}"/>
              </a:ext>
            </a:extLst>
          </p:cNvPr>
          <p:cNvSpPr/>
          <p:nvPr/>
        </p:nvSpPr>
        <p:spPr>
          <a:xfrm>
            <a:off x="7934177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Platoon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263100" y="1675234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14562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Platoon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170121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3649038" y="168988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FD674B65-9C81-481D-A7D4-765DE82C5DC7}"/>
              </a:ext>
            </a:extLst>
          </p:cNvPr>
          <p:cNvCxnSpPr/>
          <p:nvPr/>
        </p:nvCxnSpPr>
        <p:spPr>
          <a:xfrm>
            <a:off x="8530097" y="168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16898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866924" y="1664706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3401528" y="1675234"/>
            <a:ext cx="482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2699650"/>
            <a:ext cx="11817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GAZ 66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6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5501640" y="215485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Platoon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6096405" y="1702879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4130" y="1688231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23613" y="2703491"/>
            <a:ext cx="25750" cy="267464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0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4567" y="571220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Command</a:t>
            </a:r>
          </a:p>
          <a:p>
            <a:pPr algn="ctr"/>
            <a:r>
              <a:rPr lang="en-US" sz="1200" dirty="0"/>
              <a:t>Team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1014255" y="5380880"/>
            <a:ext cx="3894154" cy="17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26281" y="5378133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90263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960222" y="53781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2371419" y="5714742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6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308272" y="57191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Transport</a:t>
            </a:r>
          </a:p>
          <a:p>
            <a:pPr algn="ctr"/>
            <a:r>
              <a:rPr lang="en-US" sz="1200" dirty="0"/>
              <a:t>Team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257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7153" y="6260844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GAZ 2330 TIGR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46049" y="6260844"/>
            <a:ext cx="10903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66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URAL 375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Dshk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1.5T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F0659F-00B2-4A4A-87E7-3ACCCB4B0572}"/>
              </a:ext>
            </a:extLst>
          </p:cNvPr>
          <p:cNvSpPr txBox="1"/>
          <p:nvPr/>
        </p:nvSpPr>
        <p:spPr>
          <a:xfrm>
            <a:off x="5997107" y="645146"/>
            <a:ext cx="22153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3640152" y="2699650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1785682" y="3701459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2371420" y="3367387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2377396" y="336738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4891291" y="3367387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4296931" y="3708414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Ammunition Supply Section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9372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234708" y="4250099"/>
            <a:ext cx="11368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KRAZ 255 Crane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 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0.5T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8518821" y="2690494"/>
            <a:ext cx="2788" cy="6768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6664351" y="369230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 flipH="1">
            <a:off x="7250089" y="3358231"/>
            <a:ext cx="2531212" cy="915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7256065" y="3358232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9769960" y="335823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9175600" y="3699258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POL Section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558041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113377" y="4240943"/>
            <a:ext cx="18694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5 x URAL 375 Cargo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260 9000L Fuel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1 x GAZ 2330 TIGR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4200L POL POD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50000 Gal Collapsible Fuel Drum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2179700" y="328776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4691573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7065683" y="3280945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564588" y="3295691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3411536415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D3CE13-8900-4FA8-81D3-74498E967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04775"/>
            <a:ext cx="10515600" cy="510774"/>
          </a:xfrm>
        </p:spPr>
        <p:txBody>
          <a:bodyPr>
            <a:normAutofit fontScale="90000"/>
          </a:bodyPr>
          <a:lstStyle/>
          <a:p>
            <a:pPr algn="ctr"/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Support Platoon, Support Company, Airborne Field Artillery Battalion</a:t>
            </a:r>
            <a:b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400" b="1" dirty="0">
                <a:latin typeface="Arial" panose="020B0604020202020204" pitchFamily="34" charset="0"/>
                <a:cs typeface="Arial" panose="020B0604020202020204" pitchFamily="34" charset="0"/>
              </a:rPr>
              <a:t>93 Separate Airborne Infantry Brigade, Eastern Army</a:t>
            </a:r>
            <a:endParaRPr lang="en-GB" sz="2400" dirty="0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5F0CE92-2F67-46DB-B22A-034E306A0204}"/>
              </a:ext>
            </a:extLst>
          </p:cNvPr>
          <p:cNvCxnSpPr>
            <a:cxnSpLocks/>
          </p:cNvCxnSpPr>
          <p:nvPr/>
        </p:nvCxnSpPr>
        <p:spPr>
          <a:xfrm>
            <a:off x="6093209" y="1400200"/>
            <a:ext cx="2791" cy="86720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object 60">
            <a:extLst>
              <a:ext uri="{FF2B5EF4-FFF2-40B4-BE49-F238E27FC236}">
                <a16:creationId xmlns:a16="http://schemas.microsoft.com/office/drawing/2014/main" id="{EFD5B73E-D5EE-4257-9476-C2382DDC7AE3}"/>
              </a:ext>
            </a:extLst>
          </p:cNvPr>
          <p:cNvSpPr/>
          <p:nvPr/>
        </p:nvSpPr>
        <p:spPr>
          <a:xfrm>
            <a:off x="5501640" y="851560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Support</a:t>
            </a:r>
            <a:br>
              <a:rPr lang="en-US" sz="1200" dirty="0"/>
            </a:br>
            <a:r>
              <a:rPr lang="en-US" sz="1200" dirty="0"/>
              <a:t>Platoon</a:t>
            </a:r>
            <a:endParaRPr sz="1200" dirty="0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327B47C-741F-4845-A2C2-9BCAEC1508B8}"/>
              </a:ext>
            </a:extLst>
          </p:cNvPr>
          <p:cNvCxnSpPr/>
          <p:nvPr/>
        </p:nvCxnSpPr>
        <p:spPr>
          <a:xfrm>
            <a:off x="1088729" y="2258998"/>
            <a:ext cx="100097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object 60">
            <a:extLst>
              <a:ext uri="{FF2B5EF4-FFF2-40B4-BE49-F238E27FC236}">
                <a16:creationId xmlns:a16="http://schemas.microsoft.com/office/drawing/2014/main" id="{E34B2719-7774-4E07-AC44-80A8FAC11EED}"/>
              </a:ext>
            </a:extLst>
          </p:cNvPr>
          <p:cNvSpPr/>
          <p:nvPr/>
        </p:nvSpPr>
        <p:spPr>
          <a:xfrm>
            <a:off x="497009" y="2703411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 Section</a:t>
            </a:r>
            <a:endParaRPr sz="12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AEC5357-7F80-4137-8EE6-A5D0D70BBE07}"/>
              </a:ext>
            </a:extLst>
          </p:cNvPr>
          <p:cNvSpPr txBox="1"/>
          <p:nvPr/>
        </p:nvSpPr>
        <p:spPr>
          <a:xfrm>
            <a:off x="901216" y="2233018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71" name="object 60">
            <a:extLst>
              <a:ext uri="{FF2B5EF4-FFF2-40B4-BE49-F238E27FC236}">
                <a16:creationId xmlns:a16="http://schemas.microsoft.com/office/drawing/2014/main" id="{539507AF-BF6A-4B7E-B739-C86240BEA39A}"/>
              </a:ext>
            </a:extLst>
          </p:cNvPr>
          <p:cNvSpPr/>
          <p:nvPr/>
        </p:nvSpPr>
        <p:spPr>
          <a:xfrm>
            <a:off x="10503480" y="2714297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Messing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223F5B4-43F9-4578-B65F-AE143F2D2C94}"/>
              </a:ext>
            </a:extLst>
          </p:cNvPr>
          <p:cNvCxnSpPr/>
          <p:nvPr/>
        </p:nvCxnSpPr>
        <p:spPr>
          <a:xfrm>
            <a:off x="1088729" y="225899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E79A947E-9479-4090-92D8-0384DD1F2F47}"/>
              </a:ext>
            </a:extLst>
          </p:cNvPr>
          <p:cNvCxnSpPr/>
          <p:nvPr/>
        </p:nvCxnSpPr>
        <p:spPr>
          <a:xfrm>
            <a:off x="11099872" y="2258558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10903500" y="223337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432273" y="3268320"/>
            <a:ext cx="1802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Generic Mess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KRAZ 255B 9500L Water Truck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1200L ACMAT ALM Water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5821339" y="390447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23162" y="3248278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60">
            <a:extLst>
              <a:ext uri="{FF2B5EF4-FFF2-40B4-BE49-F238E27FC236}">
                <a16:creationId xmlns:a16="http://schemas.microsoft.com/office/drawing/2014/main" id="{C1E5C1EA-11A1-4FDF-861D-6584D1046AB2}"/>
              </a:ext>
            </a:extLst>
          </p:cNvPr>
          <p:cNvSpPr/>
          <p:nvPr/>
        </p:nvSpPr>
        <p:spPr>
          <a:xfrm>
            <a:off x="7672335" y="2725543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Medical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373D158B-F2DB-45DD-8563-6E8AC4645A33}"/>
              </a:ext>
            </a:extLst>
          </p:cNvPr>
          <p:cNvCxnSpPr/>
          <p:nvPr/>
        </p:nvCxnSpPr>
        <p:spPr>
          <a:xfrm>
            <a:off x="8267100" y="2273571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601127" y="3274183"/>
            <a:ext cx="13773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UAZ 452D Ambulance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0C0175-1730-4B79-B8CF-0A1F0A581A5C}"/>
              </a:ext>
            </a:extLst>
          </p:cNvPr>
          <p:cNvSpPr txBox="1"/>
          <p:nvPr/>
        </p:nvSpPr>
        <p:spPr>
          <a:xfrm>
            <a:off x="8080550" y="2258923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9" name="object 60">
            <a:extLst>
              <a:ext uri="{FF2B5EF4-FFF2-40B4-BE49-F238E27FC236}">
                <a16:creationId xmlns:a16="http://schemas.microsoft.com/office/drawing/2014/main" id="{3FFC76B5-7230-4098-834A-DA9BFF6577DF}"/>
              </a:ext>
            </a:extLst>
          </p:cNvPr>
          <p:cNvSpPr/>
          <p:nvPr/>
        </p:nvSpPr>
        <p:spPr>
          <a:xfrm>
            <a:off x="3379274" y="2713556"/>
            <a:ext cx="1188720" cy="548640"/>
          </a:xfrm>
          <a:custGeom>
            <a:avLst/>
            <a:gdLst/>
            <a:ahLst/>
            <a:cxnLst/>
            <a:rect l="l" t="t" r="r" b="b"/>
            <a:pathLst>
              <a:path w="1078229" h="521335">
                <a:moveTo>
                  <a:pt x="0" y="521051"/>
                </a:moveTo>
                <a:lnTo>
                  <a:pt x="1077637" y="521051"/>
                </a:lnTo>
                <a:lnTo>
                  <a:pt x="1077637" y="0"/>
                </a:lnTo>
                <a:lnTo>
                  <a:pt x="0" y="0"/>
                </a:lnTo>
                <a:lnTo>
                  <a:pt x="0" y="521051"/>
                </a:lnTo>
                <a:close/>
              </a:path>
            </a:pathLst>
          </a:custGeom>
          <a:solidFill>
            <a:schemeClr val="bg1"/>
          </a:solidFill>
          <a:ln w="7762">
            <a:solidFill>
              <a:srgbClr val="000000"/>
            </a:solidFill>
          </a:ln>
        </p:spPr>
        <p:txBody>
          <a:bodyPr wrap="square" lIns="0" tIns="0" rIns="0" bIns="0" rtlCol="0" anchor="ctr" anchorCtr="1"/>
          <a:lstStyle/>
          <a:p>
            <a:pPr algn="ctr"/>
            <a:r>
              <a:rPr lang="en-US" sz="1200" dirty="0"/>
              <a:t>Maintenance</a:t>
            </a:r>
          </a:p>
          <a:p>
            <a:pPr algn="ctr"/>
            <a:r>
              <a:rPr lang="en-US" sz="1200" dirty="0"/>
              <a:t>Section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0324C41-417F-49A7-B00A-BC0FF1DB0B7C}"/>
              </a:ext>
            </a:extLst>
          </p:cNvPr>
          <p:cNvCxnSpPr/>
          <p:nvPr/>
        </p:nvCxnSpPr>
        <p:spPr>
          <a:xfrm>
            <a:off x="3974039" y="2261584"/>
            <a:ext cx="2674" cy="236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371C7BDB-AFF7-4E88-B344-3403047B0DFA}"/>
              </a:ext>
            </a:extLst>
          </p:cNvPr>
          <p:cNvSpPr txBox="1"/>
          <p:nvPr/>
        </p:nvSpPr>
        <p:spPr>
          <a:xfrm>
            <a:off x="3308066" y="3262196"/>
            <a:ext cx="14334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T-55T ARV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PKM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375D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Maint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URAL 375 6x6 Wrecker</a:t>
            </a: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3 x 2T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dirty="0">
                <a:latin typeface="Arial" panose="020B0604020202020204" pitchFamily="34" charset="0"/>
                <a:cs typeface="Arial" panose="020B0604020202020204" pitchFamily="34" charset="0"/>
              </a:rPr>
              <a:t>2 x Generator </a:t>
            </a:r>
            <a:r>
              <a:rPr lang="en-US" sz="800" dirty="0" err="1">
                <a:latin typeface="Arial" panose="020B0604020202020204" pitchFamily="34" charset="0"/>
                <a:cs typeface="Arial" panose="020B0604020202020204" pitchFamily="34" charset="0"/>
              </a:rPr>
              <a:t>Trl</a:t>
            </a:r>
            <a:endParaRPr lang="en-US" sz="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DD1770-F41A-4441-B148-003405CE76E7}"/>
              </a:ext>
            </a:extLst>
          </p:cNvPr>
          <p:cNvSpPr txBox="1"/>
          <p:nvPr/>
        </p:nvSpPr>
        <p:spPr>
          <a:xfrm>
            <a:off x="3787489" y="2246936"/>
            <a:ext cx="3834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235288502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1849</TotalTime>
  <Words>164404</Words>
  <Application>Microsoft Office PowerPoint</Application>
  <PresentationFormat>Widescreen</PresentationFormat>
  <Paragraphs>50706</Paragraphs>
  <Slides>1505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1505</vt:i4>
      </vt:variant>
    </vt:vector>
  </HeadingPairs>
  <TitlesOfParts>
    <vt:vector size="1509" baseType="lpstr">
      <vt:lpstr>Arial</vt:lpstr>
      <vt:lpstr>Calibri</vt:lpstr>
      <vt:lpstr>Calibri Light</vt:lpstr>
      <vt:lpstr>Office Theme</vt:lpstr>
      <vt:lpstr>Donovian Ground Forces Eastern Army Force Structures</vt:lpstr>
      <vt:lpstr>Eastern Army</vt:lpstr>
      <vt:lpstr>Headquarters Battalion Eastern Army</vt:lpstr>
      <vt:lpstr>Operations Company Headquarters Battalion, Eastern Army</vt:lpstr>
      <vt:lpstr>Military Intelligence Platoon Headquarters Battalion, Eastern Army</vt:lpstr>
      <vt:lpstr>Support Staff Platoon Headquarters Battalion, Eastern Army</vt:lpstr>
      <vt:lpstr>Headquarters &amp; Headquarters Company Headquarters Battalion, Eastern Army</vt:lpstr>
      <vt:lpstr>Tactical Security Platoon HQ &amp; HQ Company, Headquarters Battalion, Eastern Army</vt:lpstr>
      <vt:lpstr>Signals Platoon  HQ &amp; HQ Company, Headquarters Battalion, Eastern Army</vt:lpstr>
      <vt:lpstr>9 Integrated Fires Command Eastern Army</vt:lpstr>
      <vt:lpstr>Staff Company 9 Integrated Fires Command, Eastern Army</vt:lpstr>
      <vt:lpstr>Staff Support Platoon 9 Integrated Fires Command, Eastern Army</vt:lpstr>
      <vt:lpstr>Headquarters &amp; Headquarters Company 9 Integrated Fires Command, Eastern Army</vt:lpstr>
      <vt:lpstr>9 Integrated Support Command Eastern Army</vt:lpstr>
      <vt:lpstr>Staff Company 9 Integrated Support Command, Eastern Army</vt:lpstr>
      <vt:lpstr>Support Platoon 9 Integrated Support Command, Eastern Army</vt:lpstr>
      <vt:lpstr>Headquarters &amp; Headquarters Company 9 Integrated Support Command, Eastern Army</vt:lpstr>
      <vt:lpstr>Motorized Infantry Division Eastern Army</vt:lpstr>
      <vt:lpstr>Headquarters Battalion Motorized Infantry Division</vt:lpstr>
      <vt:lpstr>Operations Company, Headquarters Battalion Motorized Infantry Division</vt:lpstr>
      <vt:lpstr>Military Intelligence Platoon, Headquarters Battalion Motorized Infantry Division</vt:lpstr>
      <vt:lpstr>Staff Support Platoon, Headquarters Battalion Motorized Infantry Division</vt:lpstr>
      <vt:lpstr>Headquarters &amp; Headquarters Company, Headquarters Battalion Motorized Infantry Division</vt:lpstr>
      <vt:lpstr>Signals Platoon, Headquarters Battalion Motorized Infantry Division</vt:lpstr>
      <vt:lpstr>Integrated Fires Command Motorized Infantry Division</vt:lpstr>
      <vt:lpstr>Operations Platoon Integrated Fires Command, Motorized Infantry Division</vt:lpstr>
      <vt:lpstr>Military Intelligence Platoon Integrated Fires Command, Motorized Infantry Division</vt:lpstr>
      <vt:lpstr>Staff Support Platoon Integrated Fires Command, Motorized Infantry Division</vt:lpstr>
      <vt:lpstr>Headquarters &amp; Headquarters Company Integrated Fires Command, Motorized Infantry Division</vt:lpstr>
      <vt:lpstr>Integrated Support Command Motorized Infantry Division</vt:lpstr>
      <vt:lpstr>Headquarters &amp; Headquarters Company Integrated Support Command, Motorized Infantry Division</vt:lpstr>
      <vt:lpstr>Signals Platoon, Headquarters &amp; Headquarters Company Integrated Support Command, Motorized Infantry Division</vt:lpstr>
      <vt:lpstr>Motorized Infantry Brigade Motorized Infantry Division</vt:lpstr>
      <vt:lpstr>Headquarters Company, Motorized Infantry Brigade Motorized Infantry Division</vt:lpstr>
      <vt:lpstr>Motorized Infantry Battalion, Motorized Infantry Brigade Motorized Infantry Division</vt:lpstr>
      <vt:lpstr>Motorized Infantry Company, Motorized Infantry Battalion Motorized Infantry Brigade, Motorized Infantry Division</vt:lpstr>
      <vt:lpstr>Weapons Platoon, Motorized Infantry Company Motorized Infantry Battalion, Motorized Infantry Brigade, Motorized Infantry Division</vt:lpstr>
      <vt:lpstr>Mortar Battery, Motorized Infantry Battalion Motorized Infantry Brigade, Motorized Infantry Division</vt:lpstr>
      <vt:lpstr>Reconnaissance Platoon, Motorized Infantry Battalion Motorized Infantry Brigade, Motorized Infantry Division</vt:lpstr>
      <vt:lpstr>Anti-Tank Guided Missile Platoon, Motorized Infantry Battalion Motorized Infantry Brigade, Motorized Infantry Division</vt:lpstr>
      <vt:lpstr>Signals Platoon, Motorized Infantry Battalion Motorized Infantry Brigade, Motorized Infantry Division</vt:lpstr>
      <vt:lpstr>Transport Platoon, Motorized Infantry Battalion Motorized Infantry Brigade, Motorized Infantry Division</vt:lpstr>
      <vt:lpstr>Support Platoon, Motorized Infantry Battalion Motorized Infantry Brigade, Motorized Infantry Division</vt:lpstr>
      <vt:lpstr>Tank Battalion Motorized Infantry Brigade, Motorized Infantry Division</vt:lpstr>
      <vt:lpstr>Tank Squadron, Tank Battalion Motorized Infantry Brigade, Motorized Infantry Division</vt:lpstr>
      <vt:lpstr>Signals Platoon, Tank Battalion Motorized Infantry Brigade, Motorized Infantry Division</vt:lpstr>
      <vt:lpstr>Support Platoon, Tank Battalion Motorized Infantry Brigade, Motorized Infantry Division</vt:lpstr>
      <vt:lpstr>Field Artillery Battalion Motorized Infantry Brigade, Motorized Infantry Division</vt:lpstr>
      <vt:lpstr>Field Artillery Battery, Field Artillery Battalion Motorized Infantry Brigade, Motorized Infantry Division</vt:lpstr>
      <vt:lpstr>Support Company, Field Artillery Battalion Motorized Infantry Brigade, Motorized Infantry Division</vt:lpstr>
      <vt:lpstr>Support Platoon, Support Company Field Artillery Battalion, Motorized Infantry Brigade, Motorized Infantry Division</vt:lpstr>
      <vt:lpstr>Signals Platoon, Field Artillery Battalion Motorized Infantry Brigade, Motorized Infantry Division</vt:lpstr>
      <vt:lpstr>Air Defense Artillery Battalion Motorized Infantry Brigade, Motorized Infantry Division</vt:lpstr>
      <vt:lpstr>Anti Aircraft Battery, Air Defense Artillery Battalion Motorized Infantry Brigade, Motorized Infantry Division</vt:lpstr>
      <vt:lpstr>MANPAD Battery, Air Defense Artillery Battalion Motorized Infantry Brigade, Motorized Infantry Division</vt:lpstr>
      <vt:lpstr>Signals Platoon, Air Defense Artillery Battalion Motorized Infantry Brigade, Motorized Infantry Division</vt:lpstr>
      <vt:lpstr>Support Platoon, Air Defense Artillery Battalion Motorized Infantry Brigade, Motorized Infantry Division</vt:lpstr>
      <vt:lpstr>Anti-Tank Battalion Motorized Infantry Brigade, Motorized Infantry Division</vt:lpstr>
      <vt:lpstr>Anti-Tank Gun Battery, Anti-Tank Battalion Motorized Infantry Brigade, Motorized Infantry Division</vt:lpstr>
      <vt:lpstr>Anti-Tank Guided Missile Battery, Anti-Tank Battalion Motorized Infantry Brigade, Motorized Infantry Division</vt:lpstr>
      <vt:lpstr>Signals Platoon, Anti-Tank Battalion Motorized Infantry Brigade, Motorized Infantry Division</vt:lpstr>
      <vt:lpstr>Support Platoon, Anti-Tank Battalion Motorized Infantry Brigade, Motorized Infantry Division</vt:lpstr>
      <vt:lpstr>Reconnaissance Company Motorized Infantry Brigade, Motorized Infantry Division</vt:lpstr>
      <vt:lpstr>Sniper Platoon Motorized Infantry Brigade, Motorized Infantry Division</vt:lpstr>
      <vt:lpstr>Engineer Company Motorized Infantry Brigade, Motorized Infantry Division</vt:lpstr>
      <vt:lpstr>Mine Warfare Platoon, Engineer Company Motorized Infantry Brigade, Motorized Infantry Division</vt:lpstr>
      <vt:lpstr>Engineer Support Platoon, Engineer Company Motorized Infantry Brigade, Motorized Infantry Division</vt:lpstr>
      <vt:lpstr>Signals Company Motorized Infantry Brigade, Motorized Infantry Division</vt:lpstr>
      <vt:lpstr>Digital Platoon, Signals Company Motorized Infantry Brigade, Motorized Infantry Division</vt:lpstr>
      <vt:lpstr>Radio Platoon, Signals Company Motorized Infantry Brigade, Motorized Infantry Division</vt:lpstr>
      <vt:lpstr>Long Range Signals Platoon, Signals Company Motorized Infantry Brigade, Motorized Infantry Division</vt:lpstr>
      <vt:lpstr>Support Company Motorized Infantry Brigade, Motorized Infantry Division</vt:lpstr>
      <vt:lpstr>Ammunition Transport Platoon, Support Company Motorized Infantry Brigade, Motorized Infantry Division</vt:lpstr>
      <vt:lpstr>POL Platoon, Support Company Motorized Infantry Brigade, Motorized Infantry Division</vt:lpstr>
      <vt:lpstr>Support Platoon, Support Company Motorized Infantry Brigade, Motorized Infantry Division</vt:lpstr>
      <vt:lpstr>Maintenance Company Motorized Infantry Brigade, Motorized Infantry Division</vt:lpstr>
      <vt:lpstr>Maintenance Platoon, Maintenance Company Motorized Infantry Brigade, Motorized Infantry Division</vt:lpstr>
      <vt:lpstr>Ordnance Maintenance Platoon, Maintenance Company Motorized Infantry Brigade, Motorized Infantry Division</vt:lpstr>
      <vt:lpstr>Recovery Platoon, Maintenance Company Motorized Infantry Brigade, Motorized Infantry Division</vt:lpstr>
      <vt:lpstr>Specialist Maintenance Platoon, Maintenance Company Motorized Infantry Brigade, Motorized Infantry Division</vt:lpstr>
      <vt:lpstr>Support Platoon, Maintenance Company Motorized Infantry Brigade, Motorized Infantry Division</vt:lpstr>
      <vt:lpstr>Chemical Platoon Motorized Infantry Brigade, Motorized Infantry Division</vt:lpstr>
      <vt:lpstr>Medical Platoon Motorized Infantry Brigade, Motorized Infantry Division</vt:lpstr>
      <vt:lpstr>Tank Brigade Motorized Infantry Division</vt:lpstr>
      <vt:lpstr>Headquarters Company Tank Brigade, Motorized Infantry Division</vt:lpstr>
      <vt:lpstr>Tank Battalion Tank Brigade, Motorized Infantry Division</vt:lpstr>
      <vt:lpstr>Tank Squadron, Tank Battalion Tank Brigade, Motorized Infantry Division</vt:lpstr>
      <vt:lpstr>Signals Platoon, Tank Battalion Tank Brigade, Motorized Infantry Division</vt:lpstr>
      <vt:lpstr>Support Platoon, Tank Battalion Tank Brigade, Motorized Infantry Division</vt:lpstr>
      <vt:lpstr>Mechanized Infantry (IFV) Battalion Tank Brigade, Motorized Infantry Division</vt:lpstr>
      <vt:lpstr>Mechanized Infantry Company, Mechanized Infantry Battalion Tank Brigade, Motorized Infantry Division</vt:lpstr>
      <vt:lpstr>Mortar Battery, Mechanized Infantry Battalion Tank Brigade, Motorized Infantry Division</vt:lpstr>
      <vt:lpstr>Signals Platoon, Mechanized Infantry Battalion Tank Brigade, Motorized Infantry Division</vt:lpstr>
      <vt:lpstr>Support Platoon, Mechanized Infantry Battalion Tank Brigade, Motorized Infantry Division</vt:lpstr>
      <vt:lpstr>Field Artillery Battalion Tank Brigade, Motorized Infantry Division</vt:lpstr>
      <vt:lpstr>Field Artillery Battery, Field Artillery Battalion Tank Brigade, Motorized Infantry Division</vt:lpstr>
      <vt:lpstr>Support Company, Field Artillery Battalion Tank Brigade, Motorized Infantry Division</vt:lpstr>
      <vt:lpstr>Support Platoon, Support Company, Field Artillery Battalion Tank Brigade, Motorized Infantry Division</vt:lpstr>
      <vt:lpstr>Signals Platoon, Field Artillery Battalion Tank Brigade, Motorized Infantry Division</vt:lpstr>
      <vt:lpstr>Air Defense Artillery Battalion Tank Brigade, Motorized Infantry Division</vt:lpstr>
      <vt:lpstr>Anti Aircraft Battery, Air Defense Artillery Battalion Tank Brigade, Motorized Infantry Division</vt:lpstr>
      <vt:lpstr>SAM Battery, Air Defense Artillery Battalion Tank Brigade, Motorized Infantry Division</vt:lpstr>
      <vt:lpstr>MANPAD Battery, Air Defense Artillery Battalion Tank Brigade, Motorized Infantry Division</vt:lpstr>
      <vt:lpstr>Signals Platoon, Air Defense Artillery Battalion Tank Brigade, Motorized Infantry Division</vt:lpstr>
      <vt:lpstr>Support Platoon, Air Defense Artillery Battalion Tank Brigade, Motorized Infantry Division</vt:lpstr>
      <vt:lpstr>Reconnaissance Company Tank Brigade, Motorized Infantry Division</vt:lpstr>
      <vt:lpstr>Engineer Company Tank Brigade, Motorized Infantry Division</vt:lpstr>
      <vt:lpstr>Mine Warfare Platoon, Engineer Company Tank Brigade, Motorized Infantry Division</vt:lpstr>
      <vt:lpstr>Engineer Support Platoon, Engineer Company Tank Brigade, Motorized Infantry Division</vt:lpstr>
      <vt:lpstr>Signals Company Tank Brigade, Motorized Infantry Division</vt:lpstr>
      <vt:lpstr>Digital Platoon, Signals Company Tank Brigade, Motorized Infantry Division</vt:lpstr>
      <vt:lpstr>Radio Platoon, Signals Company Tank Brigade, Motorized Infantry Division</vt:lpstr>
      <vt:lpstr>Long Range Signals Platoon, Signals Company Tank Brigade, Motorized Infantry Division</vt:lpstr>
      <vt:lpstr>Support Company Tank Brigade, Motorized Infantry Division</vt:lpstr>
      <vt:lpstr>Ammunition Transport Platoon, Support Company Tank Brigade, Motorized Infantry Division</vt:lpstr>
      <vt:lpstr>POL Platoon, Support Company Tank Brigade, Motorized Infantry Division</vt:lpstr>
      <vt:lpstr>Support Platoon, Support Company Tank Brigade, Motorized Infantry Division</vt:lpstr>
      <vt:lpstr>Maintenance Company Tank Brigade, Motorized Infantry Division</vt:lpstr>
      <vt:lpstr>Maintenance Platoon, Maintenance Company Tank Brigade, Motorized Infantry Division</vt:lpstr>
      <vt:lpstr>Wheeled Vehicle Maintenance Platoon, Maintenance Company Tank Brigade, Motorized Infantry Division</vt:lpstr>
      <vt:lpstr>Ordnance Maintenance Platoon, Maintenance Company Tank Brigade, Motorized Infantry Division</vt:lpstr>
      <vt:lpstr>Recovery Platoon, Maintenance Company Tank Brigade, Motorized Infantry Division</vt:lpstr>
      <vt:lpstr>Specialist Maintenance Platoon, Maintenance Company Tank Brigade, Motorized Infantry Division</vt:lpstr>
      <vt:lpstr>Support Platoon, Maintenance Company Tank Brigade, Motorized Infantry Division</vt:lpstr>
      <vt:lpstr>Chemical Platoon Tank Brigade, Motorized Infantry Division</vt:lpstr>
      <vt:lpstr>Medical Platoon Tank Brigade, Motorized Infantry Division</vt:lpstr>
      <vt:lpstr>Field Artillery Brigade Motorized Infantry Division</vt:lpstr>
      <vt:lpstr>Headquarters Company Field Artillery Brigade, Motorized Infantry Division</vt:lpstr>
      <vt:lpstr>Field Artillery Battalion Field Artillery Brigade, Motorized Infantry Division</vt:lpstr>
      <vt:lpstr>Field Artillery Battery, Field Artillery Battalion Field Artillery Brigade, Motorized Infantry Division</vt:lpstr>
      <vt:lpstr>Support Company, Field Artillery Battalion Field Artillery Brigade, Motorized Infantry Division</vt:lpstr>
      <vt:lpstr>Support Platoon, Support Company, Field Artillery Battalion Field Artillery Brigade, Motorized Infantry Division</vt:lpstr>
      <vt:lpstr>Signals Platoon, Field Artillery Battalion Field Artillery Brigade, Motorized Infantry Division</vt:lpstr>
      <vt:lpstr>Multi-Barrel Rocket Launcher Battalion Field Artillery Brigade, Motorized Infantry Division</vt:lpstr>
      <vt:lpstr>Multi-Barrel Rocket Launcher Battery, Multi-Barrel Rocket Launcher Battalion Field Artillery Brigade, Motorized Infantry Division</vt:lpstr>
      <vt:lpstr>Support Company, Multi-Barrel Rocket Launcher Battalion Field Artillery Brigade, Motorized Infantry Division</vt:lpstr>
      <vt:lpstr>Support Platoon, Support Company, Multi-Barrel Rocket Launcher Battalion Field Artillery Brigade, Motorized Infantry Division</vt:lpstr>
      <vt:lpstr>Signals Platoon, Multi-Barrel Rocket Launcher Battalion Field Artillery Brigade, Motorized Infantry Division</vt:lpstr>
      <vt:lpstr>Target Acquisition Battery Field Artillery Brigade, Motorized Infantry Division</vt:lpstr>
      <vt:lpstr>Meteorological Survey Platoon, Target Acquisition Battery Field Artillery Brigade, Motorized Infantry Division</vt:lpstr>
      <vt:lpstr>Sound Ranging Platoon, Target Acquisition Battery Field Artillery Brigade, Motorized Infantry Division</vt:lpstr>
      <vt:lpstr>Long Range Sensor Platoon, Target Acquisition Battery Field Artillery Brigade, Motorized Infantry Division</vt:lpstr>
      <vt:lpstr>Counter Mortar/Counter Battery Platoon, Target Acquisition Battery Field Artillery Brigade, Motorized Infantry Division</vt:lpstr>
      <vt:lpstr>MANPAD Platoon Field Artillery Brigade, Motorized Infantry Division</vt:lpstr>
      <vt:lpstr>Support Battalion Field Artillery Brigade, Motorized Infantry Division</vt:lpstr>
      <vt:lpstr>Ammunition Supply Company, Support Battalion Field Artillery Brigade, Motorized Infantry Division</vt:lpstr>
      <vt:lpstr>POL Company, Support Battalion Field Artillery Brigade, Motorized Infantry Division</vt:lpstr>
      <vt:lpstr>Supply Company, Support Battalion Field Artillery Brigade, Motorized Infantry Division</vt:lpstr>
      <vt:lpstr>Signals Platoon, Support Battalion Field Artillery Brigade, Motorized Infantry Division</vt:lpstr>
      <vt:lpstr>Maintenance Company Field Artillery Brigade, Motorized Infantry Division</vt:lpstr>
      <vt:lpstr>Maintenance Platoon, Maintenance Company Field Artillery Brigade, Motorized Infantry Division</vt:lpstr>
      <vt:lpstr>Wheeled Vehicle Maintenance Platoon, Maintenance Company Field Artillery Brigade, Motorized Infantry Division</vt:lpstr>
      <vt:lpstr>Ordnance Maintenance Platoon, Maintenance Company Field Artillery Brigade, Motorized Infantry Division</vt:lpstr>
      <vt:lpstr>Recovery Platoon, Maintenance Company Field Artillery Brigade, Motorized Infantry Division</vt:lpstr>
      <vt:lpstr>Specialist Maintenance Platoon, Maintenance Company Field Artillery Brigade, Motorized Infantry Division</vt:lpstr>
      <vt:lpstr>Support Platoon, Maintenance Company Field Artillery Brigade, Motorized Infantry Division</vt:lpstr>
      <vt:lpstr>Signals Company Field Artillery Brigade, Motorized Infantry Division</vt:lpstr>
      <vt:lpstr>Digital Platoon, Signals Company Field Artillery Brigade, Motorized Infantry Division</vt:lpstr>
      <vt:lpstr>Radio Platoon, Signals Company Field Artillery Brigade, Motorized Infantry Division</vt:lpstr>
      <vt:lpstr>Long Range Signals Platoon, Signals Company Field Artillery Brigade, Motorized Infantry Division</vt:lpstr>
      <vt:lpstr>Chemical Platoon Field Artillery Brigade, Motorized Infantry Division</vt:lpstr>
      <vt:lpstr>Medical Platoon Field Artillery Brigade, Motorized Infantry Division</vt:lpstr>
      <vt:lpstr>Air Defense Artillery Brigade Motorized Infantry Division</vt:lpstr>
      <vt:lpstr>Headquarters Company Air Defense Artillery Brigade, Motorized Infantry Division</vt:lpstr>
      <vt:lpstr>Air Defense Artillery Battery Air Defense Artillery Brigade, Motorized Infantry Division</vt:lpstr>
      <vt:lpstr>MANPAD Battery Air Defense Artillery Brigade, Motorized Infantry Division</vt:lpstr>
      <vt:lpstr>Electronic Warfare Battery Air Defense Artillery Brigade, Motorized Infantry Division</vt:lpstr>
      <vt:lpstr>Signals Platoon Air Defense Artillery Brigade, Motorized Infantry Division</vt:lpstr>
      <vt:lpstr>Support Platoon Air Defense Artillery Brigade, Motorized Infantry Division</vt:lpstr>
      <vt:lpstr>Technical Maintenance Platoon Air Defense Artillery Brigade, Motorized Infantry Division</vt:lpstr>
      <vt:lpstr>Support Brigade Motorized Infantry Division</vt:lpstr>
      <vt:lpstr>Headquarters Company Support Brigade, Motorized Infantry Division</vt:lpstr>
      <vt:lpstr>Support Battalion Support Brigade, Motorized Infantry Division</vt:lpstr>
      <vt:lpstr>Ammunition Supply Company, Support Battalion Support Brigade, Motorized Infantry Division</vt:lpstr>
      <vt:lpstr>POL Company, Support Battalion Support Brigade, Motorized Infantry Division</vt:lpstr>
      <vt:lpstr>Supply Company, Support Battalion Support Brigade, Motorized Infantry Division</vt:lpstr>
      <vt:lpstr>Support Platoon, Support Battalion Support Brigade, Motorized Infantry Division</vt:lpstr>
      <vt:lpstr>Maintenance Battalion Support Brigade, Motorized Infantry Division</vt:lpstr>
      <vt:lpstr>Maintenance Company, Maintenance Battalion Support Brigade, Motorized Infantry Division</vt:lpstr>
      <vt:lpstr>Maintenance Platoon, Maintenance Company, Maintenance Battalion Support Brigade, Motorized Infantry Division</vt:lpstr>
      <vt:lpstr>Wheeled Vehicle Maintenance Company, Maintenance Battalion Support Brigade, Motorized Infantry Division</vt:lpstr>
      <vt:lpstr>Wheeled Vehicle Maintenance Platoon, Wheeled Vehicle Maintenance Company Maintenance Battalion, Support Brigade, Motorized Infantry Division</vt:lpstr>
      <vt:lpstr>Ordnance Maintenance Company, Maintenance Battalion Support Brigade, Motorized Infantry Division</vt:lpstr>
      <vt:lpstr>Ordnance Maintenance Platoon, Ordnance Maintenance Company Maintenance Battalion, Support Brigade, Motorized Infantry Division</vt:lpstr>
      <vt:lpstr>Recovery Platoon, Maintenance Battalion Support Brigade, Motorized Infantry Division</vt:lpstr>
      <vt:lpstr>Specialist Maintenance Platoon, Maintenance Battalion Support Brigade, Motorized Infantry Division</vt:lpstr>
      <vt:lpstr>Support Platoon, Maintenance Battalion Support Brigade, Motorized Infantry Division</vt:lpstr>
      <vt:lpstr>Signals Platoon, Maintenance Battalion Support Brigade, Motorized Infantry Division</vt:lpstr>
      <vt:lpstr>Heavy Equipment Transport Battalion Support Brigade, Motorized Infantry Division</vt:lpstr>
      <vt:lpstr>Heavy Equipment Transport Company, Heavy Equipment Transport Battalion Support Brigade, Motorized Infantry Division</vt:lpstr>
      <vt:lpstr>Heavy Equipment Transport Platoon, Heavy Equipment Transport Company Heavy Equipment Transport Battalion, Support Brigade, Motorized Infantry Division</vt:lpstr>
      <vt:lpstr>Supply Platoon, Heavy Equipment Transport Company Heavy Equipment Transport Battalion, Support Brigade, Motorized Infantry Division</vt:lpstr>
      <vt:lpstr>Support Platoon, Heavy Equipment Transport Battalion Support Brigade, Motorized Infantry Division</vt:lpstr>
      <vt:lpstr>Signals Platoon, Heavy Equipment Battalion Support Brigade, Motorized Infantry Division</vt:lpstr>
      <vt:lpstr>POL Battalion Support Brigade, Motorized Infantry Division</vt:lpstr>
      <vt:lpstr>POL Company, POL Battalion Support Brigade, Motorized Infantry Division</vt:lpstr>
      <vt:lpstr>POL Platoon, POL Company, POL Battalion Support Brigade, Motorized Infantry Division</vt:lpstr>
      <vt:lpstr>Supply Platoon, POL Company, POL Battalion Support Brigade, Motorized Infantry Division</vt:lpstr>
      <vt:lpstr>Support Platoon, POL Battalion Support Brigade, Motorized Infantry Division</vt:lpstr>
      <vt:lpstr>Signals Platoon, POL Battalion Support Brigade, Motorized Infantry Division</vt:lpstr>
      <vt:lpstr>Signals Platoon Support Brigade, Motorized Infantry Division</vt:lpstr>
      <vt:lpstr>Chemical Platoon Support Brigade, Motorized Infantry Division</vt:lpstr>
      <vt:lpstr>Medical Platoon Support Brigade, Motorized Infantry Division</vt:lpstr>
      <vt:lpstr>Anti-Tank Battalion Motorized Infantry Division</vt:lpstr>
      <vt:lpstr>Towed Anti-Tank Battery Anti-Tank Battalion, Motorized Infantry Division</vt:lpstr>
      <vt:lpstr>Self Propelled Anti-Tank Battery Anti-Tank Battalion, Motorized Infantry Division</vt:lpstr>
      <vt:lpstr>Support Platoon Anti-Tank Battalion, Motorized Infantry Division</vt:lpstr>
      <vt:lpstr>Signals Platoon Anti-Tank Battalion, Motorized Infantry Division</vt:lpstr>
      <vt:lpstr>Reconnaissance Battalion Motorized Infantry Division</vt:lpstr>
      <vt:lpstr>Long Range Reconnaissance Company Reconnaissance Battalion, Motorized Infantry Division</vt:lpstr>
      <vt:lpstr>Reconnaissance Company Reconnaissance Battalion, Motorized Infantry Division</vt:lpstr>
      <vt:lpstr>High Mobility Reconnaissance Company Reconnaissance Battalion, Motorized Infantry Division</vt:lpstr>
      <vt:lpstr>Electronic Warfare Company Reconnaissance Battalion, Motorized Infantry Division</vt:lpstr>
      <vt:lpstr>Support Platoon Reconnaissance Battalion, Motorized Infantry Division</vt:lpstr>
      <vt:lpstr>Sniper Company Motorized Infantry Division</vt:lpstr>
      <vt:lpstr>Engineer Battalion Motorized Infantry Division</vt:lpstr>
      <vt:lpstr>Mine Warfare Company Engineer Battalion, Motorized Infantry Division</vt:lpstr>
      <vt:lpstr>Mine Laying Platoon, Mine Warfare Company Engineer Battalion, Motorized Infantry Division</vt:lpstr>
      <vt:lpstr>Towed Mine Laying Platoon, Mine Warfare Company Engineer Battalion, Motorized Infantry Division</vt:lpstr>
      <vt:lpstr>Mine Breaching Platoon, Mine Warfare Company Engineer Battalion, Motorized Infantry Division</vt:lpstr>
      <vt:lpstr>Assault Crossing Company Engineer Battalion, Motorized Infantry Division</vt:lpstr>
      <vt:lpstr>Amphibious Platoon, Assault Crossing Company Engineer Battalion, Motorized Infantry Division</vt:lpstr>
      <vt:lpstr>Ferry Platoon, Assault Crossing Company Engineer Battalion, Motorized Infantry Division</vt:lpstr>
      <vt:lpstr>Diving Platoon, Assault Crossing Company Engineer Battalion, Motorized Infantry Division</vt:lpstr>
      <vt:lpstr>Engineer Support Company Engineer Battalion, Motorized Infantry Division</vt:lpstr>
      <vt:lpstr>Road Bridge Construction Company Engineer Battalion, Motorized Infantry Division</vt:lpstr>
      <vt:lpstr>Pontoon Bridging Company Engineer Battalion, Motorized Infantry Division</vt:lpstr>
      <vt:lpstr>Pontoon Bridging Platoon, Assault Crossing Company Engineer Battalion, Motorized Infantry Division</vt:lpstr>
      <vt:lpstr>Engineer Reconnaissance Platoon Engineer Battalion, Motorized Infantry Division</vt:lpstr>
      <vt:lpstr>Transport Platoon Engineer Battalion, Motorized Infantry Division</vt:lpstr>
      <vt:lpstr>Support Platoon Engineer Battalion, Motorized Infantry Division</vt:lpstr>
      <vt:lpstr>Signals Platoon Engineer Battalion, Motorized Infantry Division</vt:lpstr>
      <vt:lpstr>Signals Battalion Motorized Infantry Division</vt:lpstr>
      <vt:lpstr>Signals Company Signals Battalion, Motorized Infantry Division</vt:lpstr>
      <vt:lpstr>Digital Platoon, Signals Company Signals Battalion, Motorized Infantry Division</vt:lpstr>
      <vt:lpstr>Radio Platoon, Signals Company Signals Battalion, Motorized Infantry Division</vt:lpstr>
      <vt:lpstr>Long Range Signals Platoon, Signals Company Signals Battalion, Motorized Infantry Division</vt:lpstr>
      <vt:lpstr>Courier Platoon Signals Battalion, Motorized Infantry Division</vt:lpstr>
      <vt:lpstr>Support Platoon Signals Battalion, Motorized Infantry Division</vt:lpstr>
      <vt:lpstr>Chemical Battalion Motorized Infantry Division</vt:lpstr>
      <vt:lpstr>Decontamination Company Chemical Battalion, Motorized Infantry Division</vt:lpstr>
      <vt:lpstr>Vehicle Decontamination Platoon, Decontamination Company Chemical Battalion, Motorized Infantry Division</vt:lpstr>
      <vt:lpstr>Personnel Decontamination Platoon, Decontamination Company Chemical Battalion, Motorized Infantry Division</vt:lpstr>
      <vt:lpstr>NBC Reconnaissance Company Chemical Battalion, Motorized Infantry Division</vt:lpstr>
      <vt:lpstr>Support Platoon Chemical Battalion, Motorized Infantry Division</vt:lpstr>
      <vt:lpstr>Medical Battalion Motorized Infantry Division</vt:lpstr>
      <vt:lpstr>Medical Company Medical Battalion, Motorized Infantry Division</vt:lpstr>
      <vt:lpstr>Surgical Platoon, Medical Company Medical Battalion, Motorized Infantry Division</vt:lpstr>
      <vt:lpstr>Intermediate Medical Platoon, Medical Company Medical Battalion, Motorized Infantry Division</vt:lpstr>
      <vt:lpstr>Evacuation Company Medical Battalion, Motorized Infantry Division</vt:lpstr>
      <vt:lpstr>Evacuation Platoon, Evacuation Company Medical Battalion, Motorized Infantry Division</vt:lpstr>
      <vt:lpstr>Chemical Platoon Medical Battalion, Motorized Infantry Division</vt:lpstr>
      <vt:lpstr>Support Platoon Medical Battalion, Motorized Infantry Division</vt:lpstr>
      <vt:lpstr>90 Mechanized Infantry (IFV) Division</vt:lpstr>
      <vt:lpstr>Headquarters Battalion 90 Mechanized Infantry (IFV) Division</vt:lpstr>
      <vt:lpstr>Operations Company 90 Mechanized Infantry (IFV) Division</vt:lpstr>
      <vt:lpstr>Military Intelligence Platoon Headquarters Battalion, 90 Mechanized Infantry (IFV) Division</vt:lpstr>
      <vt:lpstr>Support Staff Platoon Headquarters Battalion, 90 Mechanized Infantry (IFV) Division</vt:lpstr>
      <vt:lpstr>Headquarters &amp; Headquarters Company Headquarters Battalion, 90 Mechanized Infantry (IFV) Division</vt:lpstr>
      <vt:lpstr>Tactical Security Platoon, HQ &amp; HQ Company Headquarters Battalion, 90 Mechanized Infantry (IFV) Division</vt:lpstr>
      <vt:lpstr>Signals Platoon, HQ &amp; HQ Company  Headquarters Battalion, 90 Mechanized Infantry (IFV) Division</vt:lpstr>
      <vt:lpstr>90 Integrated Fires Command 90 Mechanized Infantry (IFV) Division</vt:lpstr>
      <vt:lpstr>Staff Company 90 Integrated Fires Command, 90 Mechanized Infantry (IFV) Division</vt:lpstr>
      <vt:lpstr>Support Staff Platoon 90 Integrated Fires Command, 90 Mechanized Infantry (IFV) Division</vt:lpstr>
      <vt:lpstr>Headquarters &amp; Headquarters Company 90 Integrated Fires Command, 90 Mechanized Infantry (IFV) Division</vt:lpstr>
      <vt:lpstr>90 Integrated Support Command</vt:lpstr>
      <vt:lpstr>Headquarters &amp; Headquarters Company 90 Integrated Support Command</vt:lpstr>
      <vt:lpstr>Tactical Security Platoon, Headquarters &amp; Headquarters Company 90 Integrated Support Command</vt:lpstr>
      <vt:lpstr>Signals Platoon, Headquarters &amp; Headquarters Company 90 Integrated Support Command</vt:lpstr>
      <vt:lpstr>Mechanized (IFV) Infantry Brigade 90 Mechanized Infantry Division</vt:lpstr>
      <vt:lpstr>Headquarters Company Mechanized Infantry Brigade, 90 Mechanized Infantry Division</vt:lpstr>
      <vt:lpstr>Mechanized Infantry (IFV) Battalion Mechanized Infantry Brigade, 90 Mechanized Infantry Division</vt:lpstr>
      <vt:lpstr>Mechanized Infantry Company, Mechanized Infantry (IFV) Battalion Mechanized Infantry Brigade, 90 Mechanized Infantry Division</vt:lpstr>
      <vt:lpstr>Mortar Battery, Mechanized Infantry (IFV) Battalion Mechanized Infantry Brigade, 90 Mechanized Infantry Division</vt:lpstr>
      <vt:lpstr>Signals Platoon, Mechanized Infantry (IFV) Battalion Mechanized Infantry Brigade, 90 Mechanized Infantry Division</vt:lpstr>
      <vt:lpstr>Support Platoon, Mechanized Infantry (IFV) Battalion Mechanized Infantry Brigade, 90 Mechanized Infantry Division</vt:lpstr>
      <vt:lpstr>Tank Battalion, Mechanized Infantry Brigade 90 Mechanized Infantry Division</vt:lpstr>
      <vt:lpstr>Tank Squadron, Tank Battalion Mechanized Infantry Brigade, 90 Mechanized Infantry Division</vt:lpstr>
      <vt:lpstr>Signals Platoon, Tank Battalion Mechanized Infantry Brigade, 90 Mechanized Infantry Division</vt:lpstr>
      <vt:lpstr>Support Platoon, Tank Battalion Mechanized Infantry Brigade, 90 Mechanized Infantry Division</vt:lpstr>
      <vt:lpstr>Field Artillery Battalion Mechanized Infantry Brigade, 90 Mechanized Infantry Division</vt:lpstr>
      <vt:lpstr>Field Artillery Battery, Field Artillery Battalion Mechanized Infantry Brigade, 90 Mechanized Infantry Division</vt:lpstr>
      <vt:lpstr>Support Company, Field Artillery Battalion Mechanized Infantry Brigade, 90 Mechanized Infantry Division</vt:lpstr>
      <vt:lpstr>Support Platoon, Support Company, Field Artillery Battalion Mechanized Infantry Brigade, 90 Mechanized Infantry Division</vt:lpstr>
      <vt:lpstr>Signals Platoon, Field Artillery Battalion Mechanized Infantry Brigade, 90 Mechanized Infantry Division</vt:lpstr>
      <vt:lpstr>Air Defense Artillery Battalion Mechanized Infantry Brigade, 90 Mechanized Infantry Division</vt:lpstr>
      <vt:lpstr>Anti Aircraft Battery, Air Defense Artillery Battalion Mechanized Infantry Brigade, 90 Mechanized Infantry Division</vt:lpstr>
      <vt:lpstr>SAM Battery, Air Defense Artillery Battalion Mechanized Infantry Brigade, 90 Mechanized Infantry Division</vt:lpstr>
      <vt:lpstr>MANPAD Battery, Air Defense Artillery Battalion Mechanized Infantry Brigade, 90 Mechanized Infantry Division</vt:lpstr>
      <vt:lpstr>Signals Platoon, Air Defense Artillery Battalion Mechanized Infantry Brigade, 90 Mechanized Infantry Division</vt:lpstr>
      <vt:lpstr>Support Platoon, Air Defense Artillery Battalion Mechanized Infantry Brigade, 90 Mechanized Infantry Division</vt:lpstr>
      <vt:lpstr>Anti-Tank Battalion Mechanized Infantry Brigade, 90 Mechanized Infantry Division</vt:lpstr>
      <vt:lpstr>Anti-Tank Gun Battery, Anti-Tank Battalion Mechanized Infantry Brigade, 90 Mechanized Infantry Division</vt:lpstr>
      <vt:lpstr>Anti-Tank Guided Missile Battery, Anti-Tank Battalion Mechanized Infantry Brigade, 90 Mechanized Infantry Division</vt:lpstr>
      <vt:lpstr>Signals Platoon, Anti-Tank Battalion Mechanized Infantry Brigade, 90 Mechanized Infantry Division</vt:lpstr>
      <vt:lpstr>Support Platoon, Anti-Tank Battalion Mechanized Infantry Brigade, 90 Mechanized Infantry Division</vt:lpstr>
      <vt:lpstr>Reconnaissance Company Mechanized Infantry Brigade, 90 Mechanized Infantry Division</vt:lpstr>
      <vt:lpstr>Sniper Platoon Mechanized Infantry Brigade, 90 Mechanized Infantry Division</vt:lpstr>
      <vt:lpstr>Engineer Company Mechanized Infantry Brigade, 90 Mechanized Infantry Division</vt:lpstr>
      <vt:lpstr>Mine Warfare Platoon, Engineer Company Mechanized Infantry Brigade, 90 Mechanized Infantry Division</vt:lpstr>
      <vt:lpstr>Engineer Support Platoon, Engineer Company Mechanized Infantry Brigade, 90 Mechanized Infantry Division</vt:lpstr>
      <vt:lpstr>Signals Company Mechanized Infantry Brigade, 90 Mechanized Infantry Division</vt:lpstr>
      <vt:lpstr>Digital Platoon, Signals Company Mechanized Infantry Brigade, 90 Mechanized Infantry Division</vt:lpstr>
      <vt:lpstr>Radio Platoon, Signals Company Mechanized Infantry Brigade, 90 Mechanized Infantry Division</vt:lpstr>
      <vt:lpstr>Long Range Signals Platoon, Signals Company Mechanized Infantry Brigade, 90 Mechanized Infantry Division</vt:lpstr>
      <vt:lpstr>Support Company Mechanized Infantry Brigade, 90 Mechanized Infantry Division</vt:lpstr>
      <vt:lpstr>Ammunition Transport Platoon, Support Company Mechanized Infantry Brigade, 90 Mechanized Infantry Division</vt:lpstr>
      <vt:lpstr>POL Platoon, Support Company Mechanized Infantry Brigade, 90 Mechanized Infantry Division</vt:lpstr>
      <vt:lpstr>Support Platoon, Support Company Mechanized Infantry Brigade, 90 Mechanized Infantry Division</vt:lpstr>
      <vt:lpstr>Maintenance Company Mechanized Infantry Brigade, 90 Mechanized Infantry Division</vt:lpstr>
      <vt:lpstr>Maintenance Platoon, Maintenance Company Mechanized Infantry Brigade, 90 Mechanized Infantry Division</vt:lpstr>
      <vt:lpstr>Wheeled Vehicle Maintenance Platoon, Maintenance Company Mechanized Infantry Brigade, 90 Mechanized Infantry Division</vt:lpstr>
      <vt:lpstr>Ordnance Maintenance Platoon, Maintenance Company Mechanized Infantry Brigade, 90 Mechanized Infantry Division</vt:lpstr>
      <vt:lpstr>Recovery Platoon, Maintenance Company Mechanized Infantry Brigade, 90 Mechanized Infantry Division</vt:lpstr>
      <vt:lpstr>Specialist Maintenance Platoon, Maintenance Company Mechanized Infantry Brigade, 90 Mechanized Infantry Division</vt:lpstr>
      <vt:lpstr>Support Platoon, Maintenance Company Mechanized Infantry Brigade, 90 Mechanized Infantry Division</vt:lpstr>
      <vt:lpstr>Chemical Platoon Mechanized Infantry Brigade, 90 Mechanized Infantry Division</vt:lpstr>
      <vt:lpstr>Medical Platoon Mechanized Infantry Brigade, 90 Mechanized Infantry Division</vt:lpstr>
      <vt:lpstr>Tank Brigade 90 Mechanized Infantry Division</vt:lpstr>
      <vt:lpstr>Headquarters Company Tank Brigade, 90 Mechanized Infantry Division</vt:lpstr>
      <vt:lpstr>Tank Battalion Tank Brigade, 90 Mechanized Infantry Division</vt:lpstr>
      <vt:lpstr>Tank Squadron, Tank Battalion Tank Brigade, 90 Mechanized Infantry Division</vt:lpstr>
      <vt:lpstr>Signals Platoon, Tank Battalion Tank Brigade, 90 Mechanized Infantry Division</vt:lpstr>
      <vt:lpstr>Support Platoon, Tank Battalion Tank Brigade, 90 Mechanized Infantry Division</vt:lpstr>
      <vt:lpstr>Mechanized Infantry (IFV) Battalion Tank Brigade, 90 Mechanized Infantry Division</vt:lpstr>
      <vt:lpstr>Mechanized Infantry Company, Mechanized Infantry Battalion Tank Brigade, 90 Mechanized Infantry Division</vt:lpstr>
      <vt:lpstr>Mortar Battery, Mechanized Infantry Battalion Tank Brigade, 90 Mechanized Infantry Division</vt:lpstr>
      <vt:lpstr>Signals Platoon, Mechanized Infantry Battalion Tank Brigade, 90 Mechanized Infantry Division</vt:lpstr>
      <vt:lpstr>Support Platoon, Mechanized Infantry Battalion Tank Brigade, 90 Mechanized Infantry Division</vt:lpstr>
      <vt:lpstr>Field Artillery Battalion Tank Brigade, 90 Mechanized Infantry Division</vt:lpstr>
      <vt:lpstr>Field Artillery Battery, Field Artillery Battalion Tank Brigade, 90 Mechanized Infantry Division</vt:lpstr>
      <vt:lpstr>Support Company, Field Artillery Battalion Tank Brigade, 90 Mechanized Infantry Division</vt:lpstr>
      <vt:lpstr>Support Platoon, Support Company, Field Artillery Battalion Tank Brigade, 90 Mechanized Infantry Division</vt:lpstr>
      <vt:lpstr>Signals Platoon, Field Artillery Battalion Tank Brigade, 90 Mechanized Infantry Division</vt:lpstr>
      <vt:lpstr>Air Defense Artillery Battalion Tank Brigade, 90 Mechanized Infantry Division</vt:lpstr>
      <vt:lpstr>Anti Aircraft Battery, Air Defense Artillery Battalion Tank Brigade, 90 Mechanized Infantry Division</vt:lpstr>
      <vt:lpstr>SAM Battery, Air Defense Artillery Battalion Tank Brigade, 90 Mechanized Infantry Division</vt:lpstr>
      <vt:lpstr>MANPAD Battery, Air Defense Artillery Battalion Tank Brigade, 90 Mechanized Infantry Division</vt:lpstr>
      <vt:lpstr>Signals Platoon, Air Defense Artillery Battalion Tank Brigade, 90 Mechanized Infantry Division</vt:lpstr>
      <vt:lpstr>Support Platoon, Air Defense Artillery Battalion Tank Brigade, 90 Mechanized Infantry Division</vt:lpstr>
      <vt:lpstr>Reconnaissance Company Tank Brigade, 90 Mechanized Infantry Division</vt:lpstr>
      <vt:lpstr>Engineer Company Tank Brigade, 90 Mechanized Infantry Division</vt:lpstr>
      <vt:lpstr>Mine Warfare Platoon, Engineer Company Tank Brigade, 90 Mechanized Infantry Division</vt:lpstr>
      <vt:lpstr>Engineer Support Platoon, Engineer Company Tank Brigade, 90 Mechanized Infantry Division</vt:lpstr>
      <vt:lpstr>Signals Company Tank Brigade, 90 Mechanized Infantry Division</vt:lpstr>
      <vt:lpstr>Digital Platoon, Signals Company Tank Brigade, 90 Mechanized Infantry Division</vt:lpstr>
      <vt:lpstr>Radio Platoon, Signals Company Tank Brigade, 90 Mechanized Infantry Division</vt:lpstr>
      <vt:lpstr>Long Range Signals Platoon, Signals Company Tank Brigade, 90 Mechanized Infantry Division</vt:lpstr>
      <vt:lpstr>Support Company Tank Brigade, 90 Mechanized Infantry Division</vt:lpstr>
      <vt:lpstr>Ammunition Transport Platoon, Support Company Tank Brigade, 90 Mechanized Infantry Division</vt:lpstr>
      <vt:lpstr>POL Platoon, Support Company Tank Brigade, 90 Mechanized Infantry Division</vt:lpstr>
      <vt:lpstr>Support Platoon, Support Company Tank Brigade, 90 Mechanized Infantry Division</vt:lpstr>
      <vt:lpstr>Maintenance Company Tank Brigade, 90 Mechanized Infantry Division</vt:lpstr>
      <vt:lpstr>Maintenance Platoon, Maintenance Company Tank Brigade, 90 Mechanized Infantry Division</vt:lpstr>
      <vt:lpstr>Wheeled Vehicle Maintenance Platoon, Maintenance Company Tank Brigade, 90 Mechanized Infantry Division</vt:lpstr>
      <vt:lpstr>Ordnance Maintenance Platoon, Maintenance Company Tank Brigade, 90 Mechanized Infantry Division</vt:lpstr>
      <vt:lpstr>Recovery Platoon, Maintenance Company Tank Brigade, 90 Mechanized Infantry Division</vt:lpstr>
      <vt:lpstr>Specialist Maintenance Platoon, Maintenance Company Tank Brigade, 90 Mechanized Infantry Division</vt:lpstr>
      <vt:lpstr>Support Platoon, Maintenance Company Tank Brigade, 90 Mechanized Infantry Division</vt:lpstr>
      <vt:lpstr>Chemical Platoon Tank Brigade, 90 Mechanized Infantry Division</vt:lpstr>
      <vt:lpstr>Medical Platoon Tank Brigade, 90 Mechanized Infantry Division</vt:lpstr>
      <vt:lpstr>Field Artillery Brigade 90 Mechanized Mechanized Infantry Division</vt:lpstr>
      <vt:lpstr>Headquarters Company Field Artillery Brigade, 90 Mechanized Infantry Division</vt:lpstr>
      <vt:lpstr>Field Artillery Battalion Field Artillery Brigade, 90 Mechanized Infantry Division</vt:lpstr>
      <vt:lpstr>Field Artillery Battery, Field Artillery Battalion Field Artillery Brigade, 90 Mechanized Infantry Division</vt:lpstr>
      <vt:lpstr>Support Company, Field Artillery Battalion Field Artillery Brigade, 90 Mechanized Infantry Division</vt:lpstr>
      <vt:lpstr>Support Platoon, Support Company, Field Artillery Battalion Field Artillery Brigade, 90 Mechanized Infantry Division</vt:lpstr>
      <vt:lpstr>Signals Platoon, Field Artillery Battalion Field Artillery Brigade, 90 Mechanized Infantry Division</vt:lpstr>
      <vt:lpstr>Multi-Barrel Rocket Launcher Battalion Field Artillery Brigade, 90 Mechanized Infantry Division</vt:lpstr>
      <vt:lpstr>Multi-Barrel Rocket Launcher Battery, Multi-Barrel Rocket Launcher Battalion Field Artillery Brigade, 90 Mechanized Infantry Division</vt:lpstr>
      <vt:lpstr>Support Company, Multi-Barrel Rocket Launcher Battalion Field Artillery Brigade, 90 Mechanized Infantry Division</vt:lpstr>
      <vt:lpstr>Support Platoon, Support Company, Multi-Barrel Rocket Launcher Battalion Field Artillery Brigade, 90 Mechanized Infantry Division</vt:lpstr>
      <vt:lpstr>Signals Platoon, Multi-Barrel Rocket Launcher Battalion Field Artillery Brigade, 90 Mechanized Infantry Division</vt:lpstr>
      <vt:lpstr>Target Acquisition Battery Field Artillery Brigade, 90 Mechanized Infantry Division</vt:lpstr>
      <vt:lpstr>Meteorological Survey Platoon, Target Acquisition Battery Field Artillery Brigade, 90 Mechanized Infantry Division</vt:lpstr>
      <vt:lpstr>Sound Ranging Platoon, Target Acquisition Battery Field Artillery Brigade, 90 Mechanized Infantry Division</vt:lpstr>
      <vt:lpstr>Long Range Sensor Platoon, Target Acquisition Battery Field Artillery Brigade, 90 Mechanized Infantry Division</vt:lpstr>
      <vt:lpstr>Counter Mortar/Counter Battery Platoon, Target Acquisition Battery Field Artillery Brigade, 90 Mechanized Infantry Division</vt:lpstr>
      <vt:lpstr>MANPAD Platoon Field Artillery Brigade, 90 Mechanized Infantry Division</vt:lpstr>
      <vt:lpstr>Support Battalion Field Artillery Brigade, 90 Mechanized Infantry Division</vt:lpstr>
      <vt:lpstr>Ammunition Supply Company, Support Battalion Field Artillery Brigade, 90 Mechanized Infantry Division</vt:lpstr>
      <vt:lpstr>POL Company, Support Battalion Field Artillery Brigade, 90 Mechanized Infantry Division</vt:lpstr>
      <vt:lpstr>Supply Company, Support Battalion Field Artillery Brigade, 90 Mechanized Infantry Division</vt:lpstr>
      <vt:lpstr>Signals Platoon, Support Battalion Field Artillery Brigade, 90 Mechanized Infantry Division</vt:lpstr>
      <vt:lpstr>Maintenance Company Field Artillery Brigade, 90 Mechanized Infantry Division</vt:lpstr>
      <vt:lpstr>Maintenance Platoon, Maintenance Company Field Artillery Brigade, 90 Mechanized Infantry Division</vt:lpstr>
      <vt:lpstr>Wheeled Vehicle Maintenance Platoon, Maintenance Company Field Artillery Brigade, 90 Mechanized Infantry Division</vt:lpstr>
      <vt:lpstr>Ordnance Maintenance Platoon, Maintenance Company Field Artillery Brigade, 90 Mechanized Infantry Division</vt:lpstr>
      <vt:lpstr>Recovery Platoon, Maintenance Company Field Artillery Brigade, 90 Mechanized Infantry Division</vt:lpstr>
      <vt:lpstr>Specialist Maintenance Platoon, Maintenance Company Field Artillery Brigade, 90 Mechanized Infantry Division</vt:lpstr>
      <vt:lpstr>Support Platoon, Maintenance Company Field Artillery Brigade, 90 Mechanized Infantry Division</vt:lpstr>
      <vt:lpstr>Signals Company Field Artillery Brigade, 90 Mechanized Infantry Division</vt:lpstr>
      <vt:lpstr>Digital Platoon, Signals Company Field Artillery Brigade, 90 Mechanized Infantry Division</vt:lpstr>
      <vt:lpstr>Radio Platoon, Signals Company Field Artillery Brigade, 90 Mechanized Infantry Division</vt:lpstr>
      <vt:lpstr>Long Range Signals Platoon, Signals Company Field Artillery Brigade, 90 Mechanized Infantry Division</vt:lpstr>
      <vt:lpstr>Chemical Platoon Field Artillery Brigade, 90 Mechanized Infantry Division</vt:lpstr>
      <vt:lpstr>Medical Platoon Field Artillery Brigade, 90 Mechanized Infantry Division</vt:lpstr>
      <vt:lpstr>Air Defense Artillery Brigade 90 Mechanized Infantry Division</vt:lpstr>
      <vt:lpstr>Headquarters Company Air Defense Artillery Brigade, 90 Mechanized Infantry Division</vt:lpstr>
      <vt:lpstr>Air Defense Artillery Battery Air Defense Artillery Brigade, 90 Mechanized Infantry Division</vt:lpstr>
      <vt:lpstr>MANPAD Battery Air Defense Artillery Brigade, 90 Mechanized Infantry Division</vt:lpstr>
      <vt:lpstr>Electronic Warfare Battery Air Defense Artillery Brigade, 90 Mechanized Infantry Division</vt:lpstr>
      <vt:lpstr>Signals Platoon Air Defense Artillery Brigade, 90 Mechanized Infantry Division</vt:lpstr>
      <vt:lpstr>Support Platoon Air Defense Artillery Brigade, 90 Mechanized Infantry Division</vt:lpstr>
      <vt:lpstr>Technical Maintenance Platoon Air Defense Artillery Brigade, 90 Mechanized Infantry Division</vt:lpstr>
      <vt:lpstr>Support Brigade 90 Mechanized Infantry Division</vt:lpstr>
      <vt:lpstr>Headquarters Company Support Brigade, 90 Mechanized Infantry Division</vt:lpstr>
      <vt:lpstr>Support Battalion Support Brigade, 90 Mechanized Infantry Division</vt:lpstr>
      <vt:lpstr>Ammunition Supply Company, Support Battalion Support Brigade, 90 Mechanized Infantry Division</vt:lpstr>
      <vt:lpstr>POL Company, Support Battalion Support Brigade, 90 Mechanized Infantry Division</vt:lpstr>
      <vt:lpstr>Supply Company, Support Battalion Support Brigade, 90 Mechanized Infantry Division</vt:lpstr>
      <vt:lpstr>Support Platoon, Support Battalion Support Brigade, 90 Mechanized Infantry Division</vt:lpstr>
      <vt:lpstr>Maintenance Battalion Support Brigade, 90 Mechanized Infantry Division</vt:lpstr>
      <vt:lpstr>Maintenance Company, Maintenance Battalion Support Brigade, 90 Mechanized Infantry Division</vt:lpstr>
      <vt:lpstr>Maintenance Platoon, Maintenance Company, Maintenance Battalion Support Brigade, 90 Mechanized Infantry Division</vt:lpstr>
      <vt:lpstr>Wheeled Vehicle Maintenance Company, Maintenance Battalion Support Brigade, 90 Mechanized Infantry Division</vt:lpstr>
      <vt:lpstr>Wheeled Vehicle Maintenance Platoon, Wheeled Vehicle Maintenance Company Maintenance Battalion, Support Brigade, 90 Mechanized Infantry Division</vt:lpstr>
      <vt:lpstr>Ordnance Maintenance Company, Maintenance Battalion Support Brigade, 90 Mechanized Infantry Division</vt:lpstr>
      <vt:lpstr>Ordnance Maintenance Platoon, Ordnance Maintenance Company Maintenance Battalion, Support Brigade, 90 Mechanized Infantry Division</vt:lpstr>
      <vt:lpstr>Recovery Platoon, Maintenance Battalion Support Brigade, 90 Mechanized Infantry Division</vt:lpstr>
      <vt:lpstr>Specialist Maintenance Platoon, Maintenance Battalion Support Brigade, 90 Mechanized Infantry Division</vt:lpstr>
      <vt:lpstr>Support Platoon, Maintenance Battalion Support Brigade, 90 Mechanized Infantry Division</vt:lpstr>
      <vt:lpstr>Signals Platoon, Maintenance Battalion Support Brigade, 90 Mechanized Infantry Division</vt:lpstr>
      <vt:lpstr>Heavy Equipment Transport Battalion Support Brigade, 90 Mechanized Infantry Division</vt:lpstr>
      <vt:lpstr>Heavy Equipment Transport Company, Heavy Equipment Transport Battalion Support Brigade, 90 Mechanized Infantry Division</vt:lpstr>
      <vt:lpstr>Heavy Equipment Transport Platoon, Heavy Equipment Transport Company Heavy Equipment Transport Battalion, Support Brigade, 90 Mechanized Infantry Division</vt:lpstr>
      <vt:lpstr>Supply Platoon, Heavy Equipment Transport Company Heavy Equipment Transport Battalion, Support Brigade, 90 Mechanized Infantry Division</vt:lpstr>
      <vt:lpstr>Support Platoon, Heavy Equipment Transport Battalion Support Brigade, 90 Mechanized Infantry Division</vt:lpstr>
      <vt:lpstr>Signals Platoon, Heavy Equipment Battalion Support Brigade, 90 Mechanized Infantry Division</vt:lpstr>
      <vt:lpstr>POL Battalion Support Brigade, 90 Mechanized Infantry Division</vt:lpstr>
      <vt:lpstr>POL Company, POL Battalion Support Brigade, 90 Mechanized Infantry Division</vt:lpstr>
      <vt:lpstr>POL Platoon, POL Company, POL Battalion Support Brigade, 90 Mechanized Infantry Division</vt:lpstr>
      <vt:lpstr>Supply Platoon, POL Company, POL Battalion Support Brigade, 90 Mechanized Infantry Division</vt:lpstr>
      <vt:lpstr>Support Platoon, POL Battalion Support Brigade, 90 Mechanized Infantry Division</vt:lpstr>
      <vt:lpstr>Signals Platoon, POL Battalion Support Brigade, 90 Mechanized Infantry Division</vt:lpstr>
      <vt:lpstr>Signals Platoon Support Brigade, 90 Mechanized Infantry Division</vt:lpstr>
      <vt:lpstr>Chemical Platoon Support Brigade, 90 Mechanized Infantry Division</vt:lpstr>
      <vt:lpstr>Medical Platoon Support Brigade, 90 Mechanized Infantry Division</vt:lpstr>
      <vt:lpstr>Anti-Tank Battalion 90 Mechanized Infantry Division</vt:lpstr>
      <vt:lpstr>Towed Anti-Tank Battery Anti-Tank Battalion, 90 Mechanized Infantry Division</vt:lpstr>
      <vt:lpstr>Self Propelled Anti-Tank Battery Anti-Tank Battalion, 90 Mechanized Infantry Division</vt:lpstr>
      <vt:lpstr>Support Platoon Anti-Tank Battalion, 90 Mechanized Infantry Division</vt:lpstr>
      <vt:lpstr>Signals Platoon Anti-Tank Battalion, 90 Mechanized Infantry Division</vt:lpstr>
      <vt:lpstr>Reconnaissance Battalion 90 Mechanized Infantry Division</vt:lpstr>
      <vt:lpstr>Reconnaissance Company Reconnaissance Battalion, 90 Mechanized Infantry Division</vt:lpstr>
      <vt:lpstr>Long Range Reconnaissance Company Reconnaissance Battalion, 90 Mechanized Infantry Division</vt:lpstr>
      <vt:lpstr>High Mobility Reconnaissance Company Reconnaissance Battalion, 90 Mechanized Infantry Division</vt:lpstr>
      <vt:lpstr>Electronic Warfare Company Reconnaissance Battalion, 90 Mechanized Infantry Division</vt:lpstr>
      <vt:lpstr>Support Platoon Reconnaissance Battalion, 90 Mechanized Infantry Division</vt:lpstr>
      <vt:lpstr>Sniper Company 90 Mechanized Infantry Division</vt:lpstr>
      <vt:lpstr>Engineer Battalion 90 Mechanized Infantry Division</vt:lpstr>
      <vt:lpstr>Mine Warfare Company Engineer Battalion, 90 Mechanized Infantry Division</vt:lpstr>
      <vt:lpstr>Mine Laying Platoon, Mine Warfare Company Engineer Battalion, 90 Mechanized Infantry Division</vt:lpstr>
      <vt:lpstr>Towed Mine Laying Platoon, Mine Warfare Company Engineer Battalion, 90 Mechanized Infantry Division</vt:lpstr>
      <vt:lpstr>Mine Breaching Platoon, Mine Warfare Company Engineer Battalion, 90 Mechanized Infantry Division</vt:lpstr>
      <vt:lpstr>Assault Crossing Company Engineer Battalion, 90 Mechanized Infantry Division</vt:lpstr>
      <vt:lpstr>Amphibious Platoon, Assault Crossing Company Engineer Battalion, 90 Mechanized Infantry Division</vt:lpstr>
      <vt:lpstr>Ferry Platoon, Assault Crossing Company Engineer Battalion, 90 Mechanized Infantry Division</vt:lpstr>
      <vt:lpstr>Diving Platoon, Assault Crossing Company Engineer Battalion, 90 Mechanized Infantry Division</vt:lpstr>
      <vt:lpstr>Engineer Support Company Engineer Battalion, 90 Mechanized Infantry Division</vt:lpstr>
      <vt:lpstr>Road Bridge Construction Company Engineer Battalion, 90 Mechanized Infantry Division</vt:lpstr>
      <vt:lpstr>Pontoon Bridging Company Engineer Battalion, 90 Mechanized Infantry Division</vt:lpstr>
      <vt:lpstr>Pontoon Bridging Platoon, Assault Crossing Company Engineer Battalion, 90 Mechanized Infantry Division</vt:lpstr>
      <vt:lpstr>Engineer Reconnaissance Platoon Engineer Battalion, 90 Mechanized Infantry Division</vt:lpstr>
      <vt:lpstr>Transport Platoon Engineer Battalion, 90 Mechanized Infantry Division</vt:lpstr>
      <vt:lpstr>Support Platoon Engineer Battalion, 90 Mechanized Infantry Division</vt:lpstr>
      <vt:lpstr>Signals Platoon Engineer Battalion, 90 Mechanized Infantry Division</vt:lpstr>
      <vt:lpstr>Signals Battalion 90 Mechanized Infantry Division</vt:lpstr>
      <vt:lpstr>Signals Company Signals Battalion, 90 Mechanized Infantry Division</vt:lpstr>
      <vt:lpstr>Digital Platoon, Signals Company Signals Battalion, 90 Mechanized Infantry Division</vt:lpstr>
      <vt:lpstr>Radio Platoon, Signals Company Signals Battalion, 90 Mechanized Infantry Division</vt:lpstr>
      <vt:lpstr>Long Range Signals Platoon, Signals Company Signals Battalion, 90 Mechanized Infantry Division</vt:lpstr>
      <vt:lpstr>Courier Platoon Signals Battalion, 90 Mechanized Infantry Division</vt:lpstr>
      <vt:lpstr>Support Platoon Signals Battalion, 90 Mechanized Infantry Division</vt:lpstr>
      <vt:lpstr>Chemical Battalion 90 Mechanized Infantry Division</vt:lpstr>
      <vt:lpstr>Decontamination Company Chemical Battalion, 90 Mechanized Infantry Division</vt:lpstr>
      <vt:lpstr>Vehicle Decontamination Platoon, Decontamination Company Chemical Battalion, 90 Mechanized Infantry Division</vt:lpstr>
      <vt:lpstr>Personnel Decontamination Platoon, Decontamination Company Chemical Battalion, 90 Mechanized Infantry Division</vt:lpstr>
      <vt:lpstr>NBC Reconnaissance Company Chemical Battalion, 90 Mechanized Infantry Division</vt:lpstr>
      <vt:lpstr>Support Platoon Chemical Battalion, 90 Mechanized Infantry Division</vt:lpstr>
      <vt:lpstr>Medical Battalion 90 Mechanized Infantry Division</vt:lpstr>
      <vt:lpstr>Medical Company Medical Battalion, 90 Mechanized Infantry Division</vt:lpstr>
      <vt:lpstr>Surgical Platoon, Medical Company Medical Battalion, 90 Mechanized Infantry Division</vt:lpstr>
      <vt:lpstr>Intermediate Medical Platoon, Medical Company Medical Battalion, 90 Mechanized Infantry Division</vt:lpstr>
      <vt:lpstr>Evacuation Company Medical Battalion, 90 Mechanized Infantry Division</vt:lpstr>
      <vt:lpstr>Evacuation Platoon, Evacuation Company Medical Battalion, 90 Mechanized Infantry Division</vt:lpstr>
      <vt:lpstr>Chemical Platoon Medical Battalion, 90 Mechanized Infantry Division</vt:lpstr>
      <vt:lpstr>Support Platoon Medical Battalion, 90 Mechanized Infantry Division</vt:lpstr>
      <vt:lpstr>91 Mechanized Infantry (APC) Division Eastern Army</vt:lpstr>
      <vt:lpstr>Headquarters Battalion 91 Mechanized Infantry (APC) Division</vt:lpstr>
      <vt:lpstr>Operations Company 91 Mechanized Infantry (APC) Division</vt:lpstr>
      <vt:lpstr>Military Intelligence Platoon Headquarters Battalion, 91 Mechanized Infantry (APC) Division</vt:lpstr>
      <vt:lpstr>Support Staff Platoon Headquarters Battalion, 91 Mechanized Infantry (APC) Division</vt:lpstr>
      <vt:lpstr>Headquarters &amp; Headquarters Company Headquarters Battalion, 91 Mechanized Infantry (APC) Division</vt:lpstr>
      <vt:lpstr>Tactical Security Platoon, HQ &amp; HQ Company Headquarters Battalion, 91 Mechanized Infantry (APC) Division</vt:lpstr>
      <vt:lpstr>Signals Platoon, HQ &amp; HQ Company  Headquarters Battalion, 91 Mechanized Infantry (APC) Division</vt:lpstr>
      <vt:lpstr>91 Integrated Fires Command 91 Mechanized Infantry (APC) Division</vt:lpstr>
      <vt:lpstr>Staff Company 91 Integrated Fires Command, 91 Mechanized Infantry (APC) Division</vt:lpstr>
      <vt:lpstr>Support Staff Platoon 91 Integrated Fires Command, 91 Mechanized Infantry (APC) Division</vt:lpstr>
      <vt:lpstr>Headquarters &amp; Headquarters Company 91 Integrated Fires Command, 91 Mechanized Infantry (APC) Division</vt:lpstr>
      <vt:lpstr>91 Integrated Support Command</vt:lpstr>
      <vt:lpstr>Headquarters &amp; Headquarters Company 91 Integrated Support Command</vt:lpstr>
      <vt:lpstr>Tactical Security Platoon, Headquarters &amp; Headquarters Company 91 Integrated Support Command</vt:lpstr>
      <vt:lpstr>Signals Platoon, Headquarters &amp; Headquarters Company 91 Integrated Support Command</vt:lpstr>
      <vt:lpstr>Mechanized (APC) Infantry Brigade 91 Mechanized Infantry Division</vt:lpstr>
      <vt:lpstr>Headquarters Company Mechanized (APC) Infantry Brigade, 91 Mechanized (APC) Infantry Division</vt:lpstr>
      <vt:lpstr>Mechanized Infantry (APC) Battalion Mechanized Infantry Brigade, 91 Mechanized Infantry Division</vt:lpstr>
      <vt:lpstr>Mechanized Infantry Company, Mechanized Infantry (APC) Battalion Mechanized Infantry Brigade, 91 Mechanized Infantry Division</vt:lpstr>
      <vt:lpstr>Mortar Battery, Mechanized Infantry (APC) Battalion Mechanized Infantry Brigade, 91 Mechanized Infantry Division</vt:lpstr>
      <vt:lpstr>Signals Platoon, Mechanized Infantry (APC) Battalion Mechanized Infantry Brigade, 91 Mechanized Infantry Division</vt:lpstr>
      <vt:lpstr>Support Platoon, Mechanized Infantry (APC) Battalion Mechanized Infantry Brigade, 91 Mechanized Infantry Division</vt:lpstr>
      <vt:lpstr>Tank Battalion, Mechanized Infantry (APC) Brigade 91 Mechanized Infantry (APC) Division</vt:lpstr>
      <vt:lpstr>Tank Squadron, Tank Battalion Mechanized Infantry (APC) Brigade, 91 Mechanized Infantry (APC) Division</vt:lpstr>
      <vt:lpstr>Signals Platoon, Tank Battalion Mechanized Infantry (APC) Brigade, 91 Mechanized Infantry (APC) Division</vt:lpstr>
      <vt:lpstr>Support Platoon, Tank Battalion Mechanized Infantry (APC) Brigade, 91 Mechanized Infantry (APC) Division</vt:lpstr>
      <vt:lpstr>Field Artillery Battalion Mechanized Infantry (APC) Brigade, 91 Mechanized Infantry (APC) Division</vt:lpstr>
      <vt:lpstr>Field Artillery Battery, Field Artillery Battalion Mechanized Infantry (APC) Brigade, 91 Mechanized Infantry (APC) Division</vt:lpstr>
      <vt:lpstr>Support Company, Field Artillery Battalion Mechanized Infantry (APC) Brigade, 91 Mechanized Infantry (APC) Division</vt:lpstr>
      <vt:lpstr>Support Platoon, Support Company, Field Artillery Battalion Mechanized Infantry (APC) Brigade, 91 Mechanized Infantry (APC) Division</vt:lpstr>
      <vt:lpstr>Signals Platoon, Field Artillery Battalion Mechanized Infantry (APC) Brigade, 91 Mechanized Infantry (APC) Division</vt:lpstr>
      <vt:lpstr>Air Defense Artillery Battalion Mechanized Infantry (APC) Brigade, 91 Mechanized Infantry (APC) Division</vt:lpstr>
      <vt:lpstr>Anti Aircraft Battery, Air Defense Artillery Battalion Mechanized Infantry (APC) Brigade, 91 Mechanized Infantry (APC) Division</vt:lpstr>
      <vt:lpstr>SAM Battery, Air Defense Artillery Battalion Mechanized Infantry (APC) Brigade, 91 Mechanized Infantry (APC) Division</vt:lpstr>
      <vt:lpstr>MANPAD Battery, Air Defense Artillery Battalion Mechanized Infantry (APC) Brigade, 91 Mechanized Infantry Division</vt:lpstr>
      <vt:lpstr>Signals Platoon, Air Defense Artillery Battalion Mechanized Infantry (APC) Brigade, 91 Mechanized Infantry (APC) Division</vt:lpstr>
      <vt:lpstr>Support Platoon, Air Defense Artillery Battalion Mechanized Infantry (APC) Brigade, 91 Mechanized Infantry (APC) Division</vt:lpstr>
      <vt:lpstr>Anti-Tank Battalion Mechanized Infantry (APC) Brigade, 91 Mechanized Infantry (APC) Division</vt:lpstr>
      <vt:lpstr>Anti-Tank Gun Battery, Anti-Tank Battalion Mechanized Infantry (APC) Brigade, 91 Mechanized Infantry (APC) Division</vt:lpstr>
      <vt:lpstr>Anti-Tank Guided Missile Battery, Anti-Tank Battalion Mechanized Infantry (APC) Brigade, 91 Mechanized Infantry (APC) Division</vt:lpstr>
      <vt:lpstr>Signals Platoon, Anti-Tank Battalion Mechanized Infantry (APC) Brigade, 91 Mechanized Infantry (APC) Division</vt:lpstr>
      <vt:lpstr>Support Platoon, Anti-Tank Battalion Mechanized Infantry (APC) Brigade, 91 Mechanized Infantry (APC) Division</vt:lpstr>
      <vt:lpstr>Reconnaissance Company Mechanized Infantry (APC) Brigade, 91 Mechanized Infantry (APC) Division</vt:lpstr>
      <vt:lpstr>Sniper Platoon Mechanized Infantry (APC) Brigade, 91 Mechanized Infantry (APC) Division</vt:lpstr>
      <vt:lpstr>Engineer Company Mechanized Infantry (APC) Brigade, 91 Mechanized Infantry (APC) Division</vt:lpstr>
      <vt:lpstr>Mine Warfare Platoon, Engineer Company Mechanized Infantry (APC) Brigade, 91 Mechanized Infantry (APC) Division</vt:lpstr>
      <vt:lpstr>Engineer Support Platoon, Engineer Company Mechanized Infantry (APC) Brigade, 91 Mechanized Infantry (APC) Division</vt:lpstr>
      <vt:lpstr>Signals Company Mechanized Infantry (APC) Brigade, 91 Mechanized Infantry (APC) Division</vt:lpstr>
      <vt:lpstr>Digital Platoon, Signals Company Mechanized Infantry (APC) Brigade, 91 Mechanized Infantry (APC) Division</vt:lpstr>
      <vt:lpstr>Radio Platoon, Signals Company Mechanized Infantry (APC) Brigade, 91 Mechanized Infantry (APC) Division</vt:lpstr>
      <vt:lpstr>Long Range Signals Platoon, Signals Company Mechanized Infantry (APC) Brigade, 91 Mechanized Infantry (APC) Division</vt:lpstr>
      <vt:lpstr>Support Company Mechanized Infantry (APC) Brigade, 91 Mechanized Infantry (APC) Division</vt:lpstr>
      <vt:lpstr>Ammunition Transport Platoon, Support Company Mechanized Infantry (APC) Brigade, 91 Mechanized Infantry (APC) Division</vt:lpstr>
      <vt:lpstr>POL Platoon, Support Company Mechanized Infantry (APC) Brigade, 91 Mechanized Infantry (APC) Division</vt:lpstr>
      <vt:lpstr>Support Platoon, Support Company Mechanized Infantry (APC) Brigade, 91 Mechanized Infantry (APC) Division</vt:lpstr>
      <vt:lpstr>Maintenance Company Mechanized Infantry (APC) Brigade, 91 Mechanized Infantry (APC) Division</vt:lpstr>
      <vt:lpstr>Maintenance Platoon, Maintenance Company Mechanized Infantry (APC) Brigade, 91 Mechanized Infantry (APC) Division</vt:lpstr>
      <vt:lpstr>Wheeled Vehicle Maintenance Platoon, Maintenance Company Mechanized Infantry (APC) Brigade, 91 Mechanized Infantry (APC) Division</vt:lpstr>
      <vt:lpstr>Ordnance Maintenance Platoon, Maintenance Company Mechanized Infantry (APC) Brigade, 91 Mechanized Infantry (APC) Division</vt:lpstr>
      <vt:lpstr>Recovery Platoon, Maintenance Company Mechanized Infantry (APC) Brigade, 91 Mechanized Infantry (APC) Division</vt:lpstr>
      <vt:lpstr>Specialist Maintenance Platoon, Maintenance Company Mechanized Infantry (APC) Brigade, 91 Mechanized Infantry (APC) Division</vt:lpstr>
      <vt:lpstr>Support Platoon, Maintenance Company Mechanized Infantry (APC) Brigade, 91 Mechanized Infantry (APC) Division</vt:lpstr>
      <vt:lpstr>Chemical Platoon Mechanized Infantry (APC) Brigade, 91 Mechanized Infantry (APC) Division</vt:lpstr>
      <vt:lpstr>Medical Platoon Mechanized Infantry (APC) Brigade, 91 Mechanized Infantry (APC) Division</vt:lpstr>
      <vt:lpstr>Tank Brigade 91 Mechanized Infantry (APC) Division</vt:lpstr>
      <vt:lpstr>Headquarters Company Tank Brigade, 91 Mechanized Infantry (APC) Division</vt:lpstr>
      <vt:lpstr>Tank Battalion Tank Brigade, 91 Mechanized Infantry (APC) Division</vt:lpstr>
      <vt:lpstr>Tank Squadron, Tank Battalion Tank Brigade, 91 Mechanized Infantry (APC) Division</vt:lpstr>
      <vt:lpstr>Signals Platoon, Tank Battalion Tank Brigade, 91 Mechanized Infantry (APC) Division</vt:lpstr>
      <vt:lpstr>Support Platoon, Tank Battalion Tank Brigade, 91 Mechanized Infantry (APC) Division</vt:lpstr>
      <vt:lpstr>Mechanized Infantry (IFV) Battalion Tank Brigade, 91 Mechanized Infantry (APC) Division</vt:lpstr>
      <vt:lpstr>Mechanized Infantry Company, Mechanized Infantry Battalion Tank Brigade, 91 Mechanized Infantry (APC) Division</vt:lpstr>
      <vt:lpstr>Mortar Battery, Mechanized Infantry Battalion Tank Brigade, 91 Mechanized Infantry (APC) Division</vt:lpstr>
      <vt:lpstr>Signals Platoon, Mechanized Infantry Battalion Tank Brigade, 91 Mechanized Infantry (APC) Division</vt:lpstr>
      <vt:lpstr>Support Platoon, Mechanized Infantry Battalion Tank Brigade, 91 Mechanized Infantry (APC) Division</vt:lpstr>
      <vt:lpstr>Field Artillery Battalion Tank Brigade, 91 Mechanized Infantry (APC) Division</vt:lpstr>
      <vt:lpstr>Field Artillery Battery, Field Artillery Battalion Tank Brigade, 91 Mechanized Infantry (APC) Division</vt:lpstr>
      <vt:lpstr>Support Company, Field Artillery Battalion Tank Brigade, 91 Mechanized Infantry (APC) Division</vt:lpstr>
      <vt:lpstr>Support Platoon, Support Company, Field Artillery Battalion Tank Brigade, 91 Mechanized Infantry (APC) Division</vt:lpstr>
      <vt:lpstr>Signals Platoon, Field Artillery Battalion Tank Brigade, 91 Mechanized Infantry (APC) Division</vt:lpstr>
      <vt:lpstr>Air Defense Artillery Battalion Tank Brigade, 91 Mechanized Infantry (APC) Division</vt:lpstr>
      <vt:lpstr>Anti Aircraft Battery, Air Defense Artillery Battalion Tank Brigade, 91 Mechanized Infantry (APC) Division</vt:lpstr>
      <vt:lpstr>SAM Battery, Air Defense Artillery Battalion Tank Brigade, 91 Mechanized Infantry (APC) Division</vt:lpstr>
      <vt:lpstr>MANPAD Battery, Air Defense Artillery Battalion Tank Brigade, 91 Mechanized Infantry (APC) Division</vt:lpstr>
      <vt:lpstr>Signals Platoon, Air Defense Artillery Battalion Tank Brigade, 91 Mechanized Infantry (APC) Division</vt:lpstr>
      <vt:lpstr>Support Platoon, Air Defense Artillery Battalion Tank Brigade, 91 Mechanized Infantry (APC) Division</vt:lpstr>
      <vt:lpstr>Reconnaissance Company Tank Brigade, 91 Mechanized Infantry (APC) Division</vt:lpstr>
      <vt:lpstr>Engineer Company Tank Brigade, 91 Mechanized Infantry (APC) Division</vt:lpstr>
      <vt:lpstr>Mine Warfare Platoon, Engineer Company Tank Brigade, 91 Mechanized Infantry (APC) Division</vt:lpstr>
      <vt:lpstr>Engineer Support Platoon, Engineer Company Tank Brigade, 91 Mechanized Infantry (APC) Division</vt:lpstr>
      <vt:lpstr>Signals Company Tank Brigade, 91 Mechanized Infantry (APC) Division</vt:lpstr>
      <vt:lpstr>Digital Platoon, Signals Company Tank Brigade, 91 Mechanized Infantry (APC) Division</vt:lpstr>
      <vt:lpstr>Radio Platoon, Signals Company Tank Brigade, 91 Mechanized Infantry (APC) Division</vt:lpstr>
      <vt:lpstr>Long Range Signals Platoon, Signals Company Tank Brigade, 91 Mechanized Infantry (APC) Division</vt:lpstr>
      <vt:lpstr>Support Company Tank Brigade, 91 Mechanized Infantry (APC) Division</vt:lpstr>
      <vt:lpstr>Ammunition Transport Platoon, Support Company Tank Brigade, 91 Mechanized Infantry (APC) Division</vt:lpstr>
      <vt:lpstr>POL Platoon, Support Company Tank Brigade, 91 Mechanized Infantry (APC) Division</vt:lpstr>
      <vt:lpstr>Support Platoon, Support Company Tank Brigade, 91 Mechanized Infantry (APC) Division</vt:lpstr>
      <vt:lpstr>Maintenance Company Tank Brigade, 91 Mechanized Infantry (APC) Division</vt:lpstr>
      <vt:lpstr>Maintenance Platoon, Maintenance Company Tank Brigade, 91 Mechanized Infantry (APC) Division</vt:lpstr>
      <vt:lpstr>Wheeled Vehicle Maintenance Platoon, Maintenance Company Tank Brigade, 91 Mechanized Infantry (APC) Division</vt:lpstr>
      <vt:lpstr>Ordnance Maintenance Platoon, Maintenance Company Tank Brigade, 91 Mechanized Infantry (APC) Division</vt:lpstr>
      <vt:lpstr>Recovery Platoon, Maintenance Company Tank Brigade, 91 Mechanized Infantry (APC) Division</vt:lpstr>
      <vt:lpstr>Specialist Maintenance Platoon, Maintenance Company Tank Brigade, 91 Mechanized Infantry (APC) Division</vt:lpstr>
      <vt:lpstr>Support Platoon, Maintenance Company Tank Brigade, 91 Mechanized Infantry (APC) Division</vt:lpstr>
      <vt:lpstr>Chemical Platoon Tank Brigade, 91 Mechanized Infantry (APC) Division</vt:lpstr>
      <vt:lpstr>Medical Platoon Tank Brigade, 91 Mechanized Infantry (APC) Division</vt:lpstr>
      <vt:lpstr>Field Artillery Brigade 91 Mechanized Infantry (APC) Division</vt:lpstr>
      <vt:lpstr>Headquarters Company Field Artillery Brigade, 91 Mechanized Infantry (APC) Division</vt:lpstr>
      <vt:lpstr>Field Artillery Battalion Field Artillery Brigade, 91 Mechanized Infantry (APC) Division</vt:lpstr>
      <vt:lpstr>Field Artillery Battery, Field Artillery Battalion Field Artillery Brigade, 91 Mechanized Infantry (APC) Division</vt:lpstr>
      <vt:lpstr>Support Company, Field Artillery Battalion Field Artillery Brigade, 91 Mechanized Infantry (APC) Division</vt:lpstr>
      <vt:lpstr>Support Platoon, Support Company, Field Artillery Battalion Field Artillery Brigade, 91 Mechanized Infantry (APC) Division</vt:lpstr>
      <vt:lpstr>Signals Platoon, Field Artillery Battalion Field Artillery Brigade, 91 Mechanized Infantry (APC) Division</vt:lpstr>
      <vt:lpstr>Multi-Barrel Rocket Launcher Battalion Field Artillery Brigade, 91 Mechanized Infantry (APC) Division</vt:lpstr>
      <vt:lpstr>Multi-Barrel Rocket Launcher Battery, Multi-Barrel Rocket Launcher Battalion Field Artillery Brigade, 91 Mechanized Infantry (APC) Division</vt:lpstr>
      <vt:lpstr>Support Company, Multi-Barrel Rocket Launcher Battalion Field Artillery Brigade, 91 Mechanized Infantry (APC) Division</vt:lpstr>
      <vt:lpstr>Support Platoon, Support Company, Multi-Barrel Rocket Launcher Battalion Field Artillery Brigade, 91 Mechanized Infantry (APC) Division</vt:lpstr>
      <vt:lpstr>Signals Platoon, Multi-Barrel Rocket Launcher Battalion Field Artillery Brigade, 91 Mechanized Infantry (APC) Division</vt:lpstr>
      <vt:lpstr>Target Acquisition Battery Field Artillery Brigade, 91 Mechanized Infantry (APC) Division</vt:lpstr>
      <vt:lpstr>Meteorological Survey Platoon, Target Acquisition Battery Field Artillery Brigade, 91 Mechanized Infantry (APC) Division</vt:lpstr>
      <vt:lpstr>Sound Ranging Platoon, Target Acquisition Battery Field Artillery Brigade, 91 Mechanized Infantry (APC) Division</vt:lpstr>
      <vt:lpstr>Long Range Sensor Platoon, Target Acquisition Battery Field Artillery Brigade, 91 Mechanized Infantry (APC) Division</vt:lpstr>
      <vt:lpstr>Counter Mortar/Counter Battery Platoon, Target Acquisition Battery Field Artillery Brigade, 91 Mechanized Infantry (APC) Division</vt:lpstr>
      <vt:lpstr>MANPAD Platoon Field Artillery Brigade, 91 Mechanized Infantry (APC) Division</vt:lpstr>
      <vt:lpstr>Support Battalion Field Artillery Brigade, 91 Mechanized Infantry (APC) Division</vt:lpstr>
      <vt:lpstr>Ammunition Supply Company, Support Battalion Field Artillery Brigade, 91 Mechanized Infantry (APC) Division</vt:lpstr>
      <vt:lpstr>POL Company, Support Battalion Field Artillery Brigade, 91 Mechanized Infantry (APC) Division</vt:lpstr>
      <vt:lpstr>Supply Company, Support Battalion Field Artillery Brigade, 91 Mechanized Infantry (APC) Division</vt:lpstr>
      <vt:lpstr>Signals Platoon, Support Battalion Field Artillery Brigade, 91 Mechanized Infantry (APC) Division</vt:lpstr>
      <vt:lpstr>Maintenance Company Field Artillery Brigade, 91 Mechanized Infantry (APC) Division</vt:lpstr>
      <vt:lpstr>Maintenance Platoon, Maintenance Company Field Artillery Brigade, 91 Mechanized Infantry (APC) Division</vt:lpstr>
      <vt:lpstr>Wheeled Vehicle Maintenance Platoon, Maintenance Company Field Artillery Brigade, 91 Mechanized Infantry (APC) Division</vt:lpstr>
      <vt:lpstr>Ordnance Maintenance Platoon, Maintenance Company Field Artillery Brigade, 91 Mechanized Infantry (APC) Division</vt:lpstr>
      <vt:lpstr>Recovery Platoon, Maintenance Company Field Artillery Brigade, 91 Mechanized Infantry (APC) Division</vt:lpstr>
      <vt:lpstr>Specialist Maintenance Platoon, Maintenance Company Field Artillery Brigade, 91 Mechanized Infantry (APC) Division</vt:lpstr>
      <vt:lpstr>Support Platoon, Maintenance Company Field Artillery Brigade, 91 Mechanized Infantry (APC) Division</vt:lpstr>
      <vt:lpstr>Signals Company Field Artillery Brigade, 91 Mechanized Infantry (APC) Division</vt:lpstr>
      <vt:lpstr>Digital Platoon, Signals Company Field Artillery Brigade, 91 Mechanized Infantry (APC) Division</vt:lpstr>
      <vt:lpstr>Radio Platoon, Signals Company Field Artillery Brigade, 91 Mechanized Infantry (APC) Division</vt:lpstr>
      <vt:lpstr>Long Range Signals Platoon, Signals Company Field Artillery Brigade, 91 Mechanized Infantry (APC) Division</vt:lpstr>
      <vt:lpstr>Chemical Platoon Field Artillery Brigade, 91 Mechanized Infantry (APC) Division</vt:lpstr>
      <vt:lpstr>Medical Platoon Field Artillery Brigade, 91 Mechanized Infantry (APC) Division</vt:lpstr>
      <vt:lpstr>Air Defense Artillery Brigade 91 Mechanized Infantry (APC) Division</vt:lpstr>
      <vt:lpstr>Headquarters Company Air Defense Artillery Brigade, 91 Mechanized Infantry (APC) Division</vt:lpstr>
      <vt:lpstr>Air Defense Artillery Battery Air Defense Artillery Brigade, 91 Mechanized Infantry (APC) Division</vt:lpstr>
      <vt:lpstr>MANPAD Battery Air Defense Artillery Brigade, 91 Mechanized Infantry (APC) Division</vt:lpstr>
      <vt:lpstr>Electronic Warfare Battery Air Defense Artillery Brigade, 91 Mechanized Infantry (APC) Division</vt:lpstr>
      <vt:lpstr>Signals Platoon Air Defense Artillery Brigade, 91 Mechanized Infantry (APC) Division</vt:lpstr>
      <vt:lpstr>Support Platoon Air Defense Artillery Brigade, 91 Mechanized Infantry (APC) Division</vt:lpstr>
      <vt:lpstr>Technical Maintenance Platoon Air Defense Artillery Brigade, 91 Mechanized Infantry (APC) Division</vt:lpstr>
      <vt:lpstr>Support Brigade 91 Mechanized Infantry (APC) Division</vt:lpstr>
      <vt:lpstr>Headquarters Company Support Brigade, 91 Mechanized Infantry (APC) Division</vt:lpstr>
      <vt:lpstr>Support Battalion Support Brigade, 91 Mechanized Infantry (APC) Division</vt:lpstr>
      <vt:lpstr>Ammunition Supply Company, Support Battalion Support Brigade, 91 Mechanized Infantry (APC) Division</vt:lpstr>
      <vt:lpstr>POL Company, Support Battalion Support Brigade, 91 Mechanized Infantry (APC) Division</vt:lpstr>
      <vt:lpstr>Supply Company, Support Battalion Support Brigade, 91 Mechanized Infantry (APC) Division</vt:lpstr>
      <vt:lpstr>Support Platoon, Support Battalion Support Brigade, 91 Mechanized Infantry (APC) Division</vt:lpstr>
      <vt:lpstr>Maintenance Battalion Support Brigade, 91 Mechanized Infantry (APC) Division</vt:lpstr>
      <vt:lpstr>Maintenance Company, Maintenance Battalion Support Brigade, 91 Mechanized Infantry (APC) Division</vt:lpstr>
      <vt:lpstr>Maintenance Platoon, Maintenance Company, Maintenance Battalion Support Brigade, 91 Mechanized Infantry (APC) Division</vt:lpstr>
      <vt:lpstr>Wheeled Vehicle Maintenance Company, Maintenance Battalion Support Brigade, 91 Mechanized Infantry (APC) Division</vt:lpstr>
      <vt:lpstr>Wheeled Vehicle Maintenance Platoon, Wheeled Vehicle Maintenance Company Maintenance Battalion, Support Brigade, 91 Mechanized Infantry (APC) Division</vt:lpstr>
      <vt:lpstr>Ordnance Maintenance Company, Maintenance Battalion Support Brigade, 91 Mechanized Infantry (APC) Division</vt:lpstr>
      <vt:lpstr>Ordnance Maintenance Platoon, Ordnance Maintenance Company Maintenance Battalion, Support Brigade, 91 Mechanized Infantry (APC) Division</vt:lpstr>
      <vt:lpstr>Recovery Platoon, Maintenance Battalion Support Brigade, 91 Mechanized Infantry (APC) Division</vt:lpstr>
      <vt:lpstr>Specialist Maintenance Platoon, Maintenance Battalion Support Brigade, 91 Mechanized Infantry (APC) Division</vt:lpstr>
      <vt:lpstr>Support Platoon, Maintenance Battalion Support Brigade, 91 Mechanized Infantry (APC) Division</vt:lpstr>
      <vt:lpstr>Signals Platoon, Maintenance Battalion Support Brigade, 91 Mechanized Infantry (APC) Division</vt:lpstr>
      <vt:lpstr>Heavy Equipment Transport Battalion Support Brigade, 91 Mechanized Infantry (APC) Division</vt:lpstr>
      <vt:lpstr>Heavy Equipment Transport Company, Heavy Equipment Transport Battalion Support Brigade, 91 Mechanized Infantry (APC) Division</vt:lpstr>
      <vt:lpstr>Heavy Equipment Transport Platoon, Heavy Equipment Transport Company Heavy Equipment Transport Battalion, Support Brigade, 91 Mechanized Infantry (APC) Division</vt:lpstr>
      <vt:lpstr>Supply Platoon, Heavy Equipment Transport Company Heavy Equipment Transport Battalion, Support Brigade, 91 Mechanized Infantry (APC) Division</vt:lpstr>
      <vt:lpstr>Support Platoon, Heavy Equipment Transport Battalion Support Brigade, 91 Mechanized Infantry (APC) Division</vt:lpstr>
      <vt:lpstr>Signals Platoon, Heavy Equipment Battalion Support Brigade, 91 Mechanized Infantry (APC) Division</vt:lpstr>
      <vt:lpstr>POL Battalion Support Brigade, 91 Mechanized Infantry (APC) Division</vt:lpstr>
      <vt:lpstr>POL Company, POL Battalion Support Brigade, 91 Mechanized Infantry (APC) Division</vt:lpstr>
      <vt:lpstr>POL Platoon, POL Company, POL Battalion Support Brigade, 91 Mechanized Infantry (APC) Division</vt:lpstr>
      <vt:lpstr>Supply Platoon, POL Company, POL Battalion Support Brigade, 91 Mechanized Infantry (APC) Division</vt:lpstr>
      <vt:lpstr>Support Platoon, POL Battalion Support Brigade, 91 Mechanized Infantry (APC) Division</vt:lpstr>
      <vt:lpstr>Signals Platoon, POL Battalion Support Brigade, 91 Mechanized Infantry (APC) Division</vt:lpstr>
      <vt:lpstr>Signals Platoon Support Brigade, 91 Mechanized Infantry (APC) Division</vt:lpstr>
      <vt:lpstr>Chemical Platoon Support Brigade, 91 Mechanized Infantry (APC) Division</vt:lpstr>
      <vt:lpstr>Medical Platoon Support Brigade, 91 Mechanized Infantry (APC) Division</vt:lpstr>
      <vt:lpstr>Anti-Tank Battalion 91 Mechanized Infantry (APC) Division</vt:lpstr>
      <vt:lpstr>Towed Anti-Tank Battery Anti-Tank Battalion, 91 Mechanized Infantry (APC) Division</vt:lpstr>
      <vt:lpstr>Self Propelled Anti-Tank Battery Anti-Tank Battalion, 91 Mechanized Infantry (APC) Division</vt:lpstr>
      <vt:lpstr>Support Platoon Anti-Tank Battalion, 91 Mechanized Infantry (APC) Division</vt:lpstr>
      <vt:lpstr>Signals Platoon Anti-Tank Battalion, 91 Mechanized Infantry (APC) Division</vt:lpstr>
      <vt:lpstr>Reconnaissance Battalion 91 Mechanized Infantry (APC) Division</vt:lpstr>
      <vt:lpstr>Reconnaissance Company Reconnaissance Battalion, 91 Mechanized Infantry (APC) Division</vt:lpstr>
      <vt:lpstr>Long Range Reconnaissance Company Reconnaissance Battalion, 91 Mechanized Infantry (APC) Division</vt:lpstr>
      <vt:lpstr>High Mobility Reconnaissance Company Reconnaissance Battalion, 91 Mechanized Infantry (APC) Division</vt:lpstr>
      <vt:lpstr>Electronic Warfare Company Reconnaissance Battalion, 91 Mechanized Infantry (APC) Division</vt:lpstr>
      <vt:lpstr>Support Platoon Reconnaissance Battalion, 91 Mechanized Infantry (APC) Division</vt:lpstr>
      <vt:lpstr>Sniper Company 91 Mechanized Infantry (APC) Division</vt:lpstr>
      <vt:lpstr>Engineer Battalion 91 Mechanized Infantry (APC) Division</vt:lpstr>
      <vt:lpstr>Mine Warfare Company Engineer Battalion, 91 Mechanized Infantry (APC) Division</vt:lpstr>
      <vt:lpstr>Mine Laying Platoon, Mine Warfare Company Engineer Battalion, 91 Mechanized Infantry (APC) Division</vt:lpstr>
      <vt:lpstr>Towed Mine Laying Platoon, Mine Warfare Company Engineer Battalion, 91 Mechanized Infantry (APC) Division</vt:lpstr>
      <vt:lpstr>Mine Breaching Platoon, Mine Warfare Company Engineer Battalion, 91 Mechanized Infantry (APC) Division</vt:lpstr>
      <vt:lpstr>Assault Crossing Company Engineer Battalion, 91 Mechanized Infantry (APC) Division</vt:lpstr>
      <vt:lpstr>Amphibious Platoon, Assault Crossing Company Engineer Battalion, 91 Mechanized Infantry (APC) Division</vt:lpstr>
      <vt:lpstr>Ferry Platoon, Assault Crossing Company Engineer Battalion, 91 Mechanized Infantry (APC) Division</vt:lpstr>
      <vt:lpstr>Diving Platoon, Assault Crossing Company Engineer Battalion, 91 Mechanized Infantry (APC) Division</vt:lpstr>
      <vt:lpstr>Engineer Support Company Engineer Battalion, 91 Mechanized Infantry (APC) Division</vt:lpstr>
      <vt:lpstr>Road Bridge Construction Company Engineer Battalion, 91 Mechanized Infantry (APC) Division</vt:lpstr>
      <vt:lpstr>Pontoon Bridging Company Engineer Battalion, 91 Mechanized Infantry (APC) Division</vt:lpstr>
      <vt:lpstr>Pontoon Bridging Platoon, Assault Crossing Company Engineer Battalion, 91 Mechanized Infantry (APC) Division</vt:lpstr>
      <vt:lpstr>Engineer Reconnaissance Platoon Engineer Battalion, 91 Mechanized Infantry (APC) Division</vt:lpstr>
      <vt:lpstr>Transport Platoon Engineer Battalion, 91 Mechanized Infantry (APC) Division</vt:lpstr>
      <vt:lpstr>Support Platoon Engineer Battalion, 91 Mechanized Infantry (APC) Division</vt:lpstr>
      <vt:lpstr>Signals Platoon Engineer Battalion, 91 Mechanized Infantry (APC) Division</vt:lpstr>
      <vt:lpstr>Signals Battalion 91 Mechanized Infantry (APC) Division</vt:lpstr>
      <vt:lpstr>Signals Company Signals Battalion, 91 Mechanized Infantry (APC) Division</vt:lpstr>
      <vt:lpstr>Digital Platoon, Signals Company Signals Battalion, 91 Mechanized Infantry (APC) Division</vt:lpstr>
      <vt:lpstr>Radio Platoon, Signals Company Signals Battalion, 91 Mechanized Infantry (APC) Division</vt:lpstr>
      <vt:lpstr>Long Range Signals Platoon, Signals Company Signals Battalion, 91 Mechanized Infantry (APC) Division</vt:lpstr>
      <vt:lpstr>Courier Platoon Signals Battalion, 91 Mechanized Infantry (APC) Division</vt:lpstr>
      <vt:lpstr>Support Platoon Signals Battalion, 91 Mechanized Infantry (APC) Division</vt:lpstr>
      <vt:lpstr>Chemical Battalion 91 Mechanized Infantry (APC) Division</vt:lpstr>
      <vt:lpstr>Decontamination Company Chemical Battalion, 91 Mechanized Infantry (APC) Division</vt:lpstr>
      <vt:lpstr>Vehicle Decontamination Platoon, Decontamination Company Chemical Battalion, 91 Mechanized Infantry (APC) Division</vt:lpstr>
      <vt:lpstr>Personnel Decontamination Platoon, Decontamination Company Chemical Battalion, 91 Mechanized Infantry (APC) Division</vt:lpstr>
      <vt:lpstr>NBC Reconnaissance Company Chemical Battalion, 91 Mechanized Infantry (APC) Division</vt:lpstr>
      <vt:lpstr>Support Platoon Chemical Battalion, 91 Mechanized Infantry (APC) Division</vt:lpstr>
      <vt:lpstr>Medical Battalion 91 Mechanized Infantry (APC) Division</vt:lpstr>
      <vt:lpstr>Medical Company Medical Battalion, 91 Mechanized Infantry (APC) Division</vt:lpstr>
      <vt:lpstr>Surgical Platoon, Medical Company Medical Battalion, 91 Mechanized Infantry (APC) Division</vt:lpstr>
      <vt:lpstr>Intermediate Medical Platoon, Medical Company Medical Battalion, 91 Mechanized Infantry (APC) Division</vt:lpstr>
      <vt:lpstr>Evacuation Company Medical Battalion, 91 Mechanized Infantry (APC) Division</vt:lpstr>
      <vt:lpstr>Evacuation Platoon, Evacuation Company Medical Battalion, 91 Mechanized Infantry (APC) Division</vt:lpstr>
      <vt:lpstr>Chemical Platoon Medical Battalion, 91 Mechanized Infantry (APC) Division</vt:lpstr>
      <vt:lpstr>Support Platoon Medical Battalion, 91 Mechanized Infantry (APC) Division</vt:lpstr>
      <vt:lpstr>9 RISTA Command Eastern Army</vt:lpstr>
      <vt:lpstr>Headquarters Company, 9 RISTA Command Eastern Army</vt:lpstr>
      <vt:lpstr>Headquarters Company, 925 Signals Reconnaissance Brigade 9 RISTA Command, Eastern Army</vt:lpstr>
      <vt:lpstr>Headquarters Company, 925 Signals Reconnaissance Brigade 9 RISTA Command, Eastern Army</vt:lpstr>
      <vt:lpstr>Signals Reconnaissance Battalion,925 Signals Reconnaissance Brigade 9 RISTA Command, Eastern Army</vt:lpstr>
      <vt:lpstr>Signals Reconnaissance Company, Signals Reconnaissance Battalion, 925 Signals Reconnaissance Brigade 9 RISTA Command, Eastern Army</vt:lpstr>
      <vt:lpstr>Radio Direction-Finding Platoon, Signals Reconnaissance Company Signals Reconnaissance Battalion, 925 Signals Reconnaissance Brigade 9 RISTA Command, Eastern Army</vt:lpstr>
      <vt:lpstr>UHF Radio Direction-Finding Platoon, Signals Reconnaissance Company Signals Reconnaissance Battalion, 925 Signals Reconnaissance Brigade 9 RISTA Command, Eastern Army</vt:lpstr>
      <vt:lpstr>Cyber Intercept Direction-Finding Platoon, Signals Reconnaissance Company Signals Reconnaissance Battalion, 925 Signals Reconnaissance Brigade 9 RISTA Command, Eastern Army</vt:lpstr>
      <vt:lpstr>Radar Intercept &amp; Direction Finding Company, Signals Reconnaissance Battalion, 925 Signals Reconnaissance Brigade 9 RISTA Command, Eastern Army</vt:lpstr>
      <vt:lpstr>Ground Radar Platoon, Radar Intercept &amp; Direction Finding Company Signals Reconnaissance Battalion, 925 Signals Reconnaissance Brigade 9 RISTA Command, Eastern Army</vt:lpstr>
      <vt:lpstr>Aviation Radar Platoon, Radar Intercept &amp; Direction Finding Company Signals Reconnaissance Battalion, 925 Signals Reconnaissance Brigade 9 RISTA Command, Eastern Army</vt:lpstr>
      <vt:lpstr>Electronic Warfare Company, Signals Reconnaissance Battalion 925 Signals Reconnaissance Brigade, 9 RISTA Command, Eastern Army</vt:lpstr>
      <vt:lpstr>Support Platoon, Signals Reconnaissance Battalion 925 Signals Reconnaissance Brigade, 9 RISTA Command, Eastern Army</vt:lpstr>
      <vt:lpstr>Signals Platoon, Signals Reconnaissance Battalion 925 Signals Reconnaissance Brigade, 9 RISTA Command, Eastern Army</vt:lpstr>
      <vt:lpstr>Intelligence Management Company, Signals Reconnaissance Battalion, 925 Signals Reconnaissance Brigade, 9 RISTA Command, Eastern Army</vt:lpstr>
      <vt:lpstr>Signals Company, Signals Reconnaissance Battalion, 925 Signals Reconnaissance Brigade, 9 RISTA Command, Eastern Army</vt:lpstr>
      <vt:lpstr>Digital Platoon, Signals Company, Signals Reconnaissance Battalion, 925 Signals Reconnaissance Brigade, 9 RISTA Command, Eastern Army</vt:lpstr>
      <vt:lpstr>Radio Platoon, Signals Company, Signals Reconnaissance Battalion, 925 Signals Reconnaissance Brigade, 9 RISTA Command, Eastern Army</vt:lpstr>
      <vt:lpstr>Long Range Signals Platoon, Signals Company, Signals Reconnaissance Battalion, 925 Signals Reconnaissance Brigade, 9 RISTA Command, Eastern Army</vt:lpstr>
      <vt:lpstr>Support Battalion, Signals Reconnaissance Battalion, 925 Signals Reconnaissance Brigade, 9 RISTA Command, Eastern Army</vt:lpstr>
      <vt:lpstr>Ammunition Supply Company, Support Battalion, Signals Reconnaissance Battalion, 925 Signals Reconnaissance Brigade, 9 RISTA Command, Eastern Army</vt:lpstr>
      <vt:lpstr>POL Company, Support Battalion, Signals Reconnaissance Battalion, 925 Signals Reconnaissance Brigade, 9 RISTA Command, Eastern Army</vt:lpstr>
      <vt:lpstr>Supply Company, Support Battalion, Signals Reconnaissance Battalion, 925 Signals Reconnaissance Brigade, 9 RISTA Command, Eastern Army</vt:lpstr>
      <vt:lpstr>Support Platoon, Support Battalion, Signals Reconnaissance Battalion, 925 Signals Reconnaissance Brigade, 9 RISTA Command, Eastern Army</vt:lpstr>
      <vt:lpstr>Technical Maintenance Platoon, Signals Reconnaissance Battalion, 925 Signals Reconnaissance Brigade, 9 RISTA Command, Eastern Army</vt:lpstr>
      <vt:lpstr>Chemical Platoon, Signals Reconnaissance Battalion, 925 Signals Reconnaissance Brigade, 9 RISTA Command, Eastern Army</vt:lpstr>
      <vt:lpstr>Medical Platoon, Signals Reconnaissance Battalion, 925 Signals Reconnaissance Brigade, 9 RISTA Command, Eastern Army</vt:lpstr>
      <vt:lpstr>990 Unmanned Aerial Vehicle Battalion 9 RISTA Command, Eastern Army</vt:lpstr>
      <vt:lpstr>Unmanned Aerial Vehicle Company, 990 Unmanned Aerial Vehicle Battalion,  9 RISTA Command, Eastern Army</vt:lpstr>
      <vt:lpstr>Ground Control Platoon, Unmanned Aerial Vehicle Company 990 Unmanned Aerial Vehicle Battalion, 9 RISTA Command, Eastern Army</vt:lpstr>
      <vt:lpstr>Unmanned Combat Aerial Vehicle Company, 990 Unmanned Aerial Vehicle Battalion,  9 RISTA Command, Eastern Army</vt:lpstr>
      <vt:lpstr>Ground Control Platoon, Unmanned Combat Aerial Vehicle Company,  990 Unmanned Aerial Vehicle Battalion 9 RISTA Command, Eastern Army</vt:lpstr>
      <vt:lpstr>Signals Platoon, 990 Unmanned Aerial Vehicle Battalion 9 RISTA Command, Eastern Army</vt:lpstr>
      <vt:lpstr>Ordnance Maintenance Platoon, Unmanned Combat Aerial Vehicle Company 990 Unmanned Aerial Vehicle Battalion, 9 RISTA Command, Eastern Army</vt:lpstr>
      <vt:lpstr>931 Signals Battalion 9 RISTA Command, Eastern Army</vt:lpstr>
      <vt:lpstr>Signals Company 931 Signals Battalion, 9 RISTA Command, Eastern Army</vt:lpstr>
      <vt:lpstr>Digital Platoon, Signals Company 931 Signals Battalion, 9 RISTA Command, Eastern Army</vt:lpstr>
      <vt:lpstr>Radio Platoon, Signals Company 931 Signals Battalion, 9 RISTA Command, Eastern Army</vt:lpstr>
      <vt:lpstr>Long Range Signals Platoon, Signals Company 931 Signals Battalion, 9 RISTA Command, Eastern Army</vt:lpstr>
      <vt:lpstr>Courier Platoon 931 Signals Battalion, 9 RISTA Command, Eastern Army</vt:lpstr>
      <vt:lpstr>Support Platoon 931 Signals Battalion, 9 RISTA Command, Eastern Army</vt:lpstr>
      <vt:lpstr>979 Information Warfare Brigade 9 RISTA Command, Eastern Army</vt:lpstr>
      <vt:lpstr>Headquarters Company, 979 Information Warfare Brigade 9 RISTA Command, Eastern Army</vt:lpstr>
      <vt:lpstr>Deception Battalion, 979 Information Warfare Brigade 9 RISTA Command, Eastern Army</vt:lpstr>
      <vt:lpstr>Influence Company, Deception Battalion, 979 Information Warfare Brigade 9 RISTA Command, Eastern Army</vt:lpstr>
      <vt:lpstr>Radio Production Platoon, Influence Company, Deception Battalion 979 Information Warfare Brigade, 9 RISTA Command, Eastern Army</vt:lpstr>
      <vt:lpstr>TV/Video Production Platoon, Influence Company, Deception Battalion 979 Information Warfare Brigade, 9 RISTA Command, Eastern Army</vt:lpstr>
      <vt:lpstr>Print Production Platoon, Influence Company, Deception Battalion 979 Information Warfare Brigade, 9 RISTA Command, Eastern Army</vt:lpstr>
      <vt:lpstr>Internet Production Platoon, Influence Company, Deception Battalion 979 Information Warfare Brigade, 9 RISTA Command, Eastern Army</vt:lpstr>
      <vt:lpstr>Information Support Company, Deception Battalion 979 Information Warfare Brigade, 9 RISTA Command, Eastern Army</vt:lpstr>
      <vt:lpstr>Monitor Platoon, Information Support Company, Deception Battalion 979 Information Warfare Brigade, 9 RISTA Command, Eastern Army</vt:lpstr>
      <vt:lpstr>TV/Video Monitor Platoon, Information Support Company, Deception Battalion 979 Information Warfare Brigade, 9 RISTA Command, Eastern Army</vt:lpstr>
      <vt:lpstr>Radio Monitor Platoon, Information Support Company, Deception Battalion 979 Information Warfare Brigade, 9 RISTA Command, Eastern Army</vt:lpstr>
      <vt:lpstr>Internet Monitor Platoon, Information Support Company, Deception Battalion 979 Information Warfare Brigade, 9 RISTA Command, Eastern Army</vt:lpstr>
      <vt:lpstr>Intelligence Management Platoon, Information Support Company, Deception Battalion 979 Information Warfare Brigade, 9 RISTA Command, Eastern Army</vt:lpstr>
      <vt:lpstr>Electronic Warfare Deception Company, Deception Battalion 979 Information Warfare Brigade, 9 RISTA Command, Eastern Army</vt:lpstr>
      <vt:lpstr>EW Manipulation Platoon, Electronic Warfare Deception Company, Deception Battalion 979 Information Warfare Brigade, 9 RISTA Command, Eastern Army</vt:lpstr>
      <vt:lpstr>EW Simulation Platoon, Electronic Warfare Deception Company, Deception Battalion 979 Information Warfare Brigade, 9 RISTA Command, Eastern Army</vt:lpstr>
      <vt:lpstr>EW Imitation Platoon, Electronic Warfare Deception Company, Deception Battalion 979 Information Warfare Brigade, 9 RISTA Command, Eastern Army</vt:lpstr>
      <vt:lpstr>Physical Deception Company, Deception Battalion 979 Information Warfare Brigade, 9 RISTA Command, Eastern Army</vt:lpstr>
      <vt:lpstr>Signals Platoon, Deception Battalion 979 Information Warfare Brigade, 9 RISTA Command, Eastern Army</vt:lpstr>
      <vt:lpstr>Support Platoon, Deception Battalion 979 Information Warfare Brigade, 9 RISTA Command, Eastern Army</vt:lpstr>
      <vt:lpstr>Information Attack Battalion 979 Information Warfare Brigade, 9 RISTA Command, Eastern Army</vt:lpstr>
      <vt:lpstr>Information Attack Company, Information Attack Battalion 979 Information Warfare Brigade, 9 RISTA Command, Eastern Army</vt:lpstr>
      <vt:lpstr>Information Attack Platoon, Information Attack Company, Information Attack Battalion 979 Information Warfare Brigade, 9 RISTA Command, Eastern Army</vt:lpstr>
      <vt:lpstr>Signals Platoon, Information Attack Battalion 979 Information Warfare Brigade, 9 RISTA Command, Eastern Army</vt:lpstr>
      <vt:lpstr>Support Platoon, Information Attack Battalion 979 Information Warfare Brigade, 9 RISTA Command, Eastern Army</vt:lpstr>
      <vt:lpstr>Perception Management Battalion 979 Information Warfare Brigade, 9 RISTA Command, Eastern Army</vt:lpstr>
      <vt:lpstr>Perception Management Company, Perception Management Battalion 979 Information Warfare Brigade, 9 RISTA Command, Eastern Army</vt:lpstr>
      <vt:lpstr>Perception Management Platoon, Perception Management Company, Perception Management Battalion, 979 Information Warfare Brigade, 9 RISTA Command, Eastern Army</vt:lpstr>
      <vt:lpstr>Direct Action Platoon, Perception Management Company, Perception Management Battalion, 979 Information Warfare Brigade, 9 RISTA Command, Eastern Army</vt:lpstr>
      <vt:lpstr>Operational Planning C2 Platoon, Perception Management Company, Perception Management Battalion, 979 Information Warfare Brigade, 9 RISTA Command, Eastern Army</vt:lpstr>
      <vt:lpstr>Dissemination Platoon, Perception Management Company, Perception Management Battalion, 979 Information Warfare Brigade, 9 RISTA Command, Eastern Army</vt:lpstr>
      <vt:lpstr>Research &amp; Planning Company, Perception Management Battalion 979 Information Warfare Brigade, 9 RISTA Command, Eastern Army</vt:lpstr>
      <vt:lpstr>Signals Platoon, Perception Management Battalion 979 Information Warfare Brigade, 9 RISTA Command, Eastern Army</vt:lpstr>
      <vt:lpstr>Support Platoon, Perception Management Battalion 979 Information Warfare Brigade, 9 RISTA Command, Eastern Army</vt:lpstr>
      <vt:lpstr>Electronic Warfare Battalion, 979 Information Warfare Brigade 9 RISTA Command, Eastern Army</vt:lpstr>
      <vt:lpstr>Electronic Warfare Company, Electronic Warfare Battalion 979 Information Warfare Brigade, 9 RISTA Command, Eastern Army</vt:lpstr>
      <vt:lpstr>Electronic Warfare Platoon, Electronic Warfare Company, Electronic Warfare Battalion 979 Information Warfare Brigade, 9 RISTA Command, Eastern Army</vt:lpstr>
      <vt:lpstr>Target Locating Company, Electronic Warfare Battalion 979 Information Warfare Brigade, 9 RISTA Command, Eastern Army</vt:lpstr>
      <vt:lpstr>Target Locating Platoon, Target Locating Company, Electronic Warfare Battalion 979 Information Warfare Brigade, 9 RISTA Command, Eastern Army</vt:lpstr>
      <vt:lpstr>UAV Jamming Company, Electronic Warfare Battalion 979 Information Warfare Brigade, 9 RISTA Command, Eastern Army</vt:lpstr>
      <vt:lpstr>Signals Platoon, Electronic Warfare Battalion 979 Information Warfare Brigade, 9 RISTA Command, Eastern Army</vt:lpstr>
      <vt:lpstr>Support Platoon, Electronic Warfare Battalion 979 Information Warfare Brigade, 9 RISTA Command, Eastern Army</vt:lpstr>
      <vt:lpstr>979 Intelligence Management Company 979 Information Warfare Brigade, 9 RISTA Command, Eastern Army</vt:lpstr>
      <vt:lpstr>Intelligence Management Platoon, Intelligence Management Company 979 Information Warfare Brigade, 9 RISTA Command, Eastern Army</vt:lpstr>
      <vt:lpstr>979 Information Protection Company 979 Information Warfare Brigade, 9 RISTA Command, Eastern Army</vt:lpstr>
      <vt:lpstr>Information Security Platoon, Information Protection Company 979 Information Warfare Brigade, 9 RISTA Command, Eastern Army</vt:lpstr>
      <vt:lpstr>Network Security Platoon, Information Protection Company 979 Information Warfare Brigade, 9 RISTA Command, Eastern Army</vt:lpstr>
      <vt:lpstr>Anti Hacking Platoon, Information  Security Company 979 Information Warfare Brigade, 9 RISTA Command, Eastern Army</vt:lpstr>
      <vt:lpstr>Signals Company, 979 Information Warfare Brigade 9 RISTA Command, Eastern Army</vt:lpstr>
      <vt:lpstr>Digital Platoon, Signals Company 979 Information Warfare Brigade, 9 RISTA Command, Eastern Army</vt:lpstr>
      <vt:lpstr>Radio Platoon, Signals Company 979 Information Warfare Brigade, 9 RISTA Command, Eastern Army</vt:lpstr>
      <vt:lpstr>Long Range Signals Platoon, Signals Company 979 Information Warfare Brigade, 9 RISTA Command, Eastern Army</vt:lpstr>
      <vt:lpstr>Support Battalion, 979 Information Warfare Brigade 9 RISTA Command, Eastern Army</vt:lpstr>
      <vt:lpstr>Ammunition Supply Company, Support Battalion 979 Information Warfare Brigade, 9 RISTA Command, Eastern Army</vt:lpstr>
      <vt:lpstr>POL Company, Support Battalion 979 Information Warfare Brigade, 9 RISTA Command, Eastern Army</vt:lpstr>
      <vt:lpstr>Supply Company, Support Battalion 979 Information Warfare Brigade, 9 RISTA Command, Eastern Army</vt:lpstr>
      <vt:lpstr>Support Platoon, Support Battalion 979 Information Warfare Brigade, 9 RISTA Command, Eastern Army</vt:lpstr>
      <vt:lpstr>Technical Maintenance Platoon, 979 Information Warfare Brigade 9 RISTA Command, Eastern Army</vt:lpstr>
      <vt:lpstr>Chemical Platoon, 979 Information Warfare Brigade 9 RISTA Command, Eastern Army</vt:lpstr>
      <vt:lpstr>Medical Platoon, 979 Information Warfare Brigade 9 RISTA Command, Eastern Army</vt:lpstr>
      <vt:lpstr>920 Separate Motorized Infantry Brigade Eastern Army</vt:lpstr>
      <vt:lpstr>Headquarters Company, Separate Motorized Infantry Brigade Eastern Army</vt:lpstr>
      <vt:lpstr>Motorized Infantry Battalion, Separate Motorized Infantry Brigade Eastern Army</vt:lpstr>
      <vt:lpstr>Motorized Infantry Company, Motorized Infantry Battalion Separate Motorized Infantry Brigade, Eastern Army</vt:lpstr>
      <vt:lpstr>Weapons Platoon, Motorized Infantry Company Motorized Infantry Battalion, Separate Motorized Infantry Brigade, Eastern Army</vt:lpstr>
      <vt:lpstr>Mortar Battery, Motorized Infantry Battalion Separate Motorized Infantry Brigade, Eastern Army</vt:lpstr>
      <vt:lpstr>Reconnaissance Platoon, Motorized Infantry Battalion Separate Motorized Infantry Brigade, Eastern Army</vt:lpstr>
      <vt:lpstr>Anti-Tank Guided Missile Platoon, Motorized Infantry Battalion Separate Motorized Infantry Brigade, Eastern Army</vt:lpstr>
      <vt:lpstr>Signals Platoon, Motorized Infantry Battalion Separate Motorized Infantry Brigade, Eastern Army</vt:lpstr>
      <vt:lpstr>Transport Platoon, Motorized Infantry Battalion Separate Motorized Infantry Brigade, Eastern Army</vt:lpstr>
      <vt:lpstr>Support Platoon, Motorized Infantry Battalion Separate Motorized Infantry Brigade, Eastern Army</vt:lpstr>
      <vt:lpstr>Tank Battalion Separate Motorized Infantry Brigade, Eastern Army</vt:lpstr>
      <vt:lpstr>Tank Squadron, Tank Battalion Separate Motorized Infantry Brigade, Eastern Army</vt:lpstr>
      <vt:lpstr>Signals Platoon, Tank Battalion Separate Motorized Infantry Brigade, Eastern Army</vt:lpstr>
      <vt:lpstr>Support Platoon, Tank Battalion Separate Motorized Infantry Brigade, Eastern Army</vt:lpstr>
      <vt:lpstr>Light Tank Battalion Separate Motorized Infantry Brigade, Eastern Army</vt:lpstr>
      <vt:lpstr>Light Tank Squadron, Light Tank Battalion Separate Motorized Infantry Brigade, Eastern Army</vt:lpstr>
      <vt:lpstr>Signals Platoon, Light Tank Battalion Separate Motorized Infantry Brigade, Eastern Army</vt:lpstr>
      <vt:lpstr>Support Platoon, Light Tank Battalion Separate Motorized Infantry Brigade, Eastern Army</vt:lpstr>
      <vt:lpstr>Anti-Tank Battalion Separate Motorized Infantry Brigade, Eastern Army</vt:lpstr>
      <vt:lpstr>Anti-Tank Gun Battery, Anti-Tank Battalion Separate Motorized Infantry Brigade, Eastern Army</vt:lpstr>
      <vt:lpstr>Anti-Tank Guided Missile Battery, Anti-Tank Battalion Separate Motorized Infantry Brigade, Eastern Army</vt:lpstr>
      <vt:lpstr>Signals Platoon, Anti-Tank Battalion Separate Motorized Infantry Brigade, Eastern Army</vt:lpstr>
      <vt:lpstr>Support Platoon, Anti-Tank Battalion Separate Motorized Infantry Brigade, Eastern Army</vt:lpstr>
      <vt:lpstr>Field Artillery Battalion Separate Motorized Infantry Brigade, Eastern Army</vt:lpstr>
      <vt:lpstr>Field Artillery Battery, Field Artillery Battalion Separate Motorized Infantry Brigade, Eastern Army</vt:lpstr>
      <vt:lpstr>Multi Barrel Rocket Launcher Battery, Field Artillery Battalion Separate Motorized Infantry Brigade, Eastern Army</vt:lpstr>
      <vt:lpstr>Target Acquisition Platoon, Field Artillery Battalion Separate Motorized Infantry Brigade, Eastern Army</vt:lpstr>
      <vt:lpstr>Support Company, Field Artillery Battalion Separate Motorized Infantry Brigade, Eastern Army</vt:lpstr>
      <vt:lpstr>Support Platoon, Support Company Field Artillery Battalion, Separate Motorized Infantry Brigade, Eastern Army</vt:lpstr>
      <vt:lpstr>Signals Platoon, Field Artillery Battalion Separate Motorized Infantry Brigade, Eastern Army</vt:lpstr>
      <vt:lpstr>Air Defense Artillery Battalion Separate Motorized Infantry Brigade, Eastern Army</vt:lpstr>
      <vt:lpstr>Anti Aircraft Battery, Air Defense Artillery Battalion Separate Motorized Infantry Brigade, Eastern Army</vt:lpstr>
      <vt:lpstr>MANPAD Battery, Air Defense Artillery Battalion Separate Motorized Infantry Brigade, Eastern Army</vt:lpstr>
      <vt:lpstr>Signals Platoon, Air Defense Artillery Battalion Separate Motorized Infantry Brigade, Eastern Army</vt:lpstr>
      <vt:lpstr>Support Platoon, Air Defense Artillery Battalion Separate Motorized Infantry Brigade, Eastern Army</vt:lpstr>
      <vt:lpstr>Reconnaissance Battalion Separate Motorized Infantry Brigade, Eastern Army</vt:lpstr>
      <vt:lpstr>Long Range Reconnaissance Company, Reconnaissance Battalion Separate Motorized Infantry Brigade, Eastern Army</vt:lpstr>
      <vt:lpstr>Reconnaissance Company, Reconnaissance Battalion Separate Motorized Infantry Brigade, Eastern Army</vt:lpstr>
      <vt:lpstr>High Mobility Reconnaissance Company, Reconnaissance Battalion Separate Motorized Infantry Brigade, Eastern Army</vt:lpstr>
      <vt:lpstr>Electronic Warfare Company, Reconnaissance Battalion Separate Motorized Infantry Brigade, Eastern Army</vt:lpstr>
      <vt:lpstr>Support Platoon, Reconnaissance Battalion Separate Motorized Infantry Brigade, Eastern Army</vt:lpstr>
      <vt:lpstr>Signals Platoon, Reconnaissance Battalion Separate Motorized Infantry Brigade, Eastern Army</vt:lpstr>
      <vt:lpstr>Sniper Platoon Separate Motorized Infantry Brigade, Eastern Army</vt:lpstr>
      <vt:lpstr>Engineer Battalion Separate Motorized Infantry Brigade, Eastern Army</vt:lpstr>
      <vt:lpstr>Mine Warfare Company, Engineer Battalion Separate Motorized Infantry Brigade, Eastern Army</vt:lpstr>
      <vt:lpstr>Mine Laying Platoon, Mine Warfare Company, Engineer Battalion Separate Motorized Infantry Brigade, Eastern Army</vt:lpstr>
      <vt:lpstr>Towed Mine Laying Platoon, Mine Warfare Company, Engineer Battalion Separate Motorized Infantry Brigade, Eastern Army</vt:lpstr>
      <vt:lpstr>Mine Breaching Platoon, Mine Warfare Company, Engineer Battalion Separate Motorized Infantry Brigade, Eastern Army</vt:lpstr>
      <vt:lpstr>Assault Crossing Company, Engineer Battalion Separate Motorized Infantry Brigade, Eastern Army</vt:lpstr>
      <vt:lpstr>Amphibious Platoon, Assault Crossing Company, Engineer Battalion Separate Motorized Infantry Brigade, Eastern Army</vt:lpstr>
      <vt:lpstr>Ferry Platoon, Assault Crossing Company, Engineer Battalion Separate Motorized Infantry Brigade, Eastern Army</vt:lpstr>
      <vt:lpstr>Diving Platoon, Assault Crossing Company, Engineer Battalion Separate Motorized Infantry Brigade, Eastern Army</vt:lpstr>
      <vt:lpstr>Engineer Support Company, Engineer Battalion Separate Motorized Infantry Brigade, Eastern Army</vt:lpstr>
      <vt:lpstr>Road Bridge Construction Company, Engineer Battalion Separate Motorized Infantry Brigade, Eastern Army</vt:lpstr>
      <vt:lpstr>Pontoon Bridging Company, Engineer Battalion Separate Motorized Infantry Brigade, Eastern Army</vt:lpstr>
      <vt:lpstr>Pontoon Bridging Platoon, Assault Crossing Company, Engineer Battalion Separate Motorized Infantry Brigade, Eastern Army</vt:lpstr>
      <vt:lpstr>Engineer Reconnaissance Platoon, Engineer Battalion Separate Motorized Infantry Brigade, Eastern Army</vt:lpstr>
      <vt:lpstr>Transport Platoon, Engineer Battalion Separate Motorized Infantry Brigade, Eastern Army</vt:lpstr>
      <vt:lpstr>Support Platoon, Engineer Battalion Separate Motorized Infantry Brigade, Eastern Army</vt:lpstr>
      <vt:lpstr>Signals Platoon, Engineer Battalion Separate Motorized Infantry Brigade, Eastern Army</vt:lpstr>
      <vt:lpstr>Support Battalion Separate Motorized Infantry Brigade, Eastern Army</vt:lpstr>
      <vt:lpstr>Ammunition Supply Company, Support Battalion Separate Motorized Infantry Brigade, Eastern Army</vt:lpstr>
      <vt:lpstr>POL Company, Support Battalion Separate Motorized Infantry Brigade, Eastern Army</vt:lpstr>
      <vt:lpstr>Support Platoon, Support Battalion Separate Motorized Infantry Brigade, Eastern Army</vt:lpstr>
      <vt:lpstr>Maintenance Battalion Separate Motorized Infantry Brigade, Eastern Army</vt:lpstr>
      <vt:lpstr>Maintenance Company, Maintenance Battalion Separate Motorized Infantry Brigade, Eastern Army</vt:lpstr>
      <vt:lpstr>Maintenance Platoon, Maintenance Company, Maintenance Battalion Separate Motorized Infantry Brigade, Eastern Army</vt:lpstr>
      <vt:lpstr>Wheeled Vehicle Maintenance Company, Maintenance Battalion Separate Motorized Infantry Brigade, Eastern Army</vt:lpstr>
      <vt:lpstr>Wheeled Vehicle Maintenance Platoon, Wheeled Vehicle Maintenance Company Maintenance Battalion, Separate Motorized Infantry Brigade, Eastern Army</vt:lpstr>
      <vt:lpstr>Ordnance Maintenance Company, Maintenance Battalion Separate Motorized Infantry Brigade, Eastern Army</vt:lpstr>
      <vt:lpstr>Ordnance Maintenance Platoon, Ordnance Maintenance Company Maintenance Battalion, Separate Motorized Infantry Brigade, Eastern Army</vt:lpstr>
      <vt:lpstr>Recovery Platoon, Maintenance Battalion Separate Motorized Infantry Brigade, Eastern Army</vt:lpstr>
      <vt:lpstr>Specialist Maintenance Platoon, Maintenance Battalion Separate Motorized Infantry Brigade, Eastern Army</vt:lpstr>
      <vt:lpstr>Support Platoon, Maintenance Battalion Separate Motorized Infantry Brigade, Eastern Army</vt:lpstr>
      <vt:lpstr>Signals Platoon, Maintenance Battalion Separate Motorized Infantry Brigade, Eastern Army</vt:lpstr>
      <vt:lpstr>Signals Company Separate Motorized Infantry Brigade, Eastern Army</vt:lpstr>
      <vt:lpstr>Digital Platoon, Signals Company Separate Motorized Infantry Brigade, Eastern Army</vt:lpstr>
      <vt:lpstr>Radio Platoon, Signals Company Separate Motorized Infantry Brigade, Eastern Army</vt:lpstr>
      <vt:lpstr>Long Range Signals Platoon, Signals Company Separate Motorized Infantry Brigade, Eastern Army</vt:lpstr>
      <vt:lpstr>Medical Company Separate Motorized Infantry Brigade, Eastern Army</vt:lpstr>
      <vt:lpstr>Surgical Platoon, Medical Company Separate Motorized Infantry Brigade, Eastern Army</vt:lpstr>
      <vt:lpstr>Intermediate Medical Platoon, Medical Company Separate Motorized Infantry Brigade, Eastern Army</vt:lpstr>
      <vt:lpstr>Chemical Company Separate Motorized Infantry Brigade, Eastern Army</vt:lpstr>
      <vt:lpstr>Vehicle Decontamination Platoon Motorized Separate Motorized Infantry Brigade, Eastern Army</vt:lpstr>
      <vt:lpstr>Combat Vehicle Decontamination Platoon Motorized Separate Motorized Infantry Brigade, Eastern Army</vt:lpstr>
      <vt:lpstr>Personnel Decontamination Platoon Motorized Separate Motorized Infantry Brigade, Eastern Army</vt:lpstr>
      <vt:lpstr>Chemical Reconnaissance Platoon, Chemical Company Motorized Separate Motorized Infantry Brigade, Eastern Army</vt:lpstr>
      <vt:lpstr>940 Separate Tank Brigade Eastern Army</vt:lpstr>
      <vt:lpstr>Headquarters Company 940 Separate Tank Brigade, Eastern Army</vt:lpstr>
      <vt:lpstr>Mechanized Infantry (IFV) Battalion 940 Separate Tank Brigade, Eastern Army</vt:lpstr>
      <vt:lpstr>Mechanized Infantry Company, Mechanized Infantry Battalion 940 Separate Tank Brigade, Eastern Army</vt:lpstr>
      <vt:lpstr>Mortar Battery, Mechanized Infantry Battalion 940 Separate Tank Brigade, Eastern Army</vt:lpstr>
      <vt:lpstr>Signals Platoon, Mechanized Infantry Battalion 940 Separate Tank Brigade, Eastern Army</vt:lpstr>
      <vt:lpstr>Support Platoon, Mechanized Infantry Battalion 940 Separate Tank Brigade, Eastern Army</vt:lpstr>
      <vt:lpstr>Tank Battalion 940 Separate Tank Brigade, Eastern Army</vt:lpstr>
      <vt:lpstr>Tank Squadron, Tank Battalion 940 Separate Tank Brigade, Eastern Army</vt:lpstr>
      <vt:lpstr>Signals Platoon, Tank Battalion 940 Separate Tank Brigade, Eastern Army</vt:lpstr>
      <vt:lpstr>Support Platoon, Tank Battalion 940 Separate Tank Brigade, Eastern Army</vt:lpstr>
      <vt:lpstr>Anti-Tank Battalion 940 Separate Tank Brigade, Eastern Army</vt:lpstr>
      <vt:lpstr>Anti-Tank Gun Battery, Anti-Tank Battalion 940 Separate Tank Brigade, Eastern Army</vt:lpstr>
      <vt:lpstr>Anti-Tank Guided Missile Battery, Anti-Tank Battalion 940 Separate Tank Brigade, Eastern Army</vt:lpstr>
      <vt:lpstr>Signals Platoon, Anti-Tank Battalion 940 Separate Tank Brigade, Eastern Army</vt:lpstr>
      <vt:lpstr>Support Platoon, Anti-Tank Battalion 940 Separate Tank Brigade, Eastern Army</vt:lpstr>
      <vt:lpstr>Field Artillery Battalion 940 Separate Tank Brigade, Eastern Army</vt:lpstr>
      <vt:lpstr>Field Artillery Battery, Field Artillery Battalion 940 Separate Tank Brigade, Eastern Army</vt:lpstr>
      <vt:lpstr>Multi Barrel Rocket Launcher Battery, Field Artillery Battalion 940 Separate Tank Brigade, Eastern Army</vt:lpstr>
      <vt:lpstr>Target Acquisition Platoon, Field Artillery Battalion 940 Separate Tank Brigade, Eastern Army</vt:lpstr>
      <vt:lpstr>Support Company, Field Artillery Battalion 940 Separate Tank Brigade, Eastern Army</vt:lpstr>
      <vt:lpstr>Support Platoon, Support Company, Field Artillery Battalion 940 Separate Tank Brigade, Eastern Army</vt:lpstr>
      <vt:lpstr>Signals Platoon, Field Artillery Battalion 940 Separate Tank Brigade, Eastern Army</vt:lpstr>
      <vt:lpstr>Air Defense Artillery Battalion 940 Separate Tank Brigade, Eastern Army</vt:lpstr>
      <vt:lpstr>Anti Aircraft Battery, Air Defense Artillery Battalion 940 Separate Tank Brigade, Eastern Army</vt:lpstr>
      <vt:lpstr>SAM Battery, Air Defense Artillery Battalion 940 Separate Tank Brigade, Eastern Army</vt:lpstr>
      <vt:lpstr>MANPAD Battery, Air Defense Artillery Battalion 940 Separate Tank Brigade, Eastern Army</vt:lpstr>
      <vt:lpstr>Signals Platoon, Air Defense Artillery Battalion 940 Separate Tank Brigade, Eastern Army</vt:lpstr>
      <vt:lpstr>Support Platoon, Air Defense Artillery Battalion 940 Separate Tank Brigade, Eastern Army</vt:lpstr>
      <vt:lpstr>Reconnaissance Battalion 940 Separate Tank Brigade, Eastern Army</vt:lpstr>
      <vt:lpstr>Reconnaissance Company, Reconnaissance Battalion 940 Separate Tank Brigade, Eastern Army</vt:lpstr>
      <vt:lpstr>Long Range Reconnaissance Company, Reconnaissance Battalion 940 Separate Tank Brigade, Eastern Army</vt:lpstr>
      <vt:lpstr>High Mobility Reconnaissance Company, Reconnaissance Battalion 940 Separate Tank Brigade, Eastern Army</vt:lpstr>
      <vt:lpstr>Electronic Warfare Company, Reconnaissance Battalion 940 Separate Tank Brigade, Eastern Army</vt:lpstr>
      <vt:lpstr>Support Platoon, Reconnaissance Battalion 940 Separate Tank Brigade, Eastern Army</vt:lpstr>
      <vt:lpstr>Engineer Battalion 940 Separate Tank Brigade, Eastern Army</vt:lpstr>
      <vt:lpstr>Mine Warfare Company, Engineer Battalion 940 Separate Tank Brigade, Eastern Army</vt:lpstr>
      <vt:lpstr>Mine Laying Platoon, Mine Warfare Company, Engineer Battalion 940 Separate Tank Brigade, Eastern Army</vt:lpstr>
      <vt:lpstr>Towed Mine Laying Platoon, Mine Warfare Company, Engineer Battalion 940 Separate Tank Brigade, Eastern Army</vt:lpstr>
      <vt:lpstr>Mine Breaching Platoon, Mine Warfare Company, Engineer Battalion 940 Separate Tank Brigade, Eastern Army</vt:lpstr>
      <vt:lpstr>Assault Crossing Company, Engineer Battalion 940 Separate Tank Brigade, Eastern Army</vt:lpstr>
      <vt:lpstr>Amphibious Platoon, Assault Crossing Company, Engineer Battalion 940 Separate Tank Brigade, Eastern Army</vt:lpstr>
      <vt:lpstr>Ferry Platoon, Assault Crossing Company, Engineer Battalion 940 Separate Tank Brigade, Eastern Army</vt:lpstr>
      <vt:lpstr>Diving Platoon, Assault Crossing Company, Engineer Battalion 940 Separate Tank Brigade, Eastern Army</vt:lpstr>
      <vt:lpstr>Engineer Support Company, Engineer Battalion 940 Separate Tank Brigade, Eastern Army</vt:lpstr>
      <vt:lpstr>Road Bridge Construction Company, Engineer Battalion 940 Separate Tank Brigade, Eastern Army</vt:lpstr>
      <vt:lpstr>Pontoon Bridging Company, Engineer Battalion 940 Separate Tank Brigade, Eastern Army</vt:lpstr>
      <vt:lpstr>Pontoon Bridging Platoon, Assault Crossing Company, Engineer Battalion 940 Separate Tank Brigade, Eastern Army</vt:lpstr>
      <vt:lpstr>Engineer Reconnaissance Platoon, Engineer Battalion 940 Separate Tank Brigade, Eastern Army</vt:lpstr>
      <vt:lpstr>Transport Platoon, Engineer Battalion 940 Separate Tank Brigade, Eastern Army</vt:lpstr>
      <vt:lpstr>Support Platoon, Engineer Battalion 940 Separate Tank Brigade, Eastern Army</vt:lpstr>
      <vt:lpstr>Signals Platoon, Engineer Battalion 940 Separate Tank Brigade, Eastern Army</vt:lpstr>
      <vt:lpstr>Support Battalion 940 Separate Tank Brigade, Eastern Army</vt:lpstr>
      <vt:lpstr>Ammunition Supply Company, Support Battalion 940 Separate Tank Brigade, Eastern Army</vt:lpstr>
      <vt:lpstr>POL Company, Support Battalion 940 Separate Tank Brigade, Eastern Army</vt:lpstr>
      <vt:lpstr>Supply Company, Support Battalion 940 Separate Tank Brigade, Eastern Army</vt:lpstr>
      <vt:lpstr>Signals Platoon, Support Battalion 940 Separate Tank Brigade, Eastern Army</vt:lpstr>
      <vt:lpstr>Signals Company 940 Separate Tank Brigade, Eastern Army</vt:lpstr>
      <vt:lpstr>Digital Platoon, Signals Company 940 Separate Tank Brigade, Eastern Army</vt:lpstr>
      <vt:lpstr>Radio Platoon, Signals Company 940 Separate Tank Brigade, Eastern Army</vt:lpstr>
      <vt:lpstr>Long Range Signals Platoon, Signals Company 940 Separate Tank Brigade, Eastern Army</vt:lpstr>
      <vt:lpstr>Courier Platoon 940 Separate Tank Brigade, Eastern Army</vt:lpstr>
      <vt:lpstr>Chemical Company 940 Separate Tank Brigade, Eastern Army</vt:lpstr>
      <vt:lpstr>Vehicle Decontamination Platoon, Chemical Company 940 Separate Tank Brigade, Eastern Army</vt:lpstr>
      <vt:lpstr>Combat Vehicle Decontamination Platoon, Chemical Company 940 Separate Tank Brigade, Eastern Army</vt:lpstr>
      <vt:lpstr>Personnel Decontamination Platoon, Chemical Company 940 Separate Tank Brigade, Eastern Army</vt:lpstr>
      <vt:lpstr>Chemical Reconnaissance Platoon, Chemical Company 940 Separate Tank Brigade, Eastern Army</vt:lpstr>
      <vt:lpstr>Medical Company 940 Separate Tank Brigade, Eastern Army</vt:lpstr>
      <vt:lpstr>Surgical Platoon, Medical Company 940 Separate Tank Brigade, Eastern Army</vt:lpstr>
      <vt:lpstr>Intermediate Medical Platoon, Medical Company 940 Separate Tank Brigade, Eastern Army</vt:lpstr>
      <vt:lpstr>93 Separate Airborne Infantry Brigade Eastern Army</vt:lpstr>
      <vt:lpstr>Headquarters Company 93 Separate Airborne Infantry Brigade, Eastern Army</vt:lpstr>
      <vt:lpstr>Airborne Infantry (IFV) Battalion 93 Separate Airborne Infantry Brigade, Eastern Army</vt:lpstr>
      <vt:lpstr>Airborne Infantry Company, Airborne Infantry Battalion 93 Separate Airborne Infantry Brigade, Eastern Army</vt:lpstr>
      <vt:lpstr>Mortar Battery, Airborne Infantry Battalion 93 Separate Airborne Infantry Brigade, Eastern Army</vt:lpstr>
      <vt:lpstr>Long Range Signals Platoon, Airborne Infantry Battalion 93 Separate Airborne Infantry Brigade, Eastern Army</vt:lpstr>
      <vt:lpstr>Support Platoon, Airborne Infantry Battalion 93 Separate Airborne Infantry Brigade, Eastern Army</vt:lpstr>
      <vt:lpstr>Airborne Tank Battalion 93 Separate Airborne Infantry Brigade, Eastern Army</vt:lpstr>
      <vt:lpstr>Airborne Tank Squadron, Airborne Tank Battalion 93 Separate Airborne Infantry Brigade, Eastern Army</vt:lpstr>
      <vt:lpstr>Signals Platoon, Airborne Tank Battalion 93 Separate Airborne Infantry Brigade, Eastern Army</vt:lpstr>
      <vt:lpstr>Support Platoon, Airborne Tank Battalion 93 Separate Airborne Infantry Brigade, Eastern Army</vt:lpstr>
      <vt:lpstr>Airborne Field Artillery Battalion 93 Separate Airborne Infantry Brigade, Eastern Army</vt:lpstr>
      <vt:lpstr>Airborne Field Artillery Battery, Airborne Field Artillery Battalion 93 Separate Airborne Infantry Brigade, Eastern Army</vt:lpstr>
      <vt:lpstr>Support Company, Airborne Field Artillery Battalion 93 Separate Airborne Infantry Brigade, Eastern Army</vt:lpstr>
      <vt:lpstr>Support Platoon, Support Company, Airborne Field Artillery Battalion 93 Separate Airborne Infantry Brigade, Eastern Army</vt:lpstr>
      <vt:lpstr>Signals Platoon, Airborne Field Artillery Battalion 93 Separate Airborne Infantry Brigade, Eastern Army</vt:lpstr>
      <vt:lpstr>Air Defense Artillery Battalion 93 Separate Airborne Infantry Brigade, Eastern Army</vt:lpstr>
      <vt:lpstr>Anti Aircraft Battery, Air Defense Artillery Battalion 93 Separate Airborne Infantry Brigade, Eastern Army</vt:lpstr>
      <vt:lpstr>SAM Battery, Air Defense Artillery Battalion 93 Separate Airborne Infantry Brigade, Eastern Army</vt:lpstr>
      <vt:lpstr>MANPAD Battery, Air Defense Artillery Battalion 93 Separate Airborne Infantry Brigade, Eastern Army</vt:lpstr>
      <vt:lpstr>Signals Platoon, Air Defense Artillery Battalion 93 Separate Airborne Infantry Brigade, Eastern Army</vt:lpstr>
      <vt:lpstr>Support Platoon, Air Defense Artillery Battalion 93 Separate Airborne Infantry Brigade, Eastern Army</vt:lpstr>
      <vt:lpstr>Anti-Tank Battalion 93 Separate Airborne Infantry Brigade, Eastern Army</vt:lpstr>
      <vt:lpstr>Anti-Tank Gun Battery, Anti-Tank Battalion 93 Separate Airborne Infantry Brigade, Eastern Army</vt:lpstr>
      <vt:lpstr>Anti-Tank Guided Missile Battery, Anti-Tank Battalion 93 Separate Airborne Infantry Brigade, Eastern Army</vt:lpstr>
      <vt:lpstr>Support Platoon, Anti-Tank Battalion 93 Separate Airborne Infantry Brigade, Eastern Army</vt:lpstr>
      <vt:lpstr>Reconnaissance Company 93 Separate Airborne Infantry Brigade, Eastern Army</vt:lpstr>
      <vt:lpstr>Sniper Platoon 93 Separate Airborne Infantry Brigade, Eastern Army</vt:lpstr>
      <vt:lpstr>93 Engineer Battalion 93 Separate Airborne Infantry Brigade, Eastern Army</vt:lpstr>
      <vt:lpstr>Mine Warfare Company, 93 Engineer Battalion 93 Separate Airborne Infantry Brigade, Eastern Army</vt:lpstr>
      <vt:lpstr>Mine Laying Platoon, Mine Warfare Company, 93 Engineer Battalion 93 Separate Airborne Infantry Brigade, Eastern Army </vt:lpstr>
      <vt:lpstr>Mine Warfare Platoon, Mine Warfare Company, 93 Engineer Battalion 93 Separate Airborne Infantry Brigade, Eastern Army</vt:lpstr>
      <vt:lpstr>Mine Breaching Platoon, Mine Warfare Company, 93 Engineer Battalion 93 Separate Airborne Infantry Brigade, Eastern Army</vt:lpstr>
      <vt:lpstr>Assault Crossing Company, 93 Engineer Battalion 93 Separate Airborne Infantry Brigade, Eastern Army</vt:lpstr>
      <vt:lpstr>Amphibious Platoon, Assault Crossing Company, 93 Engineer Battalion 93 Separate Airborne Infantry Brigade, Eastern Army</vt:lpstr>
      <vt:lpstr>Ferry Platoon, Assault Crossing Company, 93 Engineer Battalion 93 Separate Airborne Infantry Brigade, Eastern Army</vt:lpstr>
      <vt:lpstr>Pontoon Bridge Company, 93 Engineer Battalion 93 Separate Airborne Infantry Brigade, Eastern Army</vt:lpstr>
      <vt:lpstr>Pontoon Bridge Platoon, Pontoon Bridge Company, 93 Engineer Battalion 93 Separate Airborne Infantry Brigade, Eastern Army</vt:lpstr>
      <vt:lpstr>Engineer Support Company, 93 Engineer Battalion 93 Separate Airborne Infantry Brigade, Eastern Army</vt:lpstr>
      <vt:lpstr>Signals Platoon, 93 Engineer Battalion 93 Separate Airborne Infantry Brigade, Eastern Army</vt:lpstr>
      <vt:lpstr>Support Platoon, 93 Engineer Battalion 93 Separate Airborne Infantry Brigade, Eastern Army</vt:lpstr>
      <vt:lpstr>93 Support Battalion 93 Separate Airborne Infantry Brigade, Eastern Army</vt:lpstr>
      <vt:lpstr>Ammunition Supply Company, 93 Support Battalion 93 Separate Airborne Infantry Brigade, Eastern Army</vt:lpstr>
      <vt:lpstr>POL Company, 93 Support Battalion 93 Separate Airborne Infantry Brigade, Eastern Army</vt:lpstr>
      <vt:lpstr>Supply Company, 93 Support Battalion 93 Separate Airborne Infantry Brigade, Eastern Army</vt:lpstr>
      <vt:lpstr>Support Platoon, 93 Support Battalion 93 Separate Airborne Infantry Brigade, Eastern Army</vt:lpstr>
      <vt:lpstr>Signals Platoon, 93 Support Battalion 93 Separate Airborne Infantry Brigade, Eastern Army</vt:lpstr>
      <vt:lpstr>93 Maintenance Battalion 93 Separate Airborne Infantry Brigade, Eastern Army</vt:lpstr>
      <vt:lpstr>Maintenance Company, 93 Maintenance Battalion 93 Separate Airborne Infantry Brigade, Eastern Army</vt:lpstr>
      <vt:lpstr>Maintenance Platoon, Maintenance Company, 93 Maintenance Battalion 93 Separate Airborne Infantry Brigade, Eastern Army</vt:lpstr>
      <vt:lpstr>Ordnance Maintenance Company, 93 Maintenance Battalion 93 Separate Airborne Infantry Brigade, Eastern Army</vt:lpstr>
      <vt:lpstr>Ordnance Maintenance Platoon, Ordnance Maintenance Company 93 Maintenance Battalion, 93 Separate Airborne Infantry Brigade, Eastern Army</vt:lpstr>
      <vt:lpstr>Recovery Platoon, Maintenance Company, 93 Maintenance Battalion 93 Separate Airborne Infantry Brigade, Eastern Army</vt:lpstr>
      <vt:lpstr>Specialist Maintenance Platoon, Maintenance Company, 93 Maintenance Battalion 93 Separate Airborne Infantry Brigade, Eastern Army</vt:lpstr>
      <vt:lpstr>Support Platoon, Maintenance Company, 93 Maintenance Battalion 93 Separate Airborne Infantry Brigade, Eastern Army</vt:lpstr>
      <vt:lpstr>Signals Platoon, 93 Maintenance Battalion 93 Separate Airborne Infantry Brigade, Eastern Army</vt:lpstr>
      <vt:lpstr>Signals Company 93 Separate Airborne Infantry Brigade, Eastern Army</vt:lpstr>
      <vt:lpstr>Digital Platoon, Signals Company 93 Separate Airborne Infantry Brigade, Eastern Army</vt:lpstr>
      <vt:lpstr>Radio Platoon, Signals Company 93 Separate Airborne Infantry Brigade, Eastern Army</vt:lpstr>
      <vt:lpstr>Long Range Signals Platoon, Signals Company 93 Separate Airborne Infantry Brigade, Eastern Army</vt:lpstr>
      <vt:lpstr>Medical Company 93 Separate Airborne Infantry Brigade, Eastern Army</vt:lpstr>
      <vt:lpstr>Surgical Platoon, Medical Company 93 Separate Airborne Infantry Brigade, Eastern Army</vt:lpstr>
      <vt:lpstr>Intermediate Medical Platoon, Medical Company 93 Separate Airborne Infantry Brigade, Eastern Army</vt:lpstr>
      <vt:lpstr>Chemical Company 93 Separate Airborne Infantry Brigade, Eastern Army</vt:lpstr>
      <vt:lpstr>Vehicle Decontamination Platoon, Chemical Company 93 Separate Airborne Infantry Brigade, Eastern Army</vt:lpstr>
      <vt:lpstr>Combat Vehicle Decontamination Platoon, Chemical Company 93 Separate Airborne Infantry Brigade, Eastern Army</vt:lpstr>
      <vt:lpstr>Personnel Decontamination Platoon, Chemical Company 93 Separate Airborne Infantry Brigade, Eastern Army</vt:lpstr>
      <vt:lpstr>Chemical Reconnaissance Platoon, Chemical Company 93 Separate Airborne Infantry Brigade, Eastern Army</vt:lpstr>
      <vt:lpstr>3293 Special Purpose Forces Brigade Eastern Army</vt:lpstr>
      <vt:lpstr>Headquarters Company 3293 Special Purpose Forces Brigade, Eastern Army</vt:lpstr>
      <vt:lpstr>Special Purpose Forces Battalion 3293 Special Purpose Forces Brigade, Eastern Army</vt:lpstr>
      <vt:lpstr>Special Purpose Forces Company, Special Purpose Forces Battalion 3293 Special Purpose Forces Brigade, Eastern Army</vt:lpstr>
      <vt:lpstr>Deep Attack Reconnaissance Platoon, Special Purpose Forces Battalion 3293 Special Purpose Forces Brigade, Eastern Army</vt:lpstr>
      <vt:lpstr>Sapper Platoon, Special Purpose Forces Battalion 3293 Special Purpose Forces Brigade, Eastern Army</vt:lpstr>
      <vt:lpstr>Long Range Signals Platoon, Special Purpose Forces Battalion 3293 Special Purpose Forces Brigade, Eastern Army</vt:lpstr>
      <vt:lpstr>Transport Platoon, Special Purpose Forces Battalion 3293 Special Purpose Forces Brigade, Eastern Army</vt:lpstr>
      <vt:lpstr>Support Platoon, Special Purpose Forces Battalion 3293 Special Purpose Forces Brigade, Eastern Army</vt:lpstr>
      <vt:lpstr>Long Range Signals Company 3293 Special Purpose Forces Brigade, Eastern Army</vt:lpstr>
      <vt:lpstr>Long Range Signals Platoon, Long Range Signals Company 3293 Special Purpose Forces Brigade, Eastern Army</vt:lpstr>
      <vt:lpstr>Support Company 3293 Special Purpose Forces Brigade, Eastern Army</vt:lpstr>
      <vt:lpstr>Support Platoon, Support Company 3293 Special Purpose Forces Brigade, Eastern Army</vt:lpstr>
      <vt:lpstr>Medical Platoon 3293 Special Purpose Forces Brigade, Eastern Army</vt:lpstr>
      <vt:lpstr>950 Mechanized (IFV) Infantry Brigade Eastern Army</vt:lpstr>
      <vt:lpstr>Headquarters Company 950 Mechanized Infantry Brigade, Eastern Army</vt:lpstr>
      <vt:lpstr>Mechanized Infantry (IFV) Battalion 950 Mechanized Infantry Brigade, Eastern Army</vt:lpstr>
      <vt:lpstr>Mechanized Infantry Company, Mechanized Infantry (IFV) Battalion 950 Mechanized Infantry Brigade, Eastern Army</vt:lpstr>
      <vt:lpstr>Mortar Battery, Mechanized Infantry (IFV) Battalion 950 Mechanized Infantry Brigade, Eastern Army</vt:lpstr>
      <vt:lpstr>Signals Platoon, Mechanized Infantry (IFV) Battalion 950 Mechanized Infantry Brigade, Eastern Army</vt:lpstr>
      <vt:lpstr>Support Platoon, Mechanized Infantry (IFV) Battalion 950 Mechanized Infantry Brigade, Eastern Army</vt:lpstr>
      <vt:lpstr>Tank Battalion 950 Mechanized Infantry Brigade, Eastern Army</vt:lpstr>
      <vt:lpstr>Tank Squadron, Tank Battalion 950 Mechanized Infantry Brigade, Eastern Army</vt:lpstr>
      <vt:lpstr>Signals Platoon, Tank Battalion 950 Mechanized Infantry Brigade, Eastern Army</vt:lpstr>
      <vt:lpstr>Support Platoon, Tank Battalion 950 Mechanized Infantry Brigade, Eastern Army</vt:lpstr>
      <vt:lpstr>Field Artillery Battalion 950 Mechanized Infantry Brigade, Eastern Army</vt:lpstr>
      <vt:lpstr>Field Artillery Battery, Field Artillery Battalion 950 Mechanized Infantry Brigade, Eastern Army</vt:lpstr>
      <vt:lpstr>Support Company, Field Artillery Battalion 950 Mechanized Infantry Brigade, Eastern Army</vt:lpstr>
      <vt:lpstr>Support Platoon, Support Company, Field Artillery Battalion 950 Mechanized Infantry Brigade, Eastern Army</vt:lpstr>
      <vt:lpstr>Signals Platoon, Field Artillery Battalion 950 Mechanized Infantry Brigade, Eastern Army</vt:lpstr>
      <vt:lpstr>Air Defense Artillery Battalion 950 Mechanized Infantry Brigade, Eastern Army</vt:lpstr>
      <vt:lpstr>Anti Aircraft Battery, Air Defense Artillery Battalion 950 Mechanized Infantry Brigade, Eastern Army</vt:lpstr>
      <vt:lpstr>SAM Battery, Air Defense Artillery Battalion 950 Mechanized Infantry Brigade, Eastern Army</vt:lpstr>
      <vt:lpstr>MANPAD Battery, Air Defense Artillery Battalion 950 Mechanized Infantry Brigade, Eastern Army</vt:lpstr>
      <vt:lpstr>Signals Platoon, Air Defense Artillery Battalion 950 Mechanized Infantry Brigade, Eastern Army</vt:lpstr>
      <vt:lpstr>Support Platoon, Air Defense Artillery Battalion 950 Mechanized Infantry Brigade, Eastern Army</vt:lpstr>
      <vt:lpstr>Anti-Tank Battalion 950 Mechanized Infantry Brigade, Eastern Army</vt:lpstr>
      <vt:lpstr>Anti-Tank Gun Battery, Anti-Tank Battalion 950 Mechanized Infantry Brigade, Eastern Army</vt:lpstr>
      <vt:lpstr>Anti-Tank Guided Missile Battery, Anti-Tank Battalion 950 Mechanized Infantry Brigade, Eastern Army</vt:lpstr>
      <vt:lpstr>Signals Platoon, Anti-Tank Battalion 950 Mechanized Infantry Brigade, Eastern Army</vt:lpstr>
      <vt:lpstr>Support Platoon, Anti-Tank Battalion 950 Mechanized Infantry Brigade, Eastern Army</vt:lpstr>
      <vt:lpstr>Reconnaissance Company 950 Mechanized Infantry Brigade, Eastern Army</vt:lpstr>
      <vt:lpstr>Sniper Platoon 950 Mechanized Infantry Brigade, Eastern Army</vt:lpstr>
      <vt:lpstr>Engineer Company 950 Mechanized Infantry Brigade, Eastern Army</vt:lpstr>
      <vt:lpstr>Mine Warfare Platoon, Engineer Company 950 Mechanized Infantry Brigade, Eastern Army</vt:lpstr>
      <vt:lpstr>Engineer Support Platoon, Engineer Company 950 Mechanized Infantry Brigade, Eastern Army</vt:lpstr>
      <vt:lpstr>Signals Company 950 Mechanized Infantry Brigade, Eastern Army</vt:lpstr>
      <vt:lpstr>Digital Platoon, Signals Company 950 Mechanized Infantry Brigade, Eastern Army</vt:lpstr>
      <vt:lpstr>Radio Platoon, Signals Company 950 Mechanized Infantry Brigade, Eastern Army</vt:lpstr>
      <vt:lpstr>Long Range Signals Platoon, Signals Company 950 Mechanized Infantry Brigade, Eastern Army</vt:lpstr>
      <vt:lpstr>Support Company 950 Mechanized Infantry Brigade, Eastern Army</vt:lpstr>
      <vt:lpstr>Ammunition Transport Platoon, Support Company 950 Mechanized Infantry Brigade, Eastern Army</vt:lpstr>
      <vt:lpstr>POL Platoon, Support Company 950 Mechanized Infantry Brigade, Eastern Army</vt:lpstr>
      <vt:lpstr>Support Platoon, Support Company 950 Mechanized Infantry Brigade, Eastern Army</vt:lpstr>
      <vt:lpstr>Maintenance Company 950 Mechanized Infantry Brigade, Eastern Army</vt:lpstr>
      <vt:lpstr>Maintenance Platoon, Maintenance Company 950 Mechanized Infantry Brigade, Eastern Army</vt:lpstr>
      <vt:lpstr>Wheeled Vehicle Maintenance Platoon, Maintenance Company 950 Mechanized Infantry Brigade, Eastern Army</vt:lpstr>
      <vt:lpstr>Ordnance Maintenance Platoon, Maintenance Company 950 Mechanized Infantry Brigade, Eastern Army</vt:lpstr>
      <vt:lpstr>Recovery Platoon, Maintenance Company 950 Mechanized Infantry Brigade, Eastern Army</vt:lpstr>
      <vt:lpstr>Specialist Maintenance Platoon, Maintenance Company 950 Mechanized Infantry Brigade, Eastern Army</vt:lpstr>
      <vt:lpstr>Support Platoon, Maintenance Company 950 Mechanized Infantry Brigade, Eastern Army</vt:lpstr>
      <vt:lpstr>Chemical Platoon 950 Mechanized Infantry Brigade, Eastern Army</vt:lpstr>
      <vt:lpstr>Medical Platoon 950 Mechanized Infantry Brigade, Eastern Army</vt:lpstr>
      <vt:lpstr>944 Reconnaissance Brigade Eastern Army</vt:lpstr>
      <vt:lpstr>Headquarters Company 944 Reconnaissance Brigade, Eastern Army</vt:lpstr>
      <vt:lpstr>Reconnaissance Battalion 944 Reconnaissance Brigade, Eastern Army</vt:lpstr>
      <vt:lpstr>Reconnaissance Company, Reconnaissance Battalion 944 Reconnaissance Brigade, Eastern Army</vt:lpstr>
      <vt:lpstr>Long Range Reconnaissance Company , Reconnaissance Battalion 944 Reconnaissance Brigade, Eastern Army</vt:lpstr>
      <vt:lpstr>High Mobility Reconnaissance Company , Reconnaissance Battalion 944 Reconnaissance Brigade, Eastern Army</vt:lpstr>
      <vt:lpstr>Electronic Warfare Company , Reconnaissance Battalion 944 Reconnaissance Brigade, Eastern Army</vt:lpstr>
      <vt:lpstr>Support Platoon , Reconnaissance Battalion 944 Reconnaissance Brigade, Eastern Army</vt:lpstr>
      <vt:lpstr>Mechanized Infantry (IFV) Battalion 944 Reconnaissance Brigade, Eastern Army</vt:lpstr>
      <vt:lpstr>Mechanized Infantry Company, Mechanized Infantry (IFV) Battalion 944 Reconnaissance Brigade, Eastern Army</vt:lpstr>
      <vt:lpstr>Mortar Battery, Mechanized Infantry (IFV) Battalion 944 Reconnaissance Brigade, Eastern Army</vt:lpstr>
      <vt:lpstr>Signals Platoon, Mechanized Infantry (IFV) Battalion 944 Reconnaissance Brigade, Eastern Army</vt:lpstr>
      <vt:lpstr>Support Platoon, Mechanized Infantry (IFV) Battalion 944 Reconnaissance Brigade, Eastern Army</vt:lpstr>
      <vt:lpstr>Tank Battalion 944 Reconnaissance Brigade, Eastern Army</vt:lpstr>
      <vt:lpstr>Tank Squadron, Tank Battalion 944 Reconnaissance Brigade, Eastern Army</vt:lpstr>
      <vt:lpstr>Signals Platoon, Tank Battalion 944 Reconnaissance Brigade, Eastern Army</vt:lpstr>
      <vt:lpstr>Support Platoon, Tank Battalion 944 Reconnaissance Brigade, Eastern Army</vt:lpstr>
      <vt:lpstr>Anti-Tank Battalion 944 Reconnaissance Brigade, Eastern Army</vt:lpstr>
      <vt:lpstr>Anti-Tank Gun Battery, Anti-Tank Battalion 944 Reconnaissance Brigade, Eastern Army</vt:lpstr>
      <vt:lpstr>Anti-Tank Guided Missile Battery, Anti-Tank Battalion 944 Reconnaissance Brigade, Eastern Army</vt:lpstr>
      <vt:lpstr>Signals Platoon, Anti-Tank Battalion 944 Reconnaissance Brigade, Eastern Army</vt:lpstr>
      <vt:lpstr>Support Platoon, Anti-Tank Battalion 944 Reconnaissance Brigade, Eastern Army</vt:lpstr>
      <vt:lpstr>Field Artillery Battalion 944 Reconnaissance Brigade, Eastern Army</vt:lpstr>
      <vt:lpstr>Field Artillery Battery, Field Artillery Battalion 944 Reconnaissance Brigade, Eastern Army</vt:lpstr>
      <vt:lpstr>Support Company, Field Artillery Battalion 944 Reconnaissance Brigade, Eastern Army</vt:lpstr>
      <vt:lpstr>Support Platoon, Support Company, Field Artillery Battalion 944 Reconnaissance Brigade, Eastern Army</vt:lpstr>
      <vt:lpstr>Signals Platoon, Field Artillery Battalion 944 Reconnaissance Brigade, Eastern Army</vt:lpstr>
      <vt:lpstr>Air Defense Artillery Battalion 944 Reconnaissance Brigade, Eastern Army</vt:lpstr>
      <vt:lpstr>Anti Aircraft Battery, Air Defense Artillery Battalion 944 Reconnaissance Brigade, Eastern Army</vt:lpstr>
      <vt:lpstr>SAM Battery, Air Defense Artillery Battalion 944 Reconnaissance Brigade, Eastern Army</vt:lpstr>
      <vt:lpstr>MANPAD Battery, Air Defense Artillery Battalion 944 Reconnaissance Brigade, Eastern Army</vt:lpstr>
      <vt:lpstr>Signals Platoon, Air Defense Artillery Battalion 944 Reconnaissance Brigade, Eastern Army</vt:lpstr>
      <vt:lpstr>Support Platoon, Air Defense Artillery Battalion 944 Reconnaissance Brigade, Eastern Army</vt:lpstr>
      <vt:lpstr>Sniper Platoon 944 Reconnaissance Brigade, Eastern Army</vt:lpstr>
      <vt:lpstr>Engineer Battalion 944 Reconnaissance Brigade, Eastern Army</vt:lpstr>
      <vt:lpstr>Mine Warfare Company, Engineer Battalion 944 Reconnaissance Brigade, Eastern Army</vt:lpstr>
      <vt:lpstr>Mine Laying Platoon, Mine Warfare Company, Engineer Battalion 944 Reconnaissance Brigade, Eastern Army</vt:lpstr>
      <vt:lpstr>Towed Mine Laying Platoon, Mine Warfare Company, Engineer Battalion 944 Reconnaissance Brigade, Eastern Army</vt:lpstr>
      <vt:lpstr>Mine Breaching Platoon, Mine Warfare Company, Engineer Battalion 944 Reconnaissance Brigade, Eastern Army</vt:lpstr>
      <vt:lpstr>Assault Crossing Company, Engineer Battalion 944 Reconnaissance Brigade, Eastern Army</vt:lpstr>
      <vt:lpstr>Amphibious Platoon, Assault Crossing Company, Engineer Battalion 944 Reconnaissance Brigade, Eastern Army</vt:lpstr>
      <vt:lpstr>Ferry Platoon, Assault Crossing Company, Engineer Battalion 944 Reconnaissance Brigade, Eastern Army</vt:lpstr>
      <vt:lpstr>Diving Platoon, Assault Crossing Company, Engineer Battalion 944 Reconnaissance Brigade, Eastern Army</vt:lpstr>
      <vt:lpstr>Engineer Support Company, Engineer Battalion 944 Reconnaissance Brigade, Eastern Army</vt:lpstr>
      <vt:lpstr>Road Bridge Construction Company, Engineer Battalion 944 Reconnaissance Brigade, Eastern Army</vt:lpstr>
      <vt:lpstr>Pontoon Bridging Company, Engineer Battalion 944 Reconnaissance Brigade, Eastern Army</vt:lpstr>
      <vt:lpstr>Pontoon Bridging Platoon, Assault Crossing Company, Engineer Battalion 944 Reconnaissance Brigade, Eastern Army</vt:lpstr>
      <vt:lpstr>Engineer Reconnaissance Platoon, Engineer Battalion 944 Reconnaissance Brigade, Eastern Army</vt:lpstr>
      <vt:lpstr>Transport Platoon, Engineer Battalion 944 Reconnaissance Brigade, Eastern Army</vt:lpstr>
      <vt:lpstr>Support Platoon, Engineer Battalion 944 Reconnaissance Brigade, Eastern Army</vt:lpstr>
      <vt:lpstr>Signals Platoon, Engineer Battalion 944 Reconnaissance Brigade, Eastern Army</vt:lpstr>
      <vt:lpstr>Support Battalion 944 Reconnaissance Brigade, Eastern Army</vt:lpstr>
      <vt:lpstr>Ammunition Supply Company, Support Battalion 944 Reconnaissance Brigade, Eastern Army</vt:lpstr>
      <vt:lpstr>POL Company, Support Battalion 944 Reconnaissance Brigade, Eastern Army</vt:lpstr>
      <vt:lpstr>Supply Company, Support Battalion 944 Reconnaissance Brigade, Eastern Army</vt:lpstr>
      <vt:lpstr>Signals Platoon, Support Battalion 944 Reconnaissance Brigade, Eastern Army</vt:lpstr>
      <vt:lpstr>Maintenance Battalion 944 Reconnaissance Brigade, Eastern Army</vt:lpstr>
      <vt:lpstr>Maintenance Company, Maintenance Battalion 944 Reconnaissance Brigade, Eastern Army</vt:lpstr>
      <vt:lpstr>Maintenance Platoon, Maintenance Company, Maintenance Battalion 944 Reconnaissance Brigade, Eastern Army</vt:lpstr>
      <vt:lpstr>Wheeled Vehicle Maintenance Company, Maintenance Battalion 944 Reconnaissance Brigade, Eastern Army</vt:lpstr>
      <vt:lpstr>Wheeled Vehicle Maintenance Platoon, Wheeled Vehicle Maintenance Company Maintenance Battalion, 944 Reconnaissance Brigade, Eastern Army</vt:lpstr>
      <vt:lpstr>Ordnance Maintenance Company, Maintenance Battalion 944 Reconnaissance Brigade, Eastern Army</vt:lpstr>
      <vt:lpstr>Ordnance Maintenance Platoon, Ordnance Maintenance Company Maintenance Battalion, 944 Reconnaissance Brigade, Eastern Army</vt:lpstr>
      <vt:lpstr>Recovery Platoon, Maintenance Battalion 944 Reconnaissance Brigade, Eastern Army</vt:lpstr>
      <vt:lpstr>Specialist Maintenance Platoon, Maintenance Battalion 944 Reconnaissance Brigade, Eastern Army</vt:lpstr>
      <vt:lpstr>Support Platoon, Maintenance Battalion 944 Reconnaissance Brigade, Eastern Army</vt:lpstr>
      <vt:lpstr>Signals Platoon, Maintenance Battalion 944 Reconnaissance Brigade, Eastern Army</vt:lpstr>
      <vt:lpstr>Signals Company 944 Reconnaissance Brigade, Eastern Army</vt:lpstr>
      <vt:lpstr>Digital Platoon, Signals Company 944 Reconnaissance Brigade, Eastern Army</vt:lpstr>
      <vt:lpstr>Radio Platoon, Signals Company 944 Reconnaissance Brigade, Eastern Army</vt:lpstr>
      <vt:lpstr>Long Range Signals Platoon, Signals Company 944 Reconnaissance Brigade, Eastern Army</vt:lpstr>
      <vt:lpstr>Chemical Company 944 Reconnaissance Brigade, Eastern Army</vt:lpstr>
      <vt:lpstr>Vehicle Decontamination Platoon, Chemical Company 944 Reconnaissance Brigade, Eastern Army</vt:lpstr>
      <vt:lpstr>Combat Vehicle Decontamination Platoon, Chemical Company 944 Reconnaissance Brigade, Eastern Army</vt:lpstr>
      <vt:lpstr>Personnel Decontamination Platoon, Chemical Company 944 Reconnaissance Brigade, Eastern Army</vt:lpstr>
      <vt:lpstr>Chemical Reconnaissance Platoon, Chemical Company 944 Reconnaissance Brigade, Eastern Army</vt:lpstr>
      <vt:lpstr>Medical Company 944 Reconnaissance Brigade, Eastern Army</vt:lpstr>
      <vt:lpstr>Surgical Platoon, Medical Company 944 Reconnaissance Brigade, Eastern Army</vt:lpstr>
      <vt:lpstr>Intermediate Medical Platoon, Medical Company 944 Reconnaissance Brigade, Eastern Army</vt:lpstr>
      <vt:lpstr>392 &amp; 394 Field Artillery Brigade Eastern Army</vt:lpstr>
      <vt:lpstr>Headquarters Company 392 &amp; 394 Field Artillery Brigade, Eastern Army</vt:lpstr>
      <vt:lpstr>Field Artillery Battalion 392 &amp; 394 Field Artillery Brigade, Eastern Army</vt:lpstr>
      <vt:lpstr>Field Artillery Battery, Field Artillery Battalion 392 &amp; 394 Field Artillery Brigade, Eastern Army</vt:lpstr>
      <vt:lpstr>Support Company, Field Artillery Battalion 392 &amp; 394 Field Artillery Brigade, Eastern Army</vt:lpstr>
      <vt:lpstr>Support Platoon, Support Company, Field Artillery Battalion 392 &amp; 394 Field Artillery Brigade, Eastern Army</vt:lpstr>
      <vt:lpstr>Signals Platoon, Field Artillery Battalion 392 &amp; 394 Field Artillery Brigade, Eastern Army</vt:lpstr>
      <vt:lpstr>Multi-Barrel Rocket Launcher Battalion 392 &amp; 394 Field Artillery Brigade, Eastern Army</vt:lpstr>
      <vt:lpstr>Multi-Barrel Rocket Launcher Battery, Multi-Barrel Rocket Launcher Battalion 392 &amp; 394 Field Artillery Brigade, Eastern Army</vt:lpstr>
      <vt:lpstr>Support Company, Multi-Barrel Rocket Launcher Battalion 392 &amp; 394 Field Artillery Brigade, Eastern Army</vt:lpstr>
      <vt:lpstr>Support Platoon, Support Company, Multi-Barrel Rocket Launcher Battalion Field 392 &amp; 394 Field Artillery Brigade, Eastern Army</vt:lpstr>
      <vt:lpstr>Signals Platoon, Multi-Barrel Rocket Launcher Battalion 392 &amp; 394 Field Artillery Brigade, Eastern Army</vt:lpstr>
      <vt:lpstr>Target Acquisition Battery 392 &amp; 394 Field Artillery Brigade, Eastern Army</vt:lpstr>
      <vt:lpstr>Meteorological Survey Platoon, Target Acquisition Battery 392 &amp; 394 Field Artillery Brigade, Eastern Army</vt:lpstr>
      <vt:lpstr>Sound Ranging Platoon, Target Acquisition Battery 392 &amp; 394 Field Artillery Brigade, Eastern Army</vt:lpstr>
      <vt:lpstr>Long Range Sensor Platoon, Target Acquisition Battery 392 &amp; 394 Field Artillery Brigade, Eastern Army</vt:lpstr>
      <vt:lpstr>Counter Mortar/Counter Battery Platoon, Target Acquisition Battery 392 &amp; 394 Field Artillery Brigade, Eastern Army</vt:lpstr>
      <vt:lpstr>MANPAD Platoon 392 &amp; 394 Field Artillery Brigade, Eastern Army</vt:lpstr>
      <vt:lpstr>Support Battalion 392 &amp; 394 Field Artillery Brigade, Eastern Army</vt:lpstr>
      <vt:lpstr>Ammunition Supply Company, Support Battalion 392 &amp; 394 Field Artillery Brigade, Eastern Army</vt:lpstr>
      <vt:lpstr>POL Company, Support Battalion 392 &amp; 394 Field Artillery Brigade, Eastern Army</vt:lpstr>
      <vt:lpstr>Supply Company, Support Battalion 392 &amp; 394 Field Artillery Brigade, Eastern Army</vt:lpstr>
      <vt:lpstr>Signals Platoon, Support Battalion 392 &amp; 394 Field Artillery Brigade, Eastern Army</vt:lpstr>
      <vt:lpstr>Maintenance Company 392 &amp; 394 Field Artillery Brigade, Eastern Army</vt:lpstr>
      <vt:lpstr>Maintenance Platoon, Maintenance Company 392 &amp; 394 Field Artillery Brigade, Eastern Army</vt:lpstr>
      <vt:lpstr>Wheeled Vehicle Maintenance Platoon, Maintenance Company 392 &amp; 394 Field Artillery Brigade, Eastern Army</vt:lpstr>
      <vt:lpstr>Ordnance Maintenance Platoon, Maintenance Company 392 &amp; 394 Field Artillery Brigade, Eastern Army</vt:lpstr>
      <vt:lpstr>Recovery Platoon, Maintenance Company 392 &amp; 394 Field Artillery Brigade, Eastern Army</vt:lpstr>
      <vt:lpstr>Specialist Maintenance Platoon, Maintenance Company 392 &amp; 394 Field Artillery Brigade, Eastern Army</vt:lpstr>
      <vt:lpstr>Support Platoon, Maintenance Company 392 &amp; 394 Field Artillery Brigade, Eastern Army</vt:lpstr>
      <vt:lpstr>Signals Company 392 &amp; 394 Field Artillery Brigade, Eastern Army</vt:lpstr>
      <vt:lpstr>Digital Platoon, Signals Company 392 &amp; 394 Field Artillery Brigade, Eastern Army</vt:lpstr>
      <vt:lpstr>Radio Platoon, Signals Company 392 &amp; 394 Field Artillery Brigade, Eastern Army</vt:lpstr>
      <vt:lpstr>Long Range Signals Platoon, Signals Company 392 &amp; 394 Field Artillery Brigade, Eastern Army</vt:lpstr>
      <vt:lpstr>Chemical Platoon 392 &amp; 394 Field Artillery Brigade, Eastern Army</vt:lpstr>
      <vt:lpstr>Medical Platoon 392 &amp; 394 Field Artillery Brigade, Eastern Army</vt:lpstr>
      <vt:lpstr>197 Air Defense Artillery Brigade Eastern Army</vt:lpstr>
      <vt:lpstr>Headquarters Company 197 Air Defense Artillery Brigade, Eastern Army</vt:lpstr>
      <vt:lpstr>Air Defense Artillery Battery 197 Air Defense Artillery Brigade, Eastern Army</vt:lpstr>
      <vt:lpstr>MANPAD Battery 197 Air Defense Artillery Brigade, Eastern Army</vt:lpstr>
      <vt:lpstr>Electronic Warfare Battery 197 Air Defense Artillery Brigade, Eastern Army</vt:lpstr>
      <vt:lpstr>Signals Platoon 197 Air Defense Artillery Brigade, Eastern Army</vt:lpstr>
      <vt:lpstr>Support Platoon 197 Air Defense Artillery Brigade, Eastern Army</vt:lpstr>
      <vt:lpstr>Technical Maintenance Platoon 197 Air Defense Artillery Brigade, Eastern Army</vt:lpstr>
      <vt:lpstr>198 Anti-Tank Brigade Eastern Army</vt:lpstr>
      <vt:lpstr>Headquarters Company 198 Anti Tank Brigade, Eastern Army</vt:lpstr>
      <vt:lpstr>Anti-Tank Battalion 198 Anti Tank Brigade, Eastern Army</vt:lpstr>
      <vt:lpstr>Anti-Tank Gun Battery, Anti-Tank Battalion 198 Anti Tank Brigade, Eastern Army</vt:lpstr>
      <vt:lpstr>Anti-Tank Guided Missile Battery, Anti-Tank Battalion 198 Anti Tank Brigade, Eastern Army</vt:lpstr>
      <vt:lpstr>Signals Platoon, Anti-Tank Battalion 198 Anti Tank Brigade, Eastern Army</vt:lpstr>
      <vt:lpstr>Support Platoon, Anti-Tank Battalion 198 Anti Tank Brigade, Eastern Army</vt:lpstr>
      <vt:lpstr>Reconnaissance Battalion 198 Anti Tank Brigade, Eastern Army</vt:lpstr>
      <vt:lpstr>Reconnaissance Company, Reconnaissance Battalion 198 Anti Tank Brigade, Eastern Army</vt:lpstr>
      <vt:lpstr>Long Range Reconnaissance Company, Reconnaissance Battalion 198 Anti Tank Brigade, Eastern Army</vt:lpstr>
      <vt:lpstr>High Mobility Reconnaissance Company, Reconnaissance Battalion 198 Anti Tank Brigade, Eastern Army</vt:lpstr>
      <vt:lpstr>Electronic Warfare Company, Reconnaissance Battalion 198 Anti Tank Brigade, Eastern Army</vt:lpstr>
      <vt:lpstr>Support Platoon, Reconnaissance Battalion 198 Anti Tank Brigade, Eastern Army</vt:lpstr>
      <vt:lpstr>MANPAD Battery 198 Anti Tank Brigade, Eastern Army</vt:lpstr>
      <vt:lpstr>Support Company 198 Anti Tank Brigade, Eastern Army</vt:lpstr>
      <vt:lpstr>Support Platoon, Support Company 198 Anti Tank Brigade, Eastern Army</vt:lpstr>
      <vt:lpstr>Engineer Platoon 198 Anti Tank Brigade, Eastern Army</vt:lpstr>
      <vt:lpstr>Signals Platoon  198 Anti Tank Brigade, Eastern Army</vt:lpstr>
      <vt:lpstr>Medical Platoon 198 Anti Tank Brigade, Eastern Army</vt:lpstr>
      <vt:lpstr>92 Combat Aviation Brigade Eastern Army</vt:lpstr>
      <vt:lpstr>Headquarters Company 92 Combat Aviation Brigade, Eastern Army</vt:lpstr>
      <vt:lpstr>Attack Helicopter Squadron 92 Combat Aviation Brigade, Eastern Army</vt:lpstr>
      <vt:lpstr>Attack Helicopter Platoon, Attack Helicopter Squadron 92 Combat Aviation Brigade, Eastern Army</vt:lpstr>
      <vt:lpstr>Utility Helicopter Platoon, Attack Helicopter Squadron 92 Combat Aviation Brigade, Eastern Army</vt:lpstr>
      <vt:lpstr>Signals Platoon, Attack Helicopter Squadron 92 Combat Aviation Brigade, Eastern Army</vt:lpstr>
      <vt:lpstr>Support Platoon, Attack Helicopter Squadron 92 Combat Aviation Brigade, Eastern Army</vt:lpstr>
      <vt:lpstr>Utility Helicopter Squadron 92 Combat Aviation Brigade, Eastern Army</vt:lpstr>
      <vt:lpstr>Utility Helicopter Platoon, Utility Helicopter Squadron 92 Combat Aviation Brigade, Eastern Army</vt:lpstr>
      <vt:lpstr>Transport Helicopter Platoon, Utility Helicopter Squadron 92 Combat Aviation Brigade, Eastern Army</vt:lpstr>
      <vt:lpstr>Signals Platoon, Utility Helicopter Squadron 92 Combat Aviation Brigade, Eastern Army</vt:lpstr>
      <vt:lpstr>Support Platoon, Utility Helicopter Squadron 92 Combat Aviation Brigade, Eastern Army</vt:lpstr>
      <vt:lpstr>Reconnaissance Helicopter Squadron 92 Combat Aviation Brigade, Eastern Army</vt:lpstr>
      <vt:lpstr>Reconnaissance Helicopter Platoon, Reconnaissance Helicopter Squadron 92 Combat Aviation Brigade, Eastern Army</vt:lpstr>
      <vt:lpstr>Chemical Reconnaissance Helicopter Platoon, Reconnaissance Helicopter Squadron 92 Combat Aviation Brigade, Eastern Army</vt:lpstr>
      <vt:lpstr>Signals Platoon, Reconnaissance Helicopter Squadron 92 Combat Aviation Brigade, Eastern Army</vt:lpstr>
      <vt:lpstr>Support Platoon, Reconnaissance Helicopter Squadron 92 Combat Aviation Brigade, Eastern Army</vt:lpstr>
      <vt:lpstr>Signals Company 92 Combat Aviation Brigade, Eastern Army</vt:lpstr>
      <vt:lpstr>Digital Platoon, Signals Company 92 Combat Aviation Brigade, Eastern Army</vt:lpstr>
      <vt:lpstr>Radio Platoon, Signals Company 92 Combat Aviation Brigade, Eastern Army</vt:lpstr>
      <vt:lpstr>Long Range Signals Platoon, Signals Company 92 Combat Aviation Brigade, Eastern Army</vt:lpstr>
      <vt:lpstr>Aviation Maintenance Company 92 Combat Aviation Brigade, Eastern Army</vt:lpstr>
      <vt:lpstr>Attack Helicopter Maintenance Platoon, Maintenance Company 92 Combat Aviation Brigade, Eastern Army</vt:lpstr>
      <vt:lpstr>Utility Helicopter Maintenance Platoon, Maintenance Company 92 Combat Aviation Brigade, Eastern Army</vt:lpstr>
      <vt:lpstr>Ordnance Maintenance Platoon, Maintenance Company 92 Combat Aviation Brigade, Eastern Army</vt:lpstr>
      <vt:lpstr>Recovery Platoon, Maintenance Company 92 Combat Aviation Brigade, Eastern Army</vt:lpstr>
      <vt:lpstr>Specialist Maintenance Platoon, Maintenance Company 92 Combat Aviation Brigade, Eastern Army</vt:lpstr>
      <vt:lpstr>Support Platoon, Maintenance Company 92 Combat Aviation Brigade, Eastern Army</vt:lpstr>
      <vt:lpstr>396 Surface to Surface Missile Brigade Eastern Army</vt:lpstr>
      <vt:lpstr>Headquarters Company 396 Surface to Surface Missile Brigade, Eastern Army</vt:lpstr>
      <vt:lpstr>Short Range Surface to Surface Missile Battalion 396 Surface to Surface Missile Brigade, Eastern Army</vt:lpstr>
      <vt:lpstr>Short Range Surface to Surface Missile Battery, Short Range Surface to Surface Missile Battalion 396 Surface to Surface Missile Brigade, Eastern Army</vt:lpstr>
      <vt:lpstr>Maintenance Company, Short Range Surface to Surface Missile Battalion 396 Surface to Surface Missile Brigade, Eastern Army</vt:lpstr>
      <vt:lpstr>Signals Platoon, Short Range Surface to Surface Missile Battalion 396 Surface to Surface Missile Brigade, Eastern Army</vt:lpstr>
      <vt:lpstr>Medium Range Surface to Surface Missile Battalion 396 Surface to Surface Missile Brigade, Eastern Army</vt:lpstr>
      <vt:lpstr>Medium Range Surface to Surface Missile Battery, Medium Range Surface to Surface Missile Battalion 396 Surface to Surface Missile Brigade, Eastern Army</vt:lpstr>
      <vt:lpstr>Maintenance Company, Medium Range Surface to Surface Missile Battalion 396 Surface to Surface Missile Brigade, Eastern Army</vt:lpstr>
      <vt:lpstr>Signals Platoon, Medium Range Surface to Surface Missile Battalion 396 Surface to Surface Missile Brigade, Eastern Army</vt:lpstr>
      <vt:lpstr>Maintenance Company 396 Surface to Surface Missile Brigade, Eastern Army</vt:lpstr>
      <vt:lpstr>Air Defense Artillery Battalion 396 Surface to Surface Missile Brigade, Eastern Army</vt:lpstr>
      <vt:lpstr>Anti Aircraft Battery, Air Defense Artillery Battalion 396 Surface to Surface Missile Brigade, Eastern Army</vt:lpstr>
      <vt:lpstr>SAM Battery, Air Defense Artillery Battalion 396 Surface to Surface Missile Brigade, Eastern Army</vt:lpstr>
      <vt:lpstr>MANPAD Battery, Air Defense Artillery Battalion 396 Surface to Surface Missile Brigade, Eastern Army</vt:lpstr>
      <vt:lpstr>Signals Platoon, Air Defense Artillery Battalion 396 Surface to Surface Missile Brigade, Eastern Army</vt:lpstr>
      <vt:lpstr>Support Platoon, Air Defense Artillery Battalion 396 Surface to Surface Missile Brigade, Eastern Army</vt:lpstr>
      <vt:lpstr>Engineer Battalion 396 Surface to Surface Missile Brigade, Eastern Army</vt:lpstr>
      <vt:lpstr>Mine Warfare Company, Engineer Battalion 396 Surface to Surface Missile Brigade, Eastern Army</vt:lpstr>
      <vt:lpstr>Mine Laying Platoon, Mine Warfare Company, Engineer Battalion 396 Surface to Surface Missile Brigade, Eastern Army</vt:lpstr>
      <vt:lpstr>Towed Mine Laying Platoon, Mine Warfare Company, Engineer Battalion 396 Surface to Surface Missile Brigade, Eastern Army</vt:lpstr>
      <vt:lpstr>Mine Breaching Platoon, Mine Warfare Company, Engineer Battalion 396 Surface to Surface Missile Brigade, Eastern Army</vt:lpstr>
      <vt:lpstr>Assault Crossing Company, Engineer Battalion 396 Surface to Surface Missile Brigade, Eastern Army</vt:lpstr>
      <vt:lpstr>Amphibious Platoon, Assault Crossing Company, Engineer Battalion 396 Surface to Surface Missile Brigade, Eastern Army</vt:lpstr>
      <vt:lpstr>Ferry Platoon, Assault Crossing Company, Engineer Battalion 396 Surface to Surface Missile Brigade, Eastern Army</vt:lpstr>
      <vt:lpstr>Diving Platoon, Assault Crossing Company, Engineer Battalion 396 Surface to Surface Missile Brigade, Eastern Army</vt:lpstr>
      <vt:lpstr>Engineer Support Company, Engineer Battalion 396 Surface to Surface Missile Brigade, Eastern Army</vt:lpstr>
      <vt:lpstr>Road Bridge Construction Company, Engineer Battalion 396 Surface to Surface Missile Brigade, Eastern Army</vt:lpstr>
      <vt:lpstr>Pontoon Bridging Company, Engineer Battalion 396 Surface to Surface Missile Brigade, Eastern Army</vt:lpstr>
      <vt:lpstr>Pontoon Bridging Platoon, Assault Crossing Company, Engineer Battalion 396 Surface to Surface Missile Brigade, Eastern Army</vt:lpstr>
      <vt:lpstr>Engineer Reconnaissance Platoon, Engineer Battalion 396 Surface to Surface Missile Brigade, Eastern Army</vt:lpstr>
      <vt:lpstr>Transport Platoon, Engineer Battalion 396 Surface to Surface Missile Brigade, Eastern Army</vt:lpstr>
      <vt:lpstr>Support Platoon, Engineer Battalion 396 Surface to Surface Missile Brigade, Eastern Army</vt:lpstr>
      <vt:lpstr>Signals Platoon, Engineer Battalion 396 Surface to Surface Missile Brigade, Eastern Army</vt:lpstr>
      <vt:lpstr>Support Battalion 396 Surface to Surface Missile Brigade, Eastern Army</vt:lpstr>
      <vt:lpstr>Ammunition Supply Company, Support Battalion 396 Surface to Surface Missile Brigade, Eastern Army</vt:lpstr>
      <vt:lpstr>POL Company, Support Battalion 396 Surface to Surface Missile Brigade, Eastern Army</vt:lpstr>
      <vt:lpstr>Supply Company, Support Battalion 396 Surface to Surface Missile Brigade, Eastern Army</vt:lpstr>
      <vt:lpstr>Signals Platoon, Support Battalion 396 Surface to Surface Missile Brigade, Eastern Army</vt:lpstr>
      <vt:lpstr>Signals Company 396 Surface to Surface Missile Brigade, Eastern Army</vt:lpstr>
      <vt:lpstr>Digital Platoon, Signals Company 396 Surface to Surface Missile Brigade, Eastern Army</vt:lpstr>
      <vt:lpstr>Radio Platoon, Signals Company 396 Surface to Surface Missile Brigade, Eastern Army</vt:lpstr>
      <vt:lpstr>Long Range Signals Platoon, Signals Company 396 Surface to Surface Missile Brigade, Eastern Army</vt:lpstr>
      <vt:lpstr>Chemical Platoon 396 Surface to Surface Missile Brigade, Eastern Army</vt:lpstr>
      <vt:lpstr>Medical Platoon 396 Surface to Surface Missile Brigade, Eastern Army</vt:lpstr>
      <vt:lpstr>398 Multi-Barrel Rocket Launcher Brigade Eastern Army</vt:lpstr>
      <vt:lpstr>Headquarters Company 398 Multi-Barrel Rocket Launcher Brigade, Eastern Army</vt:lpstr>
      <vt:lpstr>Multi-Barrel Rocket Launcher Battalion 398 Multi-Barrel Rocket Launcher Brigade, Eastern Army</vt:lpstr>
      <vt:lpstr>Multi-Barrel Rocket Launcher Battery, Multi-Barrel Rocket Launcher Battalion 398 Multi-Barrel Rocket Launcher Brigade, Eastern Army</vt:lpstr>
      <vt:lpstr>Support Company, Multi-Barrel Rocket Launcher Battalion 398 Multi-Barrel Rocket Launcher Brigade, Eastern Army</vt:lpstr>
      <vt:lpstr>Support Platoon, Support Company, Multi-Barrel Rocket Launcher Battalion 398 Multi-Barrel Rocket Launcher Brigade, Eastern Army</vt:lpstr>
      <vt:lpstr>Signals Platoon, Multi-Barrel Rocket Launcher Battalion 398 Multi-Barrel Rocket Launcher Brigade, Eastern Army</vt:lpstr>
      <vt:lpstr>Support Battalion 398 Multi-Barrel Rocket Launcher Brigade, Eastern Army</vt:lpstr>
      <vt:lpstr>Ammunition Supply Company, Support Battalion 398 Multi-Barrel Rocket Launcher Brigade, Eastern Army</vt:lpstr>
      <vt:lpstr>POL Company, Support Battalion 398 Multi-Barrel Rocket Launcher Brigade, Eastern Army</vt:lpstr>
      <vt:lpstr>Supply Company, Support Battalion 398 Multi-Barrel Rocket Launcher Brigade, Eastern Army</vt:lpstr>
      <vt:lpstr>Signals Platoon, Support Battalion 398 Multi-Barrel Rocket Launcher Brigade, Eastern Army</vt:lpstr>
      <vt:lpstr>Signals Company 398 Multi-Barrel Rocket Launcher Brigade, Eastern Army</vt:lpstr>
      <vt:lpstr>Digital Platoon, Signals Company 398 Multi-Barrel Rocket Launcher Brigade, Eastern Army</vt:lpstr>
      <vt:lpstr>Radio Platoon, Signals Company 398 Multi-Barrel Rocket Launcher Brigade, Eastern Army</vt:lpstr>
      <vt:lpstr>Long Range Signals Platoon, Signals Company 398 Multi-Barrel Rocket Launcher Brigade, Eastern Army</vt:lpstr>
      <vt:lpstr>900 Combat Engineer Brigade Eastern Army</vt:lpstr>
      <vt:lpstr>Headquarters Company 900 Combat Engineer Brigade</vt:lpstr>
      <vt:lpstr>Combat Engineer Battalion 900 Combat Engineer Brigade, Eastern Army</vt:lpstr>
      <vt:lpstr>Mine Warfare Company, Combat Engineer Battalion 900 Combat Engineer Brigade, Eastern Army</vt:lpstr>
      <vt:lpstr>Mine Laying Platoon, Mine Warfare Company, Combat Engineer Battalion 900 Combat Engineer Brigade, Eastern Army</vt:lpstr>
      <vt:lpstr>Towed Mine Laying Platoon, Mine Warfare Company, Combat Engineer Battalion 900 Combat Engineer Brigade, Eastern Army</vt:lpstr>
      <vt:lpstr>Mine Breaching Platoon, Mine Warfare Company, Combat Engineer Battalion 900 Combat Engineer Brigade, Eastern Army</vt:lpstr>
      <vt:lpstr>Assault Crossing Company, Combat Engineer Battalion 900 Combat Engineer Brigade, Eastern Army</vt:lpstr>
      <vt:lpstr>Amphibious Platoon, Assault Crossing Company, Combat Engineer Battalion 900 Combat Engineer Brigade, Eastern Army</vt:lpstr>
      <vt:lpstr>Ferry Platoon, Assault Crossing Company, Combat Engineer Battalion 900 Combat Engineer Brigade, Eastern Army</vt:lpstr>
      <vt:lpstr>Diving Platoon, Assault Crossing Company, Combat Engineer Battalion 900 Combat Engineer Brigade, Eastern Army</vt:lpstr>
      <vt:lpstr>Engineer Support Company, Combat Engineer Battalion 900 Combat Engineer Brigade, Eastern Army</vt:lpstr>
      <vt:lpstr>Road Bridge Construction Company, Combat Engineer Battalion 900 Combat Engineer Brigade, Eastern Army</vt:lpstr>
      <vt:lpstr>Pontoon Bridging Company, Combat Engineer Battalion 900 Combat Engineer Brigade, Eastern Army</vt:lpstr>
      <vt:lpstr>Pontoon Bridging Platoon, Assault Crossing Company, Combat Engineer Battalion 900 Combat Engineer Brigade, Eastern Army</vt:lpstr>
      <vt:lpstr>Engineer Reconnaissance Platoon, Combat Engineer Battalion 900 Combat Engineer Brigade, Eastern Army</vt:lpstr>
      <vt:lpstr>Transport Platoon, Combat Engineer Battalion 900 Combat Engineer Brigade, Eastern Army</vt:lpstr>
      <vt:lpstr>Support Platoon, Combat Engineer Battalion 900 Combat Engineer Brigade, Eastern Army</vt:lpstr>
      <vt:lpstr>Signals Platoon, Combat Engineer Battalion 900 Combat Engineer Brigade, Eastern Army</vt:lpstr>
      <vt:lpstr>Road Bridge Battalion 900 Combat Engineer Brigade, Eastern Army</vt:lpstr>
      <vt:lpstr>Road Bridging Company, Road Bridging Battalion 900 Combat Engineer Brigade, Eastern Army</vt:lpstr>
      <vt:lpstr>Road Construction Company, Road Bridging Battalion 900 Combat Engineer Brigade, Eastern Army</vt:lpstr>
      <vt:lpstr>Support Platoon, Road Bridging Battalion 900 Combat Engineer Brigade, Eastern Army</vt:lpstr>
      <vt:lpstr>Signals Platoon, Road Bridging Battalion 900 Combat Engineer Brigade, Eastern Army</vt:lpstr>
      <vt:lpstr>Obstacle Battalion 900 Combat Engineer Brigade, Eastern Army</vt:lpstr>
      <vt:lpstr>Obstacle Company, Obstacle Battalion 900 Combat Engineer Brigade, Eastern Army</vt:lpstr>
      <vt:lpstr>Support Platoon, Obstacle Battalion 900 Combat Engineer Brigade, Eastern Army</vt:lpstr>
      <vt:lpstr>Signals Platoon, Obstacle Battalion 900 Combat Engineer Brigade, Eastern Army</vt:lpstr>
      <vt:lpstr>Obstacle Clearance Battalion 900 Combat Engineer Brigade, Eastern Army</vt:lpstr>
      <vt:lpstr>Obstacle Clearance Company, Obstacle Clearance Battalion 900 Combat Engineer Brigade, Eastern Army</vt:lpstr>
      <vt:lpstr>Support Platoon, Obstacle Clearance Battalion 900 Combat Engineer Brigade, Eastern Army</vt:lpstr>
      <vt:lpstr>Signals Platoon, Obstacle Clearance Battalion 900 Combat Engineer Brigade, Eastern Army</vt:lpstr>
      <vt:lpstr>Pontoon Bridging Battalion 900 Combat Engineer Brigade, Eastern Army</vt:lpstr>
      <vt:lpstr>Pontoon Bridging Company, Pontoon Bridging Battalion 900 Combat Engineer Brigade, Eastern Army</vt:lpstr>
      <vt:lpstr>Pontoon Bridging Platoon, Assault Crossing Company, Pontoon Bridging Battalion 900 Combat Engineer Brigade, Eastern Army</vt:lpstr>
      <vt:lpstr>Support Platoon, Pontoon Bridging Battalion 900 Combat Engineer Brigade, Eastern Army</vt:lpstr>
      <vt:lpstr>Signals Platoon, Pontoon Bridging Battalion 900 Combat Engineer Brigade, Eastern Army</vt:lpstr>
      <vt:lpstr>Camouflage, Concealment, Counter Surveillance &amp; Deception (C3D) Battalion 900 Combat Engineer Brigade, Eastern Army</vt:lpstr>
      <vt:lpstr>C3D Company, C3D Battalion 900 Combat Engineer Brigade, Eastern Army</vt:lpstr>
      <vt:lpstr>Support Platoon, C3D Battalion 900 Combat Engineer Brigade, Eastern Army</vt:lpstr>
      <vt:lpstr>Signals Platoon, C3D Battalion 900 Combat Engineer Brigade, Eastern Army</vt:lpstr>
      <vt:lpstr>Fabrication Battalion 900 Combat Engineer Brigade, Eastern Army</vt:lpstr>
      <vt:lpstr>Fabrication Company, Fabrication Battalion 900 Combat Engineer Brigade, Eastern Army</vt:lpstr>
      <vt:lpstr>Support Platoon, Fabrication Battalion 900 Combat Engineer Brigade, Eastern Army</vt:lpstr>
      <vt:lpstr>Signals Platoon, Fabrication Battalion 900 Combat Engineer Brigade, Eastern Army</vt:lpstr>
      <vt:lpstr>Engineer Reconnaissance Company 900 Combat Engineer Brigade, Eastern Army</vt:lpstr>
      <vt:lpstr>Engineer Reconnaissance Platoon, Engineer Reconnaissance Company 900 Combat Engineer Brigade, Eastern Army</vt:lpstr>
      <vt:lpstr>Heavy Equipment Transport Battalion 900 Combat Engineer Brigade, Eastern Army</vt:lpstr>
      <vt:lpstr>Heavy Equipment Transport Company, Heavy Equipment Battalion 900 Combat Engineer Brigade, Eastern Army</vt:lpstr>
      <vt:lpstr>Heavy Equipment Transport Platoon, Heavy Equipment Transport Company Heavy Equipment Battalion 900 Combat Engineer Brigade, Eastern Army</vt:lpstr>
      <vt:lpstr>Supply Platoon, Heavy Equipment Transport Company, Heavy Equipment Battalion 900 Combat Engineer Brigade, Eastern Army</vt:lpstr>
      <vt:lpstr>Support Platoon, Heavy Equipment Battalion 900 Combat Engineer Brigade, Eastern Army</vt:lpstr>
      <vt:lpstr>Signals Platoon, Heavy Equipment Battalion 900 Combat Engineer Brigade, Eastern Army</vt:lpstr>
      <vt:lpstr>Support Battalion 900 Combat Engineer Brigade, Eastern Army</vt:lpstr>
      <vt:lpstr>Ammunition Supply Company, Support Battalion 900 Combat Engineer Brigade, Eastern Army</vt:lpstr>
      <vt:lpstr>POL Company, Support Battalion 900 Combat Engineer Brigade, Eastern Army</vt:lpstr>
      <vt:lpstr>Supply Company, Support Battalion 900 Combat Engineer Brigade, Eastern Army</vt:lpstr>
      <vt:lpstr>Support Platoon, Support Battalion 900 Combat Engineer Brigade, Eastern Army</vt:lpstr>
      <vt:lpstr>Signals Platoon, Support Battalion 900 Combat Engineer Brigade, Eastern Army</vt:lpstr>
      <vt:lpstr>Signals Company 900 Combat Engineer Brigade, Eastern Army</vt:lpstr>
      <vt:lpstr>Digital Platoon, Signals Company 900 Combat Engineer Brigade, Eastern Army</vt:lpstr>
      <vt:lpstr>Radio Platoon, Signals Company 900 Combat Engineer Brigade, Eastern Army</vt:lpstr>
      <vt:lpstr>Long Range Signals Platoon, Signals Company 900 Combat Engineer Brigade, Eastern Army</vt:lpstr>
      <vt:lpstr>976 Signals Brigade Eastern Army</vt:lpstr>
      <vt:lpstr>Headquarters Company 976 Signals Brigade, Eastern Army</vt:lpstr>
      <vt:lpstr>Signals Battalion 976 Signals Brigade, Eastern Army</vt:lpstr>
      <vt:lpstr>Signals Company, Signals Battalion 976 Signals Brigade, Eastern Army</vt:lpstr>
      <vt:lpstr>Digital Platoon, Signals Company, Signals Battalion 976 Signals Brigade, Eastern Army</vt:lpstr>
      <vt:lpstr>Radio Platoon, Signals Company, Signals Battalion 976 Signals Brigade, Eastern Army</vt:lpstr>
      <vt:lpstr>Long Range Signals Platoon, Signals Company, Signals Battalion 976 Signals Brigade, Eastern Army</vt:lpstr>
      <vt:lpstr>Courier Platoon, Signals Company, Signals Battalion 976 Signals Brigade, Eastern Army</vt:lpstr>
      <vt:lpstr>Support Platoon, Signals Battalion 976 Signals Brigade, Eastern Army</vt:lpstr>
      <vt:lpstr>976 Courier Company 976 Signals Brigade, Eastern Army</vt:lpstr>
      <vt:lpstr>Courier Platoon, 976 Courier Company 976 Signals Brigade, Eastern Army</vt:lpstr>
      <vt:lpstr>Maintenance Company 976 Signals Brigade, Eastern Army</vt:lpstr>
      <vt:lpstr>Maintenance Platoon, Maintenance Company 976 Signals Brigade, Eastern Army</vt:lpstr>
      <vt:lpstr>Ordnance Maintenance Platoon, Maintenance Company 976 Signals Brigade, Eastern Army</vt:lpstr>
      <vt:lpstr>Recovery Platoon, Maintenance Company 976 Signals Brigade, Eastern Army</vt:lpstr>
      <vt:lpstr>Specialist Maintenance Platoon, Maintenance Company 976 Signals Brigade, Eastern Army</vt:lpstr>
      <vt:lpstr>Support Platoon, Maintenance Company 976 Signals Brigade, Eastern Army</vt:lpstr>
      <vt:lpstr>Support Company 976 Signals Brigade, Eastern Army</vt:lpstr>
      <vt:lpstr>Support Platoon, Support Company 976 Signals Brigade, Eastern Army</vt:lpstr>
      <vt:lpstr>Medical Platoon 976 Signals Brigade, Eastern Army</vt:lpstr>
      <vt:lpstr>379 Maintenance Battalion Eastern Army</vt:lpstr>
      <vt:lpstr>Maintenance Company, 379 Maintenance Battalion Eastern Army</vt:lpstr>
      <vt:lpstr>Maintenance Platoon, 379 Maintenance Battalion Eastern Army</vt:lpstr>
      <vt:lpstr>Wheeled Vehicle Maintenance Company, 379 Maintenance Battalion Eastern Army</vt:lpstr>
      <vt:lpstr>Wheeled Vehicle Maintenance Platoon, Wheeled Vehicle Maintenance Company 379 Maintenance Battalion, Eastern Army</vt:lpstr>
      <vt:lpstr>Ordnance Maintenance Company, 379 Maintenance Battalion Eastern Army</vt:lpstr>
      <vt:lpstr>Ordnance Maintenance Platoon, Ordnance Maintenance Company 379 Maintenance Battalion, Eastern Army</vt:lpstr>
      <vt:lpstr>Recovery Platoon, 379 Maintenance Battalion Eastern Army</vt:lpstr>
      <vt:lpstr>Specialist Maintenance Platoon, 379 Maintenance Battalion Eastern Army</vt:lpstr>
      <vt:lpstr>Support Platoon, 379 Maintenance Battalion Eastern Army</vt:lpstr>
      <vt:lpstr>Signals Platoon, 379 Maintenance Battalion Eastern Army</vt:lpstr>
      <vt:lpstr>390 Support Brigade Eastern Army</vt:lpstr>
      <vt:lpstr>Headquarters Company 390 Support Brigade, Eastern Army</vt:lpstr>
      <vt:lpstr>Support Battalion 390 Support Brigade, Eastern Army</vt:lpstr>
      <vt:lpstr>Ammunition Supply Company, Support Battalion 390 Support Brigade, Eastern Army</vt:lpstr>
      <vt:lpstr>POL Company, Support Battalion 390 Support Brigade, Eastern Army</vt:lpstr>
      <vt:lpstr>Supply Company, Support Battalion 390 Support Brigade, Eastern Army</vt:lpstr>
      <vt:lpstr>Support Platoon, Support Battalion 390 Support Brigade, Eastern Army</vt:lpstr>
      <vt:lpstr>Maintenance Battalion 390 Support Brigade, Eastern Army</vt:lpstr>
      <vt:lpstr>Maintenance Company, Maintenance Battalion 390 Support Brigade, Eastern Army</vt:lpstr>
      <vt:lpstr>Maintenance Platoon, Maintenance Battalion 390 Support Brigade, Eastern Army</vt:lpstr>
      <vt:lpstr>Wheeled Vehicle Maintenance Company, Maintenance Battalion 390 Support Brigade, Eastern Army</vt:lpstr>
      <vt:lpstr>Wheeled Vehicle Maintenance Platoon, Wheeled Vehicle Maintenance Company Maintenance Battalion, 390 Support Brigade, Eastern Army</vt:lpstr>
      <vt:lpstr>Ordnance Maintenance Company, Maintenance Battalion 390 Support Brigade, Eastern Army</vt:lpstr>
      <vt:lpstr>Ordnance Maintenance Platoon, Ordnance Maintenance Company Maintenance Battalion, 390 Support Brigade, Eastern Army</vt:lpstr>
      <vt:lpstr>Recovery Platoon, Maintenance Battalion 390 Support Brigade, Eastern Army</vt:lpstr>
      <vt:lpstr>Specialist Maintenance Platoon, Maintenance Battalion 390 Support Brigade, Eastern Army</vt:lpstr>
      <vt:lpstr>Support Platoon, Maintenance Battalion 390 Support Brigade, Eastern Army</vt:lpstr>
      <vt:lpstr>Signals Platoon, Maintenance Battalion 390 Support Brigade, Eastern Army</vt:lpstr>
      <vt:lpstr>Heavy Equipment Transport Battalion 390 Support Brigade, Eastern Army</vt:lpstr>
      <vt:lpstr>Heavy Equipment Transport Company, Heavy Equipment Battalion 390 Support Brigade, Eastern Army</vt:lpstr>
      <vt:lpstr>Heavy Equipment Transport Platoon, Heavy Equipment Transport Company Heavy Equipment Battalion, 390 Support Brigade, Eastern Army</vt:lpstr>
      <vt:lpstr>Supply Platoon, Heavy Equipment Transport Company Heavy Equipment Battalion, 390 Support Brigade, Eastern Army</vt:lpstr>
      <vt:lpstr>Support Platoon, Heavy Equipment Battalion 390 Support Brigade, Eastern Army</vt:lpstr>
      <vt:lpstr>Signals Platoon, Heavy Equipment Battalion 390 Support Brigade, Eastern Army</vt:lpstr>
      <vt:lpstr>POL Battalion 390 Support Brigade, Eastern Army</vt:lpstr>
      <vt:lpstr>POL Company, POL Battalion 390 Support Brigade, Eastern Army</vt:lpstr>
      <vt:lpstr>POL Platoon, POL Company, POL Battalion 390 Support Brigade, Eastern Army</vt:lpstr>
      <vt:lpstr>Supply Platoon, POL Company, POL Battalion 390 Support Brigade, Eastern Army</vt:lpstr>
      <vt:lpstr>Support Platoon, POL Battalion 390 Support Brigade, Eastern Army</vt:lpstr>
      <vt:lpstr>Signals Platoon, POL Battalion 390 Support Brigade, Eastern Army</vt:lpstr>
      <vt:lpstr>Signals Platoon 390 Support Brigade, Eastern Army</vt:lpstr>
      <vt:lpstr>Chemical Platoon 390 Support Brigade, Eastern Army</vt:lpstr>
      <vt:lpstr>Medical Platoon 390 Support Brigade, Eastern Army</vt:lpstr>
      <vt:lpstr>977 Medical Battalion Eastern Army</vt:lpstr>
      <vt:lpstr>Medical Company 977 Medical Battalion, Eastern Army</vt:lpstr>
      <vt:lpstr>Surgical Platoon, Medical Company 977 Medical Battalion, Eastern Army</vt:lpstr>
      <vt:lpstr>Intermediate Medical Platoon, Medical Company 977 Medical Battalion, Eastern Army</vt:lpstr>
      <vt:lpstr>Evacuation Company 977 Medical Battalion, Eastern Army</vt:lpstr>
      <vt:lpstr>Evacuation Platoon, Evacuation Company 977 Medical Battalion, Eastern Army</vt:lpstr>
      <vt:lpstr>Chemical Platoon 977 Medical Battalion, Eastern Army</vt:lpstr>
      <vt:lpstr>Support Platoon 977 Medical Battalion, Eastern Army</vt:lpstr>
      <vt:lpstr>919 Chemical Battalion Eastern Army</vt:lpstr>
      <vt:lpstr>Decontamination Company 919 Chemical Battalion, Eastern Army</vt:lpstr>
      <vt:lpstr>Vehicle Decontamination Platoon, Decontamination Company 919 Chemical Battalion, Eastern Army</vt:lpstr>
      <vt:lpstr>Personnel Decontamination Platoon, Decontamination Company 919 Chemical Battalion, Eastern Army</vt:lpstr>
      <vt:lpstr>NBC Reconnaissance Company 919 Chemical Battalion, Eastern Army</vt:lpstr>
      <vt:lpstr>Support Platoon 919 Chemical Battalion, Eastern Army</vt:lpstr>
      <vt:lpstr>9 Internal Security Brigade Eastern Army</vt:lpstr>
      <vt:lpstr>Headquarters Company 9 Internal Security Brigade, Eastern Army</vt:lpstr>
      <vt:lpstr>9 Intelligence Company 9 Internal Security Brigade, Eastern Army</vt:lpstr>
      <vt:lpstr>Intelligence Platoon, 9 Intelligence Company 9 Internal Security Brigade, Eastern Army</vt:lpstr>
      <vt:lpstr>Internal Security Battalion 9 Internal Security Brigade, Eastern Army</vt:lpstr>
      <vt:lpstr>Internal Security Company, Internal Security Battalion 9 Internal Security Brigade, Eastern Army</vt:lpstr>
      <vt:lpstr>Mortar Battery, Internal Security Battalion 9 Internal Security Brigade, Eastern Army</vt:lpstr>
      <vt:lpstr>Reconnaissance Platoon, Internal Security Battalion 9 Internal Security Brigade, Eastern Army</vt:lpstr>
      <vt:lpstr>Anti-Tank Guided Missile Platoon, Internal Security Battalion 9 Internal Security Brigade, Eastern Army</vt:lpstr>
      <vt:lpstr>Heavy Automatic Grenade Launcher Platoon, Internal Security Battalion 9 Internal Security Brigade, Eastern Army</vt:lpstr>
      <vt:lpstr>Signals Platoon, Internal Security Battalion 9 Internal Security Brigade, Eastern Army</vt:lpstr>
      <vt:lpstr>Transport Platoon, Internal Security Battalion 9 Internal Security Brigade, Eastern Army</vt:lpstr>
      <vt:lpstr>Support Platoon, Internal Security Battalion 9 Internal Security Brigade, Eastern Army</vt:lpstr>
      <vt:lpstr>9 Public Announcement Company 9 Internal Security Brigade, Eastern Army</vt:lpstr>
      <vt:lpstr>9 Aerial Observation Squadron 9 Internal Security Brigade, Eastern Army</vt:lpstr>
      <vt:lpstr>Ground Control Platoon, 9 Aerial Observation Squadron 9 Internal Security Brigade, Eastern Army</vt:lpstr>
      <vt:lpstr>Transport &amp; Launcher Platoon, 9 Aerial Observation Squadron 9 Internal Security Brigade, Eastern Army</vt:lpstr>
      <vt:lpstr>Support Platoon, 9 Aerial Observation Squadron 9 Internal Security Brigade, Eastern Army</vt:lpstr>
    </vt:vector>
  </TitlesOfParts>
  <Company>Army Golden Master Program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Whalley, Robert A CW2 FM (GBR)</dc:creator>
  <cp:lastModifiedBy>Whalley, Robert A CW2 FM (GBR)</cp:lastModifiedBy>
  <cp:revision>11</cp:revision>
  <dcterms:created xsi:type="dcterms:W3CDTF">2022-06-09T14:52:04Z</dcterms:created>
  <dcterms:modified xsi:type="dcterms:W3CDTF">2022-06-16T16:02:40Z</dcterms:modified>
</cp:coreProperties>
</file>