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264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1" r:id="rId40"/>
    <p:sldId id="340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369" r:id="rId68"/>
    <p:sldId id="370" r:id="rId69"/>
    <p:sldId id="371" r:id="rId70"/>
    <p:sldId id="372" r:id="rId71"/>
    <p:sldId id="373" r:id="rId72"/>
    <p:sldId id="374" r:id="rId73"/>
    <p:sldId id="375" r:id="rId74"/>
    <p:sldId id="376" r:id="rId75"/>
    <p:sldId id="377" r:id="rId76"/>
    <p:sldId id="378" r:id="rId77"/>
    <p:sldId id="379" r:id="rId78"/>
    <p:sldId id="380" r:id="rId79"/>
    <p:sldId id="381" r:id="rId80"/>
    <p:sldId id="382" r:id="rId81"/>
    <p:sldId id="383" r:id="rId82"/>
    <p:sldId id="384" r:id="rId83"/>
    <p:sldId id="385" r:id="rId84"/>
    <p:sldId id="386" r:id="rId85"/>
    <p:sldId id="387" r:id="rId86"/>
    <p:sldId id="388" r:id="rId87"/>
    <p:sldId id="389" r:id="rId88"/>
    <p:sldId id="390" r:id="rId89"/>
    <p:sldId id="391" r:id="rId90"/>
    <p:sldId id="392" r:id="rId91"/>
    <p:sldId id="393" r:id="rId92"/>
    <p:sldId id="394" r:id="rId93"/>
    <p:sldId id="395" r:id="rId94"/>
    <p:sldId id="396" r:id="rId95"/>
    <p:sldId id="397" r:id="rId96"/>
    <p:sldId id="398" r:id="rId97"/>
    <p:sldId id="399" r:id="rId98"/>
    <p:sldId id="400" r:id="rId99"/>
    <p:sldId id="401" r:id="rId100"/>
    <p:sldId id="402" r:id="rId101"/>
    <p:sldId id="403" r:id="rId102"/>
    <p:sldId id="404" r:id="rId103"/>
    <p:sldId id="405" r:id="rId104"/>
    <p:sldId id="406" r:id="rId105"/>
    <p:sldId id="407" r:id="rId106"/>
    <p:sldId id="408" r:id="rId107"/>
    <p:sldId id="409" r:id="rId108"/>
    <p:sldId id="410" r:id="rId109"/>
    <p:sldId id="411" r:id="rId110"/>
    <p:sldId id="412" r:id="rId111"/>
    <p:sldId id="413" r:id="rId112"/>
    <p:sldId id="414" r:id="rId113"/>
    <p:sldId id="415" r:id="rId114"/>
    <p:sldId id="416" r:id="rId115"/>
    <p:sldId id="417" r:id="rId116"/>
    <p:sldId id="418" r:id="rId117"/>
    <p:sldId id="419" r:id="rId118"/>
    <p:sldId id="420" r:id="rId119"/>
    <p:sldId id="421" r:id="rId120"/>
    <p:sldId id="422" r:id="rId121"/>
    <p:sldId id="423" r:id="rId122"/>
    <p:sldId id="424" r:id="rId123"/>
    <p:sldId id="425" r:id="rId124"/>
    <p:sldId id="426" r:id="rId125"/>
    <p:sldId id="427" r:id="rId126"/>
    <p:sldId id="428" r:id="rId127"/>
    <p:sldId id="429" r:id="rId128"/>
    <p:sldId id="430" r:id="rId129"/>
    <p:sldId id="431" r:id="rId130"/>
    <p:sldId id="432" r:id="rId131"/>
    <p:sldId id="433" r:id="rId132"/>
    <p:sldId id="434" r:id="rId133"/>
    <p:sldId id="435" r:id="rId134"/>
    <p:sldId id="436" r:id="rId135"/>
    <p:sldId id="437" r:id="rId136"/>
    <p:sldId id="439" r:id="rId137"/>
    <p:sldId id="440" r:id="rId138"/>
    <p:sldId id="441" r:id="rId139"/>
    <p:sldId id="442" r:id="rId140"/>
    <p:sldId id="443" r:id="rId141"/>
    <p:sldId id="444" r:id="rId142"/>
    <p:sldId id="445" r:id="rId143"/>
    <p:sldId id="446" r:id="rId144"/>
    <p:sldId id="447" r:id="rId145"/>
    <p:sldId id="448" r:id="rId146"/>
    <p:sldId id="449" r:id="rId147"/>
    <p:sldId id="450" r:id="rId148"/>
    <p:sldId id="451" r:id="rId149"/>
    <p:sldId id="452" r:id="rId150"/>
    <p:sldId id="453" r:id="rId151"/>
    <p:sldId id="458" r:id="rId152"/>
    <p:sldId id="454" r:id="rId153"/>
    <p:sldId id="455" r:id="rId154"/>
    <p:sldId id="459" r:id="rId155"/>
    <p:sldId id="456" r:id="rId156"/>
    <p:sldId id="457" r:id="rId157"/>
    <p:sldId id="462" r:id="rId158"/>
    <p:sldId id="474" r:id="rId159"/>
    <p:sldId id="468" r:id="rId160"/>
    <p:sldId id="469" r:id="rId161"/>
    <p:sldId id="470" r:id="rId162"/>
    <p:sldId id="471" r:id="rId163"/>
    <p:sldId id="472" r:id="rId164"/>
    <p:sldId id="473" r:id="rId165"/>
    <p:sldId id="475" r:id="rId166"/>
    <p:sldId id="476" r:id="rId167"/>
    <p:sldId id="477" r:id="rId168"/>
    <p:sldId id="484" r:id="rId169"/>
    <p:sldId id="478" r:id="rId170"/>
    <p:sldId id="485" r:id="rId171"/>
    <p:sldId id="479" r:id="rId172"/>
    <p:sldId id="480" r:id="rId173"/>
    <p:sldId id="481" r:id="rId174"/>
    <p:sldId id="482" r:id="rId175"/>
    <p:sldId id="483" r:id="rId176"/>
    <p:sldId id="486" r:id="rId177"/>
    <p:sldId id="487" r:id="rId178"/>
    <p:sldId id="488" r:id="rId179"/>
    <p:sldId id="493" r:id="rId180"/>
    <p:sldId id="489" r:id="rId181"/>
    <p:sldId id="490" r:id="rId182"/>
    <p:sldId id="491" r:id="rId183"/>
    <p:sldId id="492" r:id="rId184"/>
    <p:sldId id="495" r:id="rId185"/>
    <p:sldId id="494" r:id="rId186"/>
    <p:sldId id="496" r:id="rId187"/>
    <p:sldId id="497" r:id="rId188"/>
    <p:sldId id="498" r:id="rId189"/>
    <p:sldId id="499" r:id="rId190"/>
    <p:sldId id="500" r:id="rId191"/>
    <p:sldId id="501" r:id="rId192"/>
    <p:sldId id="502" r:id="rId193"/>
    <p:sldId id="503" r:id="rId194"/>
    <p:sldId id="504" r:id="rId195"/>
    <p:sldId id="505" r:id="rId196"/>
    <p:sldId id="506" r:id="rId197"/>
    <p:sldId id="507" r:id="rId198"/>
    <p:sldId id="508" r:id="rId199"/>
    <p:sldId id="509" r:id="rId200"/>
    <p:sldId id="510" r:id="rId201"/>
    <p:sldId id="511" r:id="rId202"/>
    <p:sldId id="512" r:id="rId203"/>
    <p:sldId id="513" r:id="rId204"/>
    <p:sldId id="515" r:id="rId205"/>
    <p:sldId id="514" r:id="rId206"/>
    <p:sldId id="524" r:id="rId207"/>
    <p:sldId id="516" r:id="rId208"/>
    <p:sldId id="517" r:id="rId209"/>
    <p:sldId id="518" r:id="rId210"/>
    <p:sldId id="523" r:id="rId211"/>
    <p:sldId id="519" r:id="rId212"/>
    <p:sldId id="520" r:id="rId213"/>
    <p:sldId id="521" r:id="rId214"/>
    <p:sldId id="522" r:id="rId215"/>
    <p:sldId id="525" r:id="rId216"/>
    <p:sldId id="526" r:id="rId217"/>
    <p:sldId id="529" r:id="rId218"/>
    <p:sldId id="527" r:id="rId219"/>
    <p:sldId id="528" r:id="rId220"/>
    <p:sldId id="921" r:id="rId221"/>
    <p:sldId id="726" r:id="rId222"/>
    <p:sldId id="727" r:id="rId223"/>
    <p:sldId id="728" r:id="rId224"/>
    <p:sldId id="729" r:id="rId225"/>
    <p:sldId id="730" r:id="rId226"/>
    <p:sldId id="731" r:id="rId227"/>
    <p:sldId id="732" r:id="rId228"/>
    <p:sldId id="733" r:id="rId229"/>
    <p:sldId id="734" r:id="rId230"/>
    <p:sldId id="735" r:id="rId231"/>
    <p:sldId id="736" r:id="rId232"/>
    <p:sldId id="737" r:id="rId233"/>
    <p:sldId id="738" r:id="rId234"/>
    <p:sldId id="739" r:id="rId235"/>
    <p:sldId id="740" r:id="rId236"/>
    <p:sldId id="741" r:id="rId237"/>
    <p:sldId id="742" r:id="rId238"/>
    <p:sldId id="743" r:id="rId239"/>
    <p:sldId id="747" r:id="rId240"/>
    <p:sldId id="746" r:id="rId241"/>
    <p:sldId id="748" r:id="rId242"/>
    <p:sldId id="749" r:id="rId243"/>
    <p:sldId id="750" r:id="rId244"/>
    <p:sldId id="751" r:id="rId245"/>
    <p:sldId id="752" r:id="rId246"/>
    <p:sldId id="753" r:id="rId247"/>
    <p:sldId id="754" r:id="rId248"/>
    <p:sldId id="755" r:id="rId249"/>
    <p:sldId id="756" r:id="rId250"/>
    <p:sldId id="757" r:id="rId251"/>
    <p:sldId id="760" r:id="rId252"/>
    <p:sldId id="759" r:id="rId253"/>
    <p:sldId id="761" r:id="rId254"/>
    <p:sldId id="762" r:id="rId255"/>
    <p:sldId id="763" r:id="rId256"/>
    <p:sldId id="764" r:id="rId257"/>
    <p:sldId id="765" r:id="rId258"/>
    <p:sldId id="766" r:id="rId259"/>
    <p:sldId id="767" r:id="rId260"/>
    <p:sldId id="768" r:id="rId261"/>
    <p:sldId id="769" r:id="rId262"/>
    <p:sldId id="770" r:id="rId263"/>
    <p:sldId id="771" r:id="rId264"/>
    <p:sldId id="772" r:id="rId265"/>
    <p:sldId id="773" r:id="rId266"/>
    <p:sldId id="774" r:id="rId267"/>
    <p:sldId id="775" r:id="rId268"/>
    <p:sldId id="776" r:id="rId269"/>
    <p:sldId id="777" r:id="rId270"/>
    <p:sldId id="778" r:id="rId271"/>
    <p:sldId id="779" r:id="rId272"/>
    <p:sldId id="780" r:id="rId273"/>
    <p:sldId id="781" r:id="rId274"/>
    <p:sldId id="782" r:id="rId275"/>
    <p:sldId id="783" r:id="rId276"/>
    <p:sldId id="784" r:id="rId277"/>
    <p:sldId id="292" r:id="rId278"/>
    <p:sldId id="785" r:id="rId279"/>
    <p:sldId id="786" r:id="rId280"/>
    <p:sldId id="787" r:id="rId281"/>
    <p:sldId id="788" r:id="rId282"/>
    <p:sldId id="789" r:id="rId283"/>
    <p:sldId id="790" r:id="rId284"/>
    <p:sldId id="791" r:id="rId285"/>
    <p:sldId id="792" r:id="rId286"/>
    <p:sldId id="793" r:id="rId287"/>
    <p:sldId id="794" r:id="rId288"/>
    <p:sldId id="795" r:id="rId289"/>
    <p:sldId id="796" r:id="rId290"/>
    <p:sldId id="797" r:id="rId291"/>
    <p:sldId id="798" r:id="rId292"/>
    <p:sldId id="799" r:id="rId293"/>
    <p:sldId id="800" r:id="rId294"/>
    <p:sldId id="801" r:id="rId295"/>
    <p:sldId id="802" r:id="rId296"/>
    <p:sldId id="803" r:id="rId297"/>
    <p:sldId id="806" r:id="rId298"/>
    <p:sldId id="807" r:id="rId299"/>
    <p:sldId id="804" r:id="rId300"/>
    <p:sldId id="805" r:id="rId301"/>
    <p:sldId id="808" r:id="rId302"/>
    <p:sldId id="809" r:id="rId303"/>
    <p:sldId id="811" r:id="rId304"/>
    <p:sldId id="812" r:id="rId305"/>
    <p:sldId id="813" r:id="rId306"/>
    <p:sldId id="814" r:id="rId307"/>
    <p:sldId id="816" r:id="rId308"/>
    <p:sldId id="817" r:id="rId309"/>
    <p:sldId id="822" r:id="rId310"/>
    <p:sldId id="818" r:id="rId311"/>
    <p:sldId id="819" r:id="rId312"/>
    <p:sldId id="820" r:id="rId313"/>
    <p:sldId id="821" r:id="rId314"/>
    <p:sldId id="823" r:id="rId315"/>
    <p:sldId id="824" r:id="rId316"/>
    <p:sldId id="825" r:id="rId317"/>
    <p:sldId id="826" r:id="rId318"/>
    <p:sldId id="827" r:id="rId319"/>
    <p:sldId id="828" r:id="rId320"/>
    <p:sldId id="829" r:id="rId321"/>
    <p:sldId id="830" r:id="rId322"/>
    <p:sldId id="831" r:id="rId323"/>
    <p:sldId id="832" r:id="rId324"/>
    <p:sldId id="833" r:id="rId325"/>
    <p:sldId id="834" r:id="rId326"/>
    <p:sldId id="835" r:id="rId327"/>
    <p:sldId id="836" r:id="rId328"/>
    <p:sldId id="839" r:id="rId329"/>
    <p:sldId id="838" r:id="rId330"/>
    <p:sldId id="840" r:id="rId331"/>
    <p:sldId id="841" r:id="rId332"/>
    <p:sldId id="842" r:id="rId333"/>
    <p:sldId id="843" r:id="rId334"/>
    <p:sldId id="845" r:id="rId335"/>
    <p:sldId id="846" r:id="rId336"/>
    <p:sldId id="847" r:id="rId337"/>
    <p:sldId id="848" r:id="rId338"/>
    <p:sldId id="849" r:id="rId339"/>
    <p:sldId id="850" r:id="rId340"/>
    <p:sldId id="851" r:id="rId341"/>
    <p:sldId id="853" r:id="rId342"/>
    <p:sldId id="855" r:id="rId343"/>
    <p:sldId id="856" r:id="rId344"/>
    <p:sldId id="857" r:id="rId345"/>
    <p:sldId id="858" r:id="rId346"/>
    <p:sldId id="859" r:id="rId347"/>
    <p:sldId id="861" r:id="rId348"/>
    <p:sldId id="862" r:id="rId349"/>
    <p:sldId id="863" r:id="rId350"/>
    <p:sldId id="864" r:id="rId351"/>
    <p:sldId id="865" r:id="rId352"/>
    <p:sldId id="866" r:id="rId353"/>
    <p:sldId id="860" r:id="rId354"/>
    <p:sldId id="867" r:id="rId355"/>
    <p:sldId id="868" r:id="rId356"/>
    <p:sldId id="852" r:id="rId357"/>
    <p:sldId id="854" r:id="rId358"/>
    <p:sldId id="880" r:id="rId359"/>
    <p:sldId id="878" r:id="rId360"/>
    <p:sldId id="879" r:id="rId361"/>
    <p:sldId id="881" r:id="rId362"/>
    <p:sldId id="882" r:id="rId363"/>
    <p:sldId id="869" r:id="rId364"/>
    <p:sldId id="870" r:id="rId365"/>
    <p:sldId id="871" r:id="rId366"/>
    <p:sldId id="872" r:id="rId367"/>
    <p:sldId id="873" r:id="rId368"/>
    <p:sldId id="874" r:id="rId369"/>
    <p:sldId id="875" r:id="rId370"/>
    <p:sldId id="876" r:id="rId371"/>
    <p:sldId id="877" r:id="rId372"/>
    <p:sldId id="883" r:id="rId373"/>
    <p:sldId id="884" r:id="rId374"/>
    <p:sldId id="885" r:id="rId375"/>
    <p:sldId id="886" r:id="rId376"/>
    <p:sldId id="887" r:id="rId377"/>
    <p:sldId id="888" r:id="rId378"/>
    <p:sldId id="889" r:id="rId379"/>
    <p:sldId id="890" r:id="rId380"/>
    <p:sldId id="891" r:id="rId381"/>
    <p:sldId id="892" r:id="rId382"/>
    <p:sldId id="893" r:id="rId383"/>
    <p:sldId id="896" r:id="rId384"/>
    <p:sldId id="895" r:id="rId385"/>
    <p:sldId id="894" r:id="rId386"/>
    <p:sldId id="897" r:id="rId387"/>
    <p:sldId id="898" r:id="rId388"/>
    <p:sldId id="899" r:id="rId389"/>
    <p:sldId id="900" r:id="rId390"/>
    <p:sldId id="901" r:id="rId391"/>
    <p:sldId id="902" r:id="rId392"/>
    <p:sldId id="903" r:id="rId393"/>
    <p:sldId id="904" r:id="rId394"/>
    <p:sldId id="905" r:id="rId395"/>
    <p:sldId id="906" r:id="rId396"/>
    <p:sldId id="907" r:id="rId397"/>
    <p:sldId id="908" r:id="rId398"/>
    <p:sldId id="910" r:id="rId399"/>
    <p:sldId id="911" r:id="rId400"/>
    <p:sldId id="912" r:id="rId401"/>
    <p:sldId id="913" r:id="rId402"/>
    <p:sldId id="920" r:id="rId403"/>
    <p:sldId id="914" r:id="rId404"/>
    <p:sldId id="915" r:id="rId405"/>
    <p:sldId id="916" r:id="rId406"/>
    <p:sldId id="917" r:id="rId407"/>
    <p:sldId id="918" r:id="rId408"/>
    <p:sldId id="919" r:id="rId40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tableStyles" Target="tableStyles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63" Type="http://schemas.openxmlformats.org/officeDocument/2006/relationships/slide" Target="slides/slide262.xml"/><Relationship Id="rId319" Type="http://schemas.openxmlformats.org/officeDocument/2006/relationships/slide" Target="slides/slide318.xml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232" Type="http://schemas.openxmlformats.org/officeDocument/2006/relationships/slide" Target="slides/slide231.xml"/><Relationship Id="rId274" Type="http://schemas.openxmlformats.org/officeDocument/2006/relationships/slide" Target="slides/slide273.xml"/><Relationship Id="rId27" Type="http://schemas.openxmlformats.org/officeDocument/2006/relationships/slide" Target="slides/slide26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410" Type="http://schemas.openxmlformats.org/officeDocument/2006/relationships/presProps" Target="presProps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96" Type="http://schemas.openxmlformats.org/officeDocument/2006/relationships/slide" Target="slides/slide395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slide" Target="slides/slide399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viewProps" Target="viewProps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theme" Target="theme/theme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AA46-39A3-455F-BA51-0138734C4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0F3226-0F7E-4C6F-AA72-DA9B13BED3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93E81-BC62-47FC-A5B6-FEFE4A27F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5B73D-D81B-4230-8A90-D59F6713C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59914-BF8E-4CFE-9256-523D9837B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11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4ACDC-9336-44EB-A36D-C1ED2ADBF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93D174-22F7-4100-BC79-5A92C8511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12327-D48C-4A8C-B45D-64D275F11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99F06-22FA-4376-889F-6D9509C6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21B21-F4E2-4345-BF9B-63C369D3E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77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B7366-E22B-45A4-8E16-995DDCBD3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F7A61E-29D9-401F-B5FE-ACFA4A55A6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44ACC-A10C-47D4-BDCC-A1B4B58A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3C7E9-4410-4800-8269-D9FCBD868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AF9A7B-DF20-4EA8-B2D1-CFDEBC3B5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176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E58A5-CC8C-483D-B628-563AAA05C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D59FC-69D3-4A2F-8818-41B09162D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B37DF-9130-4A0D-9B98-7CC9F58F2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25500-E148-453F-8433-3D860DFF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4D017-30F8-490D-9258-CEBBBEC4D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B0726-ADDA-4F75-BD36-0EADCE5DE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5196C-7E82-4633-9391-D36EF6310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77C10-DB24-4149-BF84-8F9F1107B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635FC-2C66-4FC6-A026-A7ECD9BC3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1E535-6E6E-4111-A0BD-C44A3ACB6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8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4F58B-D101-4BBD-870D-7D4D6FB3F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885E82-050B-428B-B66C-533D0FD352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BA7F59-F055-48F2-9445-D183AA91C5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E0CE21-0AA9-4C9F-A633-6731A53D0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6B607-7225-4C51-978A-E1A40FAAA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750A0-24F7-4FDC-A3C9-FBBBD44B1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4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42F53-C56C-47E2-A731-8F0617B22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FF3C5-C1DC-40FE-98BF-15F70B3C2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02E119-5ED0-4021-839F-07BFFE3CE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6AC8A1-D05C-41BF-BEAE-3E553B3019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5E8CDB-CDFB-4222-B18B-1F12CF6C0D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8F0AA1-6D63-4A5C-ABC0-7DEABC958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3AD0AD-D326-41B4-8B3D-4CA7FC8A0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3A3512-7215-42AB-88CC-E8CADC5AF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31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AC25-4215-41EA-9091-2A74CC1FA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EC5F6F-B243-4C9C-A4F3-E99602AB9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933939-47BB-4769-9BB5-424D41460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7EACE0-FE29-4091-AB55-B74176F4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7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D7DDEF-CA2F-4015-86F8-3816F9915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1DEC75-6D26-4EDD-8DA1-4945F7D73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5D257E-7FF7-46B4-A552-5399EC8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8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F7D8D-E6C7-4A16-9519-77BB4847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A8F64-4087-4842-B719-F9FF904747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4DAAD7-A3D2-4CF3-953C-72712E8FD4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03A29-69BA-474B-9F39-5C928FCE4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CC359-1918-4DF0-8B30-83880CB26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3A8AFD-04FE-4122-AFB2-F7A273BC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72EBA-45BF-4C78-B754-1279AAF65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D145E5-F2A8-4E04-9EDE-65A000D70C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2B929-FF00-4406-BB4E-29392BC9C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29F8E-F1B1-49B4-ADED-F4D4661B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FD172-C9CE-4F9D-B2BD-9C54EF7AD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9E705E-3138-470C-8C12-0C72DFD84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4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E944B4-D65F-4890-A385-953000F29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3F4A7-53AF-4489-BEE3-D60EB5F24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EFD12-2959-40C6-AF35-979C6EA49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5FAF-4B29-40B8-B3CB-9286545C92A1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EC45D-27CE-4C2D-8D23-CCFED95F25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139B4-F89D-47A8-9C12-B346C392BE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E25CF-CBFE-4AC3-906C-2935DCE82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99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295425"/>
            <a:ext cx="2791" cy="21588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7467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Capitol</a:t>
            </a:r>
          </a:p>
          <a:p>
            <a:pPr algn="ctr"/>
            <a:r>
              <a:rPr lang="en-US" sz="1200" dirty="0"/>
              <a:t>Forces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64671" y="539317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421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Capitol</a:t>
            </a:r>
            <a:br>
              <a:rPr lang="en-US" sz="1200" dirty="0"/>
            </a:br>
            <a:r>
              <a:rPr lang="en-US" sz="1200" dirty="0"/>
              <a:t>Forces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64233" y="19787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1860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Mechanized Infantry Division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16133" y="1978250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1782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Motorized Field Artillery Brigade</a:t>
            </a:r>
            <a:endParaRPr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04963" y="1970441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051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Combat Engineer Brigade</a:t>
            </a:r>
            <a:endParaRPr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39747" y="197000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1860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 Road Bridge Brigade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17300" y="1978250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1590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 Pontoon Bridge Brigade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972123" y="1951188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7392 Target Acquisition Battalion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65336" y="364081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5957" y="38590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72 Support Battalion</a:t>
            </a:r>
            <a:endParaRPr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443972" y="364721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7379" y="38484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75 Maintenance Battalion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527401" y="364844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740 UAV</a:t>
            </a:r>
          </a:p>
          <a:p>
            <a:pPr algn="ctr"/>
            <a:r>
              <a:rPr lang="en-US" sz="1200" dirty="0"/>
              <a:t>Squadron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80548" y="364081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0584" y="38653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74 Chemical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960529" y="3659694"/>
            <a:ext cx="2584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42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73388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7396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75281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7485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308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4382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44671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3454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34380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4445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89075" y="34580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392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53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4894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00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3375" y="79283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6935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3453" y="21491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6094" y="170337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4107" y="21435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</a:t>
            </a:r>
          </a:p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693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580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56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580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008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0247" y="169845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1947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7979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70844" y="169825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098467" y="2692197"/>
            <a:ext cx="1998" cy="1028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467475" y="3720974"/>
            <a:ext cx="46405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467475" y="3720974"/>
            <a:ext cx="1998" cy="7571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981075" y="4457026"/>
            <a:ext cx="10126916" cy="421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79077" y="4447501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107991" y="4496001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241936" y="448965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3051455" y="444750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369597" y="4479819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5168652" y="4467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375295" y="48753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Integral Fires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77795" y="439462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61373" y="546260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452130" y="48753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Force Protection Section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846462" y="44067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38208" y="546260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576969" y="48753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 Operations Force Section</a:t>
            </a:r>
            <a:endParaRPr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72198" y="440401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63047" y="546260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6783519" y="48753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173143" y="44067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669597" y="546260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8657640" y="48775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Civil Affairs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38810" y="44129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43718" y="546478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525839" y="48753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1537" y="44139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11917" y="546260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76472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41157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Sect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79600" y="6190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90892" y="22361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36433" y="223066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369" y="222569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5531" y="2229212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58781" y="3252051"/>
            <a:ext cx="2668" cy="212608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0943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50156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5832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35358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86598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97795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34648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463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313529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72425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18302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Transport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4967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9690640" cy="8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186959" y="27209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783351" y="226525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586979" y="224007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15752" y="3275018"/>
            <a:ext cx="1869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91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44873362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157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637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6434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4908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CBBC6E6A-6F27-4F17-950A-E65631DA559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656BC0-6E95-4759-8989-15F862D2643F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01D424A-062F-47B6-B4D0-2AA26732DA4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894AFE-B266-4AC8-A492-6CEF9BF12419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37440202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00170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1043574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7793449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7004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30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Military Intelligence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8895" y="29487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3472" y="2939616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95" y="2943440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94556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81010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95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9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5592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6033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DA2273F8-8E4E-4B85-8555-5D1BA364191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309D61-C174-42C7-8FBE-97181228E5CC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997E4BC-CD16-4C2A-95C6-C0C0C8F53085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DA87C6-F3F0-4939-A66E-7A6874F12C1C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1471276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91773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14985689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Field Artillery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097952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46970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  <a:endParaRPr lang="en-US" sz="1200" b="1" dirty="0"/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886544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Battalion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7865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558632" y="38750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 Portable </a:t>
            </a:r>
          </a:p>
          <a:p>
            <a:pPr algn="ctr"/>
            <a:r>
              <a:rPr lang="en-US" sz="1200" dirty="0"/>
              <a:t>Air Defense Platoon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1879649" y="34434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7343155" y="38849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7821839" y="368497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9444608" y="38750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9924285" y="366717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5" name="object 60">
            <a:extLst>
              <a:ext uri="{FF2B5EF4-FFF2-40B4-BE49-F238E27FC236}">
                <a16:creationId xmlns:a16="http://schemas.microsoft.com/office/drawing/2014/main" id="{285CFD51-242C-414A-972C-E19FC4FF4C2C}"/>
              </a:ext>
            </a:extLst>
          </p:cNvPr>
          <p:cNvSpPr/>
          <p:nvPr/>
        </p:nvSpPr>
        <p:spPr>
          <a:xfrm>
            <a:off x="3592137" y="387154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2149527" y="3473065"/>
            <a:ext cx="7887363" cy="71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2152183" y="34802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7936106" y="34746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0029120" y="34708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97FBB6A-B5BF-4669-AAF9-3FB030696A93}"/>
              </a:ext>
            </a:extLst>
          </p:cNvPr>
          <p:cNvSpPr txBox="1"/>
          <p:nvPr/>
        </p:nvSpPr>
        <p:spPr>
          <a:xfrm>
            <a:off x="4063118" y="366329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4189798" y="34802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815065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54952076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Mechanized Infantry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83953" y="15538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7035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Field Artillery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24461824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/>
              <a:t>Battery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01860313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78814412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376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857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8631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710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8EBF0E2C-7391-409C-B7D2-C6E88B1CB291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266358-4477-4B30-8F24-42E3819BF3D7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9BD1EF8-601F-42B7-9F79-39A31AC5B8D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9BC650-2882-4B9E-B1CC-58D26899D633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5235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Staff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3484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3442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49456823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Multi-Barrel Rocket Launcher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6335486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9A51 PRIMA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9A51 PRIMA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55165161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72223897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82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6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685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615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F6A7F1E0-200D-4E04-974D-3D19FFE3BC1D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7451CEC-35D1-45EB-BD5B-FCE73B804D09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3B7F9D9-1E50-45C6-B4FB-68B2A5AE5314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12197F-3DC0-49BC-84FA-8178AF35EB37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0831626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15702764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Sensor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4372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7434"/>
            <a:ext cx="0" cy="21445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248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9354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907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274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31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27350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27350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27350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19490331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Meteorological Survey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Survey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8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0505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Sound Ranging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05538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Sensor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855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30034" y="4551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9867" y="162187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4021" y="15988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92999" y="16091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982830" y="2623528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08589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Counter Mortar/Counter Battery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GM 5951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GM 5951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1950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863108861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13559136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2255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874588018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9028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10045370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26088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9615402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87860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Support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8 Integrated Support Command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2" y="2019474"/>
            <a:ext cx="2231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24366" y="848739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5555" y="1030968"/>
            <a:ext cx="1359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55959" y="17767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752591" y="4641527"/>
            <a:ext cx="40128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66450" y="503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2176993" y="5019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176212" y="502834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58941" y="46391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2766563" y="46433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4763551" y="46360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67222" y="457060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583662" y="4583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4348" y="5592879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86831" y="560029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17467" y="5601097"/>
            <a:ext cx="173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578853" y="460930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781495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7038975" y="4598452"/>
            <a:ext cx="3056303" cy="108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457253" y="5011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505443" y="499543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049744" y="46161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92782" y="460308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58025" y="454765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75151" y="5569929"/>
            <a:ext cx="13484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446698" y="5568183"/>
            <a:ext cx="173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908084" y="457638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45607" y="2759958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83953" y="179199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25557229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34032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02984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9086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595493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190258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24285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03708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B7A733C9-DFD9-4972-9979-612CC153FB1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7E5349-015C-420E-A7F4-A3B99876B45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6BF5CAD-98D3-4A16-9F6D-1E2DC001184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A310F4-4993-4623-96AA-AFD3EF6817D2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642880564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/>
              <a:t>Signals</a:t>
            </a:r>
          </a:p>
          <a:p>
            <a:pPr algn="ctr"/>
            <a:r>
              <a:rPr lang="en-US" sz="1200"/>
              <a:t>Company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20188900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57787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043892198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6545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36096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374911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Support Command</a:t>
            </a:r>
            <a:endParaRPr lang="en-GB" sz="2400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453788" y="2623528"/>
            <a:ext cx="1654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0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59453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Defense Artillery 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Battery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115536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Battery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64554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912920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Battery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9623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 Battery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85860" y="53996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9625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4585483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Air Defense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41364018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SA-22 PANTSIR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SA-22 PANTSIR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SA-22 PANTSIR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803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</p:spTree>
    <p:extLst>
      <p:ext uri="{BB962C8B-B14F-4D97-AF65-F5344CB8AC3E}">
        <p14:creationId xmlns:p14="http://schemas.microsoft.com/office/powerpoint/2010/main" val="319005842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</p:spTree>
    <p:extLst>
      <p:ext uri="{BB962C8B-B14F-4D97-AF65-F5344CB8AC3E}">
        <p14:creationId xmlns:p14="http://schemas.microsoft.com/office/powerpoint/2010/main" val="355250024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73111265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46796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Maintenance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587489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3884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88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29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88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77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75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77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85199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886939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3421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89016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8755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31852" y="59006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88289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139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31526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Support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097952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46970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886544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Battalion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7865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7172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8746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32015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97237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0047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3739" y="517176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927969049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Mechanized Infantry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83953" y="15538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323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Tactical Security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Support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8438" y="2975879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2055" y="1235484"/>
            <a:ext cx="10983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</p:txBody>
      </p:sp>
    </p:spTree>
    <p:extLst>
      <p:ext uri="{BB962C8B-B14F-4D97-AF65-F5344CB8AC3E}">
        <p14:creationId xmlns:p14="http://schemas.microsoft.com/office/powerpoint/2010/main" val="68347210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86633384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58868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90198827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0873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594761" y="27281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189526" y="227615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23553" y="327676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02976" y="226150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89273BB6-2C5D-4B2D-A1C0-715558673FAA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A1F8A4-AE8A-4309-9BC4-BBED1694B4FB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AE2C2CA-EAA3-4B43-A6B2-945BC61525B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4A8862-F959-45C4-A6DC-922CE6113B9F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07637009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5509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16610148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77832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91634109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744843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1" y="104775"/>
            <a:ext cx="11676185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842030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Support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IMZ-8 PKM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0277" y="279127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1728" y="615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5555" y="1030968"/>
            <a:ext cx="1359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1262" y="1770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1537" y="17664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61081111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16633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827921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2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751261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94684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3740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5509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9F2FAC-C9E2-45F5-9A4F-8F319982EEB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1DB0BA-9B8B-475F-9C8B-CB5A90B21808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CD12CB-DD5F-4783-A200-5608792C81C1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33236-D897-4394-8C5D-AE694DE2BFB0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339208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857340784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2946942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2788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7813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07062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265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74059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9892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514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36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1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26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7860416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Platoon, 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853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27325" y="3248278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674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06417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Platoon, 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586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Fires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295425"/>
            <a:ext cx="8827" cy="24022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7467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 Integrated Fires Command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19535" y="539317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369772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142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044" y="368080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4138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37571" y="3930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4142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 err="1"/>
              <a:t>SupportStaff</a:t>
            </a:r>
            <a:r>
              <a:rPr lang="en-US" sz="1200" dirty="0"/>
              <a:t>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72625" y="367174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4142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393429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36977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36863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36847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36863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5931" y="4729341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</p:spTree>
    <p:extLst>
      <p:ext uri="{BB962C8B-B14F-4D97-AF65-F5344CB8AC3E}">
        <p14:creationId xmlns:p14="http://schemas.microsoft.com/office/powerpoint/2010/main" val="304080698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8716" y="27256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3481" y="227367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7508" y="327428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6931" y="225902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AB1BFA0D-EDB7-4C73-9B3C-3D2D1C6180DA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A21C540-0E92-4810-82D8-6EA94F8F9DAF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FCD0190-C8B5-45A5-A7F9-7DD29414783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DB99A4-C982-40F3-BD9B-DBC6712ED634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606531578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152756340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8192541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2788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7813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07062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265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74059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9892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514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36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1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26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93404645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Platoon, 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7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717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89766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Platoon, 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8029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142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58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3337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68320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BB30C8D0-4586-47BE-A93F-7392B2CC3800}"/>
              </a:ext>
            </a:extLst>
          </p:cNvPr>
          <p:cNvSpPr/>
          <p:nvPr/>
        </p:nvSpPr>
        <p:spPr>
          <a:xfrm>
            <a:off x="7707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6FDBED-15B8-4E40-B3A4-5953664A73F9}"/>
              </a:ext>
            </a:extLst>
          </p:cNvPr>
          <p:cNvCxnSpPr/>
          <p:nvPr/>
        </p:nvCxnSpPr>
        <p:spPr>
          <a:xfrm>
            <a:off x="8301859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B5E7317-B30C-42E1-B4A5-4CA921DD35AA}"/>
              </a:ext>
            </a:extLst>
          </p:cNvPr>
          <p:cNvSpPr txBox="1"/>
          <p:nvPr/>
        </p:nvSpPr>
        <p:spPr>
          <a:xfrm>
            <a:off x="7635886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606E82-339C-42A6-A82A-57E89AFD83DF}"/>
              </a:ext>
            </a:extLst>
          </p:cNvPr>
          <p:cNvSpPr txBox="1"/>
          <p:nvPr/>
        </p:nvSpPr>
        <p:spPr>
          <a:xfrm>
            <a:off x="8115309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016400057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Battalion, 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94913171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817650753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795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63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Staff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Fires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4858" y="1326842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492496" y="778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9204" y="552960"/>
            <a:ext cx="2777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79585" y="154725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87865" y="19101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21495" y="19282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52305" y="150315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79585" y="15472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0728" y="153592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1666" y="14787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39838" y="2458613"/>
            <a:ext cx="8293" cy="23526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56400" y="480969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73824" y="52449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 Section</a:t>
            </a:r>
            <a:endParaRPr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7859" y="478362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621944" y="52503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 Operations Team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105242" y="504248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501848" y="52541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7840296" y="478371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3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71151" y="52541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</a:t>
            </a:r>
            <a:r>
              <a:rPr lang="en-US" sz="1200"/>
              <a:t>Staff Section</a:t>
            </a:r>
            <a:endParaRPr lang="en-US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558694" y="504626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65544" y="48005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216709" y="47983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97768" y="480432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67543" y="480154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1998" y="583216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1122650" y="2477605"/>
            <a:ext cx="0" cy="2747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5797890" y="2715526"/>
            <a:ext cx="5332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215696" y="31456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 Section</a:t>
            </a:r>
            <a:endParaRPr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619731" y="268431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763434" y="31561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8246732" y="294832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26258" y="317013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1013801" y="296229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807416" y="27107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358199" y="27041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22650" y="27257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139874" y="3732857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6176" y="5832168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16374" y="5829385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994132" y="582938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677666" y="373012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415100" y="3726928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763083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Support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17539797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Anti-Tank</a:t>
            </a:r>
            <a:br>
              <a:rPr lang="en-US" sz="1200" dirty="0"/>
            </a:br>
            <a:r>
              <a:rPr lang="en-US" sz="1200" dirty="0"/>
              <a:t>Battery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Anti-Tank</a:t>
            </a:r>
            <a:br>
              <a:rPr lang="en-US" sz="1200" dirty="0"/>
            </a:br>
            <a:r>
              <a:rPr lang="en-US" sz="1200" dirty="0"/>
              <a:t>Battery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Self Propelled </a:t>
            </a:r>
          </a:p>
          <a:p>
            <a:pPr algn="ctr"/>
            <a:r>
              <a:rPr lang="en-US" sz="1200" dirty="0"/>
              <a:t>Anti-Tank Battery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Self Propelled </a:t>
            </a:r>
          </a:p>
          <a:p>
            <a:pPr algn="ctr"/>
            <a:r>
              <a:rPr lang="en-US" sz="1200" dirty="0"/>
              <a:t>Anti-Tank Battery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10835301" y="18437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421463" y="2865008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</p:spTree>
    <p:extLst>
      <p:ext uri="{BB962C8B-B14F-4D97-AF65-F5344CB8AC3E}">
        <p14:creationId xmlns:p14="http://schemas.microsoft.com/office/powerpoint/2010/main" val="202552577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Towed Anti-Tank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Anti-Tank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26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Control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Anti-Tank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75519"/>
            <a:ext cx="6543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PRP-4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80008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Anti-Tank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68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60370"/>
            <a:ext cx="970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MTLB-U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2A45M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970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MTLB-U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2A45M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587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1839" y="225178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623850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Self Propelled Anti-Tank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Self Propelled</a:t>
            </a:r>
          </a:p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Self Propelled</a:t>
            </a:r>
          </a:p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Self Propelled</a:t>
            </a:r>
          </a:p>
          <a:p>
            <a:pPr algn="ctr"/>
            <a:r>
              <a:rPr lang="en-US" sz="1200" dirty="0"/>
              <a:t> Anti-Tank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1144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9P149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Shturm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1144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9P149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Shturm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-S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9572" y="225178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89009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4C3CFC7-7279-4B6C-A22C-F510301DB9E9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E832503-7B4F-4788-9A96-169B0E07F49F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9AE2B71-5ECA-4C0F-804A-A19505DE572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EEEFF4-6891-4B09-8D98-075F7442342E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599321111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808211991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2231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25500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90722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0724" y="6163561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</p:spTree>
    <p:extLst>
      <p:ext uri="{BB962C8B-B14F-4D97-AF65-F5344CB8AC3E}">
        <p14:creationId xmlns:p14="http://schemas.microsoft.com/office/powerpoint/2010/main" val="2656405266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  <a:endParaRPr lang="en-US" sz="1200" b="1" dirty="0"/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ZALA 421-08 UAS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ZALA 421-08 UAS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ZALA 421-08 UAS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49676" y="22482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9572" y="225178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ZALA 431-08 UAS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452302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</a:t>
            </a:r>
            <a:endParaRPr lang="en-US" sz="1200" b="1" dirty="0"/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BRDM-2 HOT 3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BRDM-2 HOT 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BRDM-2 HOT 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49676" y="22482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9572" y="225178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7441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815849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High Mobility 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</a:t>
            </a:r>
            <a:endParaRPr lang="en-US" sz="1200" b="1" dirty="0"/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49676" y="22482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9572" y="225178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960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ZALA 421-08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27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4800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1844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37571" y="197665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170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19623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891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1544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2064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7182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7285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39266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90277" y="2742917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14 x URAL 375D C3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418438" y="273313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375D C3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50365" y="273313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375D C3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53788" y="2742917"/>
            <a:ext cx="140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1767000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Staff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Fires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484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8716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 Reconnaissance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Aerial Vehicle</a:t>
            </a:r>
            <a:endParaRPr lang="en-US" sz="1200" b="1" dirty="0"/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ORLAN 10 UAS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ZALA 421-08 UAS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LUCH KOSAR EA UAS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584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 Radar Intercept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ZALA 421-08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23948" y="225323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49676" y="22482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533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257" y="6260844"/>
            <a:ext cx="960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ZALA 421-08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624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Comms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Jammer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ZALA 421-08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93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444957132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707095" y="272695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301860" y="22749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635887" y="3275592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115310" y="226033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67031378-9249-4100-B3EE-27B5140F262C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79838DE-77D9-4341-BD31-7A94DB7508FF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1E65FE6-866C-4713-8E7A-33B323B6F00F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8004D8-3D15-4462-A21C-B8E6155904A4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915003463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Sniper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87125" y="22342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302959745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Crossing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7056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5509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07447929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Breaching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87125" y="22342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272863086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Laying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443855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Towed Mine Laying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93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Breaching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58259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Crossing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87125" y="22342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942769193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Amphibious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992656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Integrated Fires Command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965228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Ferry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Boat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09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NDL 10 Assault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87761450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Diving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16053902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3962" y="262061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8727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55732" y="215399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3251549"/>
            <a:ext cx="12026" cy="22800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3278" y="574607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02966" y="541474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14992" y="54120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34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4893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60130" y="57486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83" y="57530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968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75864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34760" y="6294711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13650" y="3186506"/>
            <a:ext cx="1718740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Ditch MKD 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Water Truck Generic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11650" y="3251549"/>
            <a:ext cx="171874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Wheeled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Saw Mill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377492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Construction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6794" cy="4751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945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89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3962" y="2056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389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945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32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16580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436" y="161374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16815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992" y="2687099"/>
            <a:ext cx="12026" cy="27321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3278" y="574607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02966" y="541474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14992" y="54120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34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4893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60130" y="57486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83" y="57530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968" y="6294711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75864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34760" y="6294711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13650" y="2622056"/>
            <a:ext cx="1718740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Bull Dozer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Saw 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MT-55A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Zodiac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11650" y="2687099"/>
            <a:ext cx="1718740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Bull Dozer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Saw 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MT-55A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Zodiac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006693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Powerboat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32281" y="22342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857631" y="3268979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04501" y="3268979"/>
            <a:ext cx="182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KAMAZ 4310 6x6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BMK 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834424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610693207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808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573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600" y="327425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10023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919986522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Transport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9560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B05950-4E86-415E-87CC-F2EBE2A99BCC}"/>
              </a:ext>
            </a:extLst>
          </p:cNvPr>
          <p:cNvSpPr txBox="1"/>
          <p:nvPr/>
        </p:nvSpPr>
        <p:spPr>
          <a:xfrm>
            <a:off x="8336818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66103087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707970655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242841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(IFV) Infantry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Mechanized Infantry 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Battalion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097952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Battalion</a:t>
            </a:r>
            <a:endParaRPr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46970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886544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7865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</a:t>
            </a:r>
          </a:p>
          <a:p>
            <a:pPr algn="ctr"/>
            <a:r>
              <a:rPr lang="en-US" sz="1200" dirty="0"/>
              <a:t>Artillery Battalion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7172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39534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</a:t>
            </a:r>
            <a:br>
              <a:rPr lang="en-US" sz="1200" dirty="0"/>
            </a:br>
            <a:r>
              <a:rPr lang="en-US" sz="1200" dirty="0"/>
              <a:t>Artillery Battalion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65336" y="374559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614395" y="39634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073079" y="375157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409496" y="39634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888180" y="376339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39534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90626" y="374559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5" name="object 60">
            <a:extLst>
              <a:ext uri="{FF2B5EF4-FFF2-40B4-BE49-F238E27FC236}">
                <a16:creationId xmlns:a16="http://schemas.microsoft.com/office/drawing/2014/main" id="{285CFD51-242C-414A-972C-E19FC4FF4C2C}"/>
              </a:ext>
            </a:extLst>
          </p:cNvPr>
          <p:cNvSpPr/>
          <p:nvPr/>
        </p:nvSpPr>
        <p:spPr>
          <a:xfrm>
            <a:off x="4658478" y="39499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85860" y="53996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/>
              <a:t>Maintenance</a:t>
            </a:r>
            <a:endParaRPr lang="en-US" sz="1200" dirty="0"/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4323340" y="53996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5430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55148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218524" y="3558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9002447" y="35530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5493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97FBB6A-B5BF-4669-AAF9-3FB030696A93}"/>
              </a:ext>
            </a:extLst>
          </p:cNvPr>
          <p:cNvSpPr txBox="1"/>
          <p:nvPr/>
        </p:nvSpPr>
        <p:spPr>
          <a:xfrm>
            <a:off x="5147043" y="374171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5256139" y="3558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60">
            <a:extLst>
              <a:ext uri="{FF2B5EF4-FFF2-40B4-BE49-F238E27FC236}">
                <a16:creationId xmlns:a16="http://schemas.microsoft.com/office/drawing/2014/main" id="{285CFD51-242C-414A-972C-E19FC4FF4C2C}"/>
              </a:ext>
            </a:extLst>
          </p:cNvPr>
          <p:cNvSpPr/>
          <p:nvPr/>
        </p:nvSpPr>
        <p:spPr>
          <a:xfrm>
            <a:off x="6406740" y="39499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97FBB6A-B5BF-4669-AAF9-3FB030696A93}"/>
              </a:ext>
            </a:extLst>
          </p:cNvPr>
          <p:cNvSpPr txBox="1"/>
          <p:nvPr/>
        </p:nvSpPr>
        <p:spPr>
          <a:xfrm>
            <a:off x="6736680" y="3508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7004401" y="3558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375212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Battalion 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Signals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</a:t>
            </a:r>
          </a:p>
          <a:p>
            <a:pPr algn="ctr"/>
            <a:r>
              <a:rPr lang="en-US" sz="1200" dirty="0"/>
              <a:t> Company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79633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</a:t>
            </a:r>
          </a:p>
          <a:p>
            <a:pPr algn="ctr"/>
            <a:r>
              <a:rPr lang="en-US" sz="1200" dirty="0"/>
              <a:t> Company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</a:t>
            </a:r>
          </a:p>
          <a:p>
            <a:pPr algn="ctr"/>
            <a:r>
              <a:rPr lang="en-US" sz="1200" dirty="0"/>
              <a:t>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</a:t>
            </a:r>
          </a:p>
          <a:p>
            <a:pPr algn="ctr"/>
            <a:r>
              <a:rPr lang="en-US" sz="1200" dirty="0"/>
              <a:t>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30000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</a:t>
            </a:r>
          </a:p>
          <a:p>
            <a:pPr algn="ctr"/>
            <a:r>
              <a:rPr lang="en-US" sz="1200" dirty="0"/>
              <a:t> Company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7250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08186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819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834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2766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28503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2828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2129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0676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MTLB-U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2A48288-E27A-42CA-B4FC-5ABEA38A1667}"/>
              </a:ext>
            </a:extLst>
          </p:cNvPr>
          <p:cNvSpPr txBox="1"/>
          <p:nvPr/>
        </p:nvSpPr>
        <p:spPr>
          <a:xfrm>
            <a:off x="10987830" y="20305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425690587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13917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 8 Motorcycle PKM</a:t>
            </a:r>
          </a:p>
        </p:txBody>
      </p:sp>
    </p:spTree>
    <p:extLst>
      <p:ext uri="{BB962C8B-B14F-4D97-AF65-F5344CB8AC3E}">
        <p14:creationId xmlns:p14="http://schemas.microsoft.com/office/powerpoint/2010/main" val="3285766360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72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876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Communications Truck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72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72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17876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Communications Truck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17876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Communications Truck</a:t>
            </a:r>
          </a:p>
        </p:txBody>
      </p:sp>
    </p:spTree>
    <p:extLst>
      <p:ext uri="{BB962C8B-B14F-4D97-AF65-F5344CB8AC3E}">
        <p14:creationId xmlns:p14="http://schemas.microsoft.com/office/powerpoint/2010/main" val="3786247007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767532305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46272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Courier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Battalion, Capitol Mechanized Infantry Division 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0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49220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17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 8 Motorcycle PKM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917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 8 Motorcycle PKM</a:t>
            </a: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47721" y="2247672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89514" y="22736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3917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 8 Motorcycle PKM</a:t>
            </a:r>
          </a:p>
        </p:txBody>
      </p:sp>
    </p:spTree>
    <p:extLst>
      <p:ext uri="{BB962C8B-B14F-4D97-AF65-F5344CB8AC3E}">
        <p14:creationId xmlns:p14="http://schemas.microsoft.com/office/powerpoint/2010/main" val="2104619010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271568737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992472" y="2302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Decontamination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000635" y="23236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588221" y="184098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8590807" y="1874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>
            <a:cxnSpLocks/>
          </p:cNvCxnSpPr>
          <p:nvPr/>
        </p:nvCxnSpPr>
        <p:spPr>
          <a:xfrm flipH="1">
            <a:off x="6092031" y="1399642"/>
            <a:ext cx="10447" cy="4494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479655" y="20768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10831401" y="180466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15056B-8BDE-42A8-8B32-B19FB0AF1300}"/>
              </a:ext>
            </a:extLst>
          </p:cNvPr>
          <p:cNvSpPr txBox="1"/>
          <p:nvPr/>
        </p:nvSpPr>
        <p:spPr>
          <a:xfrm>
            <a:off x="8480039" y="20768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CD07B1-0725-476C-A8F8-7B5F48AED938}"/>
              </a:ext>
            </a:extLst>
          </p:cNvPr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6A2171-2ED3-4165-B68B-504FACD05645}"/>
              </a:ext>
            </a:extLst>
          </p:cNvPr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883684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Decontamination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072890" y="39979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>
            <a:cxnSpLocks/>
          </p:cNvCxnSpPr>
          <p:nvPr/>
        </p:nvCxnSpPr>
        <p:spPr>
          <a:xfrm>
            <a:off x="6096405" y="1702879"/>
            <a:ext cx="6438" cy="18284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431956" y="35313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76DC14C1-F4E1-429F-A1B5-E07F8C06B908}"/>
              </a:ext>
            </a:extLst>
          </p:cNvPr>
          <p:cNvSpPr/>
          <p:nvPr/>
        </p:nvSpPr>
        <p:spPr>
          <a:xfrm>
            <a:off x="6930392" y="39979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 Platoon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4A67B1-910C-4188-B20F-6EE78D3865FC}"/>
              </a:ext>
            </a:extLst>
          </p:cNvPr>
          <p:cNvSpPr txBox="1"/>
          <p:nvPr/>
        </p:nvSpPr>
        <p:spPr>
          <a:xfrm>
            <a:off x="7289458" y="35313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6A05A56-7B35-430B-BC2E-20AFC833B81A}"/>
              </a:ext>
            </a:extLst>
          </p:cNvPr>
          <p:cNvCxnSpPr>
            <a:cxnSpLocks/>
          </p:cNvCxnSpPr>
          <p:nvPr/>
        </p:nvCxnSpPr>
        <p:spPr>
          <a:xfrm flipH="1" flipV="1">
            <a:off x="4674092" y="3498968"/>
            <a:ext cx="2857502" cy="155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C4D7A78-44D5-4CBA-9B86-92FEE7C9354E}"/>
              </a:ext>
            </a:extLst>
          </p:cNvPr>
          <p:cNvCxnSpPr/>
          <p:nvPr/>
        </p:nvCxnSpPr>
        <p:spPr>
          <a:xfrm>
            <a:off x="4686046" y="34973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AC7944D-5AC0-4044-9238-21FDBC7352C7}"/>
              </a:ext>
            </a:extLst>
          </p:cNvPr>
          <p:cNvCxnSpPr/>
          <p:nvPr/>
        </p:nvCxnSpPr>
        <p:spPr>
          <a:xfrm>
            <a:off x="7524752" y="35313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893487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Vehicle Decontamination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0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49220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47721" y="2247672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89514" y="22736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450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Mechanized Infantry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83953" y="15538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198570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Personnel Decontamination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0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49220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3663865" y="27059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4113792" y="223552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4255585" y="22615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3590018" y="3250788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8E32DDBA-4F6E-4D40-B45C-615BE9A5CD28}"/>
              </a:ext>
            </a:extLst>
          </p:cNvPr>
          <p:cNvSpPr/>
          <p:nvPr/>
        </p:nvSpPr>
        <p:spPr>
          <a:xfrm>
            <a:off x="7336624" y="27087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C2CF23-708B-4FDC-AF13-C42C61B3F6EC}"/>
              </a:ext>
            </a:extLst>
          </p:cNvPr>
          <p:cNvSpPr txBox="1"/>
          <p:nvPr/>
        </p:nvSpPr>
        <p:spPr>
          <a:xfrm>
            <a:off x="7786551" y="2238401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A5F4A4-4CA2-4BBE-BB1D-100F497FEB93}"/>
              </a:ext>
            </a:extLst>
          </p:cNvPr>
          <p:cNvCxnSpPr/>
          <p:nvPr/>
        </p:nvCxnSpPr>
        <p:spPr>
          <a:xfrm>
            <a:off x="7928344" y="22643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3B1FEF1-9BA5-4936-BBA4-B235B6AA7791}"/>
              </a:ext>
            </a:extLst>
          </p:cNvPr>
          <p:cNvSpPr txBox="1"/>
          <p:nvPr/>
        </p:nvSpPr>
        <p:spPr>
          <a:xfrm>
            <a:off x="7262777" y="3253661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953146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NBC 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A15D564-C2E1-40BA-A92F-18D38B82943F}"/>
              </a:ext>
            </a:extLst>
          </p:cNvPr>
          <p:cNvSpPr txBox="1"/>
          <p:nvPr/>
        </p:nvSpPr>
        <p:spPr>
          <a:xfrm>
            <a:off x="2960222" y="2723242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BA3C78F-37AE-44E7-A033-33F0AC8605B4}"/>
              </a:ext>
            </a:extLst>
          </p:cNvPr>
          <p:cNvSpPr txBox="1"/>
          <p:nvPr/>
        </p:nvSpPr>
        <p:spPr>
          <a:xfrm>
            <a:off x="10443109" y="2702093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4192E22-2AE0-41C6-AE4D-F318A7677EE2}"/>
              </a:ext>
            </a:extLst>
          </p:cNvPr>
          <p:cNvSpPr txBox="1"/>
          <p:nvPr/>
        </p:nvSpPr>
        <p:spPr>
          <a:xfrm>
            <a:off x="7862942" y="2694523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951148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640462" y="272571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55110" y="22553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236382" y="22683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9E6F7B-802A-45D4-B139-909527A1CA47}"/>
              </a:ext>
            </a:extLst>
          </p:cNvPr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353E43-6AE0-4F1F-9923-44F0FF7A61AF}"/>
              </a:ext>
            </a:extLst>
          </p:cNvPr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F63BC9-B48B-474F-B65D-E760A7B7C012}"/>
              </a:ext>
            </a:extLst>
          </p:cNvPr>
          <p:cNvSpPr txBox="1"/>
          <p:nvPr/>
        </p:nvSpPr>
        <p:spPr>
          <a:xfrm>
            <a:off x="7564679" y="327435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C75AAB-6AAE-4D6D-811E-E39C6496649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362729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178943" y="2302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7716998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196402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7075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30344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774692" y="184098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8307170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95566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TIGR 2330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666126" y="20768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9D1BE16-0CC0-461D-AEF5-1C35EA526EF5}"/>
              </a:ext>
            </a:extLst>
          </p:cNvPr>
          <p:cNvSpPr txBox="1"/>
          <p:nvPr/>
        </p:nvSpPr>
        <p:spPr>
          <a:xfrm>
            <a:off x="970945" y="540470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867689728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Battalion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, Capitol 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Surgical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Intermediate Medical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026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735580" y="3655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Dental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>
            <a:cxnSpLocks/>
          </p:cNvCxnSpPr>
          <p:nvPr/>
        </p:nvCxnSpPr>
        <p:spPr>
          <a:xfrm>
            <a:off x="6086803" y="1710499"/>
            <a:ext cx="4119" cy="14664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159416" y="31884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76DC14C1-F4E1-429F-A1B5-E07F8C06B908}"/>
              </a:ext>
            </a:extLst>
          </p:cNvPr>
          <p:cNvSpPr/>
          <p:nvPr/>
        </p:nvSpPr>
        <p:spPr>
          <a:xfrm>
            <a:off x="5496562" y="363599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Pharmacy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4A67B1-910C-4188-B20F-6EE78D3865FC}"/>
              </a:ext>
            </a:extLst>
          </p:cNvPr>
          <p:cNvSpPr txBox="1"/>
          <p:nvPr/>
        </p:nvSpPr>
        <p:spPr>
          <a:xfrm>
            <a:off x="5908968" y="31693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6A05A56-7B35-430B-BC2E-20AFC833B81A}"/>
              </a:ext>
            </a:extLst>
          </p:cNvPr>
          <p:cNvCxnSpPr>
            <a:cxnSpLocks/>
          </p:cNvCxnSpPr>
          <p:nvPr/>
        </p:nvCxnSpPr>
        <p:spPr>
          <a:xfrm flipH="1">
            <a:off x="3341862" y="3156068"/>
            <a:ext cx="5475870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C4D7A78-44D5-4CBA-9B86-92FEE7C9354E}"/>
              </a:ext>
            </a:extLst>
          </p:cNvPr>
          <p:cNvCxnSpPr/>
          <p:nvPr/>
        </p:nvCxnSpPr>
        <p:spPr>
          <a:xfrm>
            <a:off x="3348736" y="3154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AC7944D-5AC0-4044-9238-21FDBC7352C7}"/>
              </a:ext>
            </a:extLst>
          </p:cNvPr>
          <p:cNvCxnSpPr/>
          <p:nvPr/>
        </p:nvCxnSpPr>
        <p:spPr>
          <a:xfrm>
            <a:off x="6090922" y="3169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E49AFC8D-30EE-470A-8B62-18A847349707}"/>
              </a:ext>
            </a:extLst>
          </p:cNvPr>
          <p:cNvSpPr/>
          <p:nvPr/>
        </p:nvSpPr>
        <p:spPr>
          <a:xfrm>
            <a:off x="8214362" y="36169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Mortuary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2B05ABD-3B3F-4F39-8801-8001161F5D71}"/>
              </a:ext>
            </a:extLst>
          </p:cNvPr>
          <p:cNvSpPr txBox="1"/>
          <p:nvPr/>
        </p:nvSpPr>
        <p:spPr>
          <a:xfrm>
            <a:off x="8649628" y="31503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D8966D7-289E-40D0-85B7-AE2A9998E94A}"/>
              </a:ext>
            </a:extLst>
          </p:cNvPr>
          <p:cNvCxnSpPr/>
          <p:nvPr/>
        </p:nvCxnSpPr>
        <p:spPr>
          <a:xfrm>
            <a:off x="8808722" y="31503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527709B1-FF9E-42BD-A5C7-E23610D19B30}"/>
              </a:ext>
            </a:extLst>
          </p:cNvPr>
          <p:cNvSpPr txBox="1"/>
          <p:nvPr/>
        </p:nvSpPr>
        <p:spPr>
          <a:xfrm>
            <a:off x="10425823" y="2730192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8531AC3-A8DD-4D3E-B818-492C4D76E73D}"/>
              </a:ext>
            </a:extLst>
          </p:cNvPr>
          <p:cNvSpPr txBox="1"/>
          <p:nvPr/>
        </p:nvSpPr>
        <p:spPr>
          <a:xfrm>
            <a:off x="2629091" y="4251767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8356964-4488-4B89-B876-707791BDFFB7}"/>
              </a:ext>
            </a:extLst>
          </p:cNvPr>
          <p:cNvSpPr txBox="1"/>
          <p:nvPr/>
        </p:nvSpPr>
        <p:spPr>
          <a:xfrm>
            <a:off x="5414534" y="4203680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C4B68D8-456A-4511-818B-E5C56DDBA3EB}"/>
              </a:ext>
            </a:extLst>
          </p:cNvPr>
          <p:cNvSpPr txBox="1"/>
          <p:nvPr/>
        </p:nvSpPr>
        <p:spPr>
          <a:xfrm>
            <a:off x="8131112" y="4207757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Medical Refrigerated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Refrigerator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664843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Surgical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Surgical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Surgical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8788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Surgical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159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Surgical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00096" y="224767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89514" y="22736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643991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Intermediate 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Intermediate Medical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Intermediate Medical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8788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Intermediate Medical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159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Intermediate Medical Section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00096" y="224767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89514" y="22736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6x6 hospital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99042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Evacuation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44064" y="166470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49363" y="2703491"/>
            <a:ext cx="0" cy="12779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3617" y="42929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52355" y="3961655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45331" y="39589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0732" y="3958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8322" y="3958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09519" y="429551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6372" y="42999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7307" y="4841619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25253" y="4841619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4149" y="484161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585718493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Evacuation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Evacuation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8788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159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77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UAZ 452D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77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UAZ 452D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Evacuation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00096" y="224767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99039" y="22641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377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UAZ 452D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5554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56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ZIL 131 ARS 14K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211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(IFV)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(IFV)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Mechanized Infantry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79633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30000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832423" y="18083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7250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Weapons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08186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819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834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2766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28503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925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2828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2129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07842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2486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0676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08895" y="6278087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99877" y="6267097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SAM Launcher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37814" y="28126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Skylark IV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175611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Battalion, 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640462" y="272571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55110" y="22553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236382" y="22683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9E6F7B-802A-45D4-B139-909527A1CA47}"/>
              </a:ext>
            </a:extLst>
          </p:cNvPr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353E43-6AE0-4F1F-9923-44F0FF7A61AF}"/>
              </a:ext>
            </a:extLst>
          </p:cNvPr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F63BC9-B48B-474F-B65D-E760A7B7C012}"/>
              </a:ext>
            </a:extLst>
          </p:cNvPr>
          <p:cNvSpPr txBox="1"/>
          <p:nvPr/>
        </p:nvSpPr>
        <p:spPr>
          <a:xfrm>
            <a:off x="7564679" y="327435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C75AAB-6AAE-4D6D-811E-E39C6496649B}"/>
              </a:ext>
            </a:extLst>
          </p:cNvPr>
          <p:cNvSpPr txBox="1"/>
          <p:nvPr/>
        </p:nvSpPr>
        <p:spPr>
          <a:xfrm>
            <a:off x="2965166" y="32748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40785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295425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7467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Motorized Field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5030" y="539317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421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734 Motorized Field Artillery 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64233" y="19787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1860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7341 Motorized Field Artillery Battalion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16133" y="197825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1782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7342 Motorized Field Artillery Battalion</a:t>
            </a:r>
            <a:endParaRPr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04963" y="197044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051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7343 Motorized Field Artillery Battalion</a:t>
            </a:r>
            <a:endParaRPr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39747" y="197000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1860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7344 Multi-Barrel Rocket Launcher 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17300" y="197825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1590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Target Acquisition Battery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972123" y="195118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829291" y="339294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5957" y="38590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7345 Support Battalion</a:t>
            </a:r>
            <a:endParaRPr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443972" y="364721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7379" y="38484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Maintenance Company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527401" y="364844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Signals Company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80548" y="364081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2989864" y="5505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Chemical 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8071723" y="551325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Medical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42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73388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7396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75281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7485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308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4382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44671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3454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34380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4445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3582794" y="5103140"/>
            <a:ext cx="5086946" cy="27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3584883" y="50963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8660214" y="51059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428C28C-58C9-4688-A106-41CACEEF0E85}"/>
              </a:ext>
            </a:extLst>
          </p:cNvPr>
          <p:cNvSpPr txBox="1"/>
          <p:nvPr/>
        </p:nvSpPr>
        <p:spPr>
          <a:xfrm>
            <a:off x="3298447" y="504419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C3186-8566-451F-894A-7E486F907178}"/>
              </a:ext>
            </a:extLst>
          </p:cNvPr>
          <p:cNvSpPr txBox="1"/>
          <p:nvPr/>
        </p:nvSpPr>
        <p:spPr>
          <a:xfrm>
            <a:off x="8397870" y="504419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64681287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734 Motorized Field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540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0623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060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65601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6560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02150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638581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638581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656017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29724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167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319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70240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065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08774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2049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297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2536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178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7471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74603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76930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76678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76678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494670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50892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4332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397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49451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76427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70749" y="281192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1972" y="3827698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84738" y="3832836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894543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021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A0B5EE8-B22C-4063-BA60-16C2FCCD8628}"/>
              </a:ext>
            </a:extLst>
          </p:cNvPr>
          <p:cNvSpPr txBox="1"/>
          <p:nvPr/>
        </p:nvSpPr>
        <p:spPr>
          <a:xfrm>
            <a:off x="3536903" y="178914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53657071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Motorized Field Artillery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432194824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G6 155mm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Motorized Field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G6 155mm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73065680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397079893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181960" y="27281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776725" y="227615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110752" y="327676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90175" y="226150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76A29D53-BF67-4107-8D6C-93495227D255}"/>
              </a:ext>
            </a:extLst>
          </p:cNvPr>
          <p:cNvSpPr/>
          <p:nvPr/>
        </p:nvSpPr>
        <p:spPr>
          <a:xfrm>
            <a:off x="3243536" y="27410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22DA7A-DC86-4F51-BB2C-95DAD9D8E2FB}"/>
              </a:ext>
            </a:extLst>
          </p:cNvPr>
          <p:cNvCxnSpPr/>
          <p:nvPr/>
        </p:nvCxnSpPr>
        <p:spPr>
          <a:xfrm>
            <a:off x="3838301" y="22891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B753148-BC9B-4A1F-B853-CCB7DBB3CB53}"/>
              </a:ext>
            </a:extLst>
          </p:cNvPr>
          <p:cNvSpPr txBox="1"/>
          <p:nvPr/>
        </p:nvSpPr>
        <p:spPr>
          <a:xfrm>
            <a:off x="3172328" y="3289727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1C5B5D-562A-41AC-8ED6-8A0DDCF9B560}"/>
              </a:ext>
            </a:extLst>
          </p:cNvPr>
          <p:cNvSpPr txBox="1"/>
          <p:nvPr/>
        </p:nvSpPr>
        <p:spPr>
          <a:xfrm>
            <a:off x="3651751" y="227446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8F4A80-27AB-4239-A96E-98900BF53AA9}"/>
              </a:ext>
            </a:extLst>
          </p:cNvPr>
          <p:cNvSpPr txBox="1"/>
          <p:nvPr/>
        </p:nvSpPr>
        <p:spPr>
          <a:xfrm>
            <a:off x="10427280" y="3277027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06802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188036958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Multi-Barrel Rocket Launcher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415700932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BM-=21 GRAD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Multi-Barrel Rocket Launcher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BM-=21 GRAD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9813569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Mechanized Infantry Company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72625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7300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6763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</p:spTree>
    <p:extLst>
      <p:ext uri="{BB962C8B-B14F-4D97-AF65-F5344CB8AC3E}">
        <p14:creationId xmlns:p14="http://schemas.microsoft.com/office/powerpoint/2010/main" val="2473607471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555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Heavy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515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Heavy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57148612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181960" y="27281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776725" y="227615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110752" y="327676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90175" y="226150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76A29D53-BF67-4107-8D6C-93495227D255}"/>
              </a:ext>
            </a:extLst>
          </p:cNvPr>
          <p:cNvSpPr/>
          <p:nvPr/>
        </p:nvSpPr>
        <p:spPr>
          <a:xfrm>
            <a:off x="3243536" y="27410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22DA7A-DC86-4F51-BB2C-95DAD9D8E2FB}"/>
              </a:ext>
            </a:extLst>
          </p:cNvPr>
          <p:cNvCxnSpPr/>
          <p:nvPr/>
        </p:nvCxnSpPr>
        <p:spPr>
          <a:xfrm>
            <a:off x="3838301" y="22891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B753148-BC9B-4A1F-B853-CCB7DBB3CB53}"/>
              </a:ext>
            </a:extLst>
          </p:cNvPr>
          <p:cNvSpPr txBox="1"/>
          <p:nvPr/>
        </p:nvSpPr>
        <p:spPr>
          <a:xfrm>
            <a:off x="3172328" y="3289727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1C5B5D-562A-41AC-8ED6-8A0DDCF9B560}"/>
              </a:ext>
            </a:extLst>
          </p:cNvPr>
          <p:cNvSpPr txBox="1"/>
          <p:nvPr/>
        </p:nvSpPr>
        <p:spPr>
          <a:xfrm>
            <a:off x="3651751" y="227446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8F4A80-27AB-4239-A96E-98900BF53AA9}"/>
              </a:ext>
            </a:extLst>
          </p:cNvPr>
          <p:cNvSpPr txBox="1"/>
          <p:nvPr/>
        </p:nvSpPr>
        <p:spPr>
          <a:xfrm>
            <a:off x="10427280" y="3277027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091267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Multi-Barrel Rocket Launcher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235334026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Sensor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4372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7434"/>
            <a:ext cx="0" cy="21445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248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9354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907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274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31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27350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27350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27350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247786669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Meteorological Survey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Survey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8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09100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Sound Ranging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075513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Sensor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840723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Counter Mortar/Counter Battery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989050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SA-18 MANPAD 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456633814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3880729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6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Mortar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621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13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 Battery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059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20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Mortar Battery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1949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615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72625" y="21949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20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095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079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09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10178"/>
            <a:ext cx="5357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1843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6763" y="21949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19334"/>
            <a:ext cx="5357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2S9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193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Fires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Observation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0810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193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075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075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0725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0765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076583"/>
            <a:ext cx="6511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19842" y="50765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176400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29121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271086534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25652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096115357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23832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66670342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819132423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553478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3609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254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473443544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095280583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/>
              <a:t>Signals</a:t>
            </a:r>
          </a:p>
          <a:p>
            <a:pPr algn="ctr"/>
            <a:r>
              <a:rPr lang="en-US" sz="1200"/>
              <a:t>Company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656390001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392019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08523978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64199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424773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Motorized Field Artillery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811530846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D9463E-E6BB-41AE-B2DE-4A8E3C42B054}"/>
              </a:ext>
            </a:extLst>
          </p:cNvPr>
          <p:cNvCxnSpPr>
            <a:cxnSpLocks/>
          </p:cNvCxnSpPr>
          <p:nvPr/>
        </p:nvCxnSpPr>
        <p:spPr>
          <a:xfrm>
            <a:off x="6093210" y="1727225"/>
            <a:ext cx="1736" cy="36947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sp>
        <p:nvSpPr>
          <p:cNvPr id="3" name="object 60">
            <a:extLst>
              <a:ext uri="{FF2B5EF4-FFF2-40B4-BE49-F238E27FC236}">
                <a16:creationId xmlns:a16="http://schemas.microsoft.com/office/drawing/2014/main" id="{FE237D86-1580-4A23-9FBE-3F9E1F85B48F}"/>
              </a:ext>
            </a:extLst>
          </p:cNvPr>
          <p:cNvSpPr/>
          <p:nvPr/>
        </p:nvSpPr>
        <p:spPr>
          <a:xfrm>
            <a:off x="5501640" y="11785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Combat Engineer Brigade</a:t>
            </a:r>
            <a:endParaRPr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B97F9A-FFCA-49A8-BD01-117373B009F2}"/>
              </a:ext>
            </a:extLst>
          </p:cNvPr>
          <p:cNvSpPr txBox="1"/>
          <p:nvPr/>
        </p:nvSpPr>
        <p:spPr>
          <a:xfrm>
            <a:off x="5966912" y="970741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5" name="object 60">
            <a:extLst>
              <a:ext uri="{FF2B5EF4-FFF2-40B4-BE49-F238E27FC236}">
                <a16:creationId xmlns:a16="http://schemas.microsoft.com/office/drawing/2014/main" id="{B4E062F0-159E-44B0-B50F-6E1F400E4606}"/>
              </a:ext>
            </a:extLst>
          </p:cNvPr>
          <p:cNvSpPr/>
          <p:nvPr/>
        </p:nvSpPr>
        <p:spPr>
          <a:xfrm>
            <a:off x="497009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71 Combat Engineer Brigade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D4E95-F401-425F-9492-8FEFEDE7660C}"/>
              </a:ext>
            </a:extLst>
          </p:cNvPr>
          <p:cNvSpPr txBox="1"/>
          <p:nvPr/>
        </p:nvSpPr>
        <p:spPr>
          <a:xfrm>
            <a:off x="949500" y="2410542"/>
            <a:ext cx="2315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" name="object 60">
            <a:extLst>
              <a:ext uri="{FF2B5EF4-FFF2-40B4-BE49-F238E27FC236}">
                <a16:creationId xmlns:a16="http://schemas.microsoft.com/office/drawing/2014/main" id="{AB407901-2906-4D5F-9D3F-D4F504F92090}"/>
              </a:ext>
            </a:extLst>
          </p:cNvPr>
          <p:cNvSpPr/>
          <p:nvPr/>
        </p:nvSpPr>
        <p:spPr>
          <a:xfrm>
            <a:off x="2164338" y="26303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711 Combat Engineer Battalion</a:t>
            </a:r>
            <a:endParaRPr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239BF-0A90-420A-99A3-ABBB2C14FFD7}"/>
              </a:ext>
            </a:extLst>
          </p:cNvPr>
          <p:cNvSpPr txBox="1"/>
          <p:nvPr/>
        </p:nvSpPr>
        <p:spPr>
          <a:xfrm>
            <a:off x="2667710" y="24225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" name="object 60">
            <a:extLst>
              <a:ext uri="{FF2B5EF4-FFF2-40B4-BE49-F238E27FC236}">
                <a16:creationId xmlns:a16="http://schemas.microsoft.com/office/drawing/2014/main" id="{36001936-C1ED-4564-921B-1B89FB5092DD}"/>
              </a:ext>
            </a:extLst>
          </p:cNvPr>
          <p:cNvSpPr/>
          <p:nvPr/>
        </p:nvSpPr>
        <p:spPr>
          <a:xfrm>
            <a:off x="3831666" y="26223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712 Combat Engineer Battalion</a:t>
            </a:r>
            <a:endParaRPr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4D70A-E403-4181-8EEF-90C77FB3276A}"/>
              </a:ext>
            </a:extLst>
          </p:cNvPr>
          <p:cNvSpPr txBox="1"/>
          <p:nvPr/>
        </p:nvSpPr>
        <p:spPr>
          <a:xfrm>
            <a:off x="4284238" y="241452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1" name="object 60">
            <a:extLst>
              <a:ext uri="{FF2B5EF4-FFF2-40B4-BE49-F238E27FC236}">
                <a16:creationId xmlns:a16="http://schemas.microsoft.com/office/drawing/2014/main" id="{5CBAA57F-865B-4D76-95BC-7440B31756C3}"/>
              </a:ext>
            </a:extLst>
          </p:cNvPr>
          <p:cNvSpPr/>
          <p:nvPr/>
        </p:nvSpPr>
        <p:spPr>
          <a:xfrm>
            <a:off x="7166033" y="26223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713 Road Bridge Battalion</a:t>
            </a:r>
            <a:endParaRPr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3ED40C-A408-43F9-9615-941AEF7BF412}"/>
              </a:ext>
            </a:extLst>
          </p:cNvPr>
          <p:cNvSpPr txBox="1"/>
          <p:nvPr/>
        </p:nvSpPr>
        <p:spPr>
          <a:xfrm>
            <a:off x="7631305" y="241452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3" name="object 60">
            <a:extLst>
              <a:ext uri="{FF2B5EF4-FFF2-40B4-BE49-F238E27FC236}">
                <a16:creationId xmlns:a16="http://schemas.microsoft.com/office/drawing/2014/main" id="{8BC09115-69BE-4810-A4F8-DA84B6C35FDA}"/>
              </a:ext>
            </a:extLst>
          </p:cNvPr>
          <p:cNvSpPr/>
          <p:nvPr/>
        </p:nvSpPr>
        <p:spPr>
          <a:xfrm>
            <a:off x="8836924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714 Obstacle Battalion</a:t>
            </a:r>
            <a:endParaRPr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52B0C9-4BB8-4142-AE57-BA286088BF85}"/>
              </a:ext>
            </a:extLst>
          </p:cNvPr>
          <p:cNvSpPr txBox="1"/>
          <p:nvPr/>
        </p:nvSpPr>
        <p:spPr>
          <a:xfrm>
            <a:off x="9344050" y="24105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2A12C88-3F74-4F56-91C3-91274D1B432F}"/>
              </a:ext>
            </a:extLst>
          </p:cNvPr>
          <p:cNvSpPr/>
          <p:nvPr/>
        </p:nvSpPr>
        <p:spPr>
          <a:xfrm>
            <a:off x="10507814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715 Obstacle Clearance Battalion</a:t>
            </a:r>
            <a:endParaRPr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7B24F9-7D9C-4FBF-B0AB-3FBD07488561}"/>
              </a:ext>
            </a:extLst>
          </p:cNvPr>
          <p:cNvSpPr txBox="1"/>
          <p:nvPr/>
        </p:nvSpPr>
        <p:spPr>
          <a:xfrm>
            <a:off x="10967166" y="241837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7" name="object 60">
            <a:extLst>
              <a:ext uri="{FF2B5EF4-FFF2-40B4-BE49-F238E27FC236}">
                <a16:creationId xmlns:a16="http://schemas.microsoft.com/office/drawing/2014/main" id="{45510C4A-936F-42D6-8656-7C9193F3D99B}"/>
              </a:ext>
            </a:extLst>
          </p:cNvPr>
          <p:cNvSpPr/>
          <p:nvPr/>
        </p:nvSpPr>
        <p:spPr>
          <a:xfrm>
            <a:off x="928035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716 Pontoon Bridge Battalion</a:t>
            </a:r>
            <a:endParaRPr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18045-E5AA-44BD-AC64-70F4A219B569}"/>
              </a:ext>
            </a:extLst>
          </p:cNvPr>
          <p:cNvSpPr txBox="1"/>
          <p:nvPr/>
        </p:nvSpPr>
        <p:spPr>
          <a:xfrm>
            <a:off x="1402538" y="410805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5BC1E4-CF2A-44D2-B31C-C9DD55E213C5}"/>
              </a:ext>
            </a:extLst>
          </p:cNvPr>
          <p:cNvSpPr/>
          <p:nvPr/>
        </p:nvSpPr>
        <p:spPr>
          <a:xfrm>
            <a:off x="2620477" y="430820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717 C3D Battalion</a:t>
            </a:r>
            <a:endParaRPr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A95355-8E4C-4BC8-AC29-90D094E68A99}"/>
              </a:ext>
            </a:extLst>
          </p:cNvPr>
          <p:cNvSpPr txBox="1"/>
          <p:nvPr/>
        </p:nvSpPr>
        <p:spPr>
          <a:xfrm>
            <a:off x="3095228" y="410805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1" name="object 60">
            <a:extLst>
              <a:ext uri="{FF2B5EF4-FFF2-40B4-BE49-F238E27FC236}">
                <a16:creationId xmlns:a16="http://schemas.microsoft.com/office/drawing/2014/main" id="{A4FACB53-94AF-4AED-85DB-E1C2C6A4EE98}"/>
              </a:ext>
            </a:extLst>
          </p:cNvPr>
          <p:cNvSpPr/>
          <p:nvPr/>
        </p:nvSpPr>
        <p:spPr>
          <a:xfrm>
            <a:off x="4312920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718 Fabrication Battalion</a:t>
            </a:r>
            <a:endParaRPr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214F3E-0E6E-4E3F-8856-2387836818E9}"/>
              </a:ext>
            </a:extLst>
          </p:cNvPr>
          <p:cNvSpPr txBox="1"/>
          <p:nvPr/>
        </p:nvSpPr>
        <p:spPr>
          <a:xfrm>
            <a:off x="4766629" y="410805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3" name="object 60">
            <a:extLst>
              <a:ext uri="{FF2B5EF4-FFF2-40B4-BE49-F238E27FC236}">
                <a16:creationId xmlns:a16="http://schemas.microsoft.com/office/drawing/2014/main" id="{C95B105C-287F-4F40-8702-FE6EC1C26739}"/>
              </a:ext>
            </a:extLst>
          </p:cNvPr>
          <p:cNvSpPr/>
          <p:nvPr/>
        </p:nvSpPr>
        <p:spPr>
          <a:xfrm>
            <a:off x="6740467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Heavy Equipment Transport Battalion</a:t>
            </a:r>
            <a:endParaRPr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99AF2A-104F-4CE4-BDCC-761A6AA234D6}"/>
              </a:ext>
            </a:extLst>
          </p:cNvPr>
          <p:cNvSpPr txBox="1"/>
          <p:nvPr/>
        </p:nvSpPr>
        <p:spPr>
          <a:xfrm>
            <a:off x="7199795" y="409288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C4AC075-546A-4055-BF2E-947D1BEEF7DA}"/>
              </a:ext>
            </a:extLst>
          </p:cNvPr>
          <p:cNvSpPr/>
          <p:nvPr/>
        </p:nvSpPr>
        <p:spPr>
          <a:xfrm>
            <a:off x="8615123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Support Battalion</a:t>
            </a:r>
            <a:endParaRPr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C7E82F-DED3-478C-A6AB-4FF8B4C47C81}"/>
              </a:ext>
            </a:extLst>
          </p:cNvPr>
          <p:cNvSpPr txBox="1"/>
          <p:nvPr/>
        </p:nvSpPr>
        <p:spPr>
          <a:xfrm>
            <a:off x="9045439" y="410586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8793B26-CB47-40F0-B26F-92B03C401424}"/>
              </a:ext>
            </a:extLst>
          </p:cNvPr>
          <p:cNvSpPr/>
          <p:nvPr/>
        </p:nvSpPr>
        <p:spPr>
          <a:xfrm>
            <a:off x="10489780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Engineer Reconnaissance Company</a:t>
            </a:r>
            <a:endParaRPr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680FA4-4CC5-4EE9-BC60-E3AF40291F4E}"/>
              </a:ext>
            </a:extLst>
          </p:cNvPr>
          <p:cNvSpPr txBox="1"/>
          <p:nvPr/>
        </p:nvSpPr>
        <p:spPr>
          <a:xfrm>
            <a:off x="10982750" y="4105869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BF53780-93E3-439D-805C-48D0F5881444}"/>
              </a:ext>
            </a:extLst>
          </p:cNvPr>
          <p:cNvSpPr/>
          <p:nvPr/>
        </p:nvSpPr>
        <p:spPr>
          <a:xfrm>
            <a:off x="5501640" y="5591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71 Signals Company</a:t>
            </a:r>
            <a:endParaRPr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8F25E8-EC96-4613-B9D2-3852BF247A2A}"/>
              </a:ext>
            </a:extLst>
          </p:cNvPr>
          <p:cNvSpPr txBox="1"/>
          <p:nvPr/>
        </p:nvSpPr>
        <p:spPr>
          <a:xfrm>
            <a:off x="5991650" y="5410200"/>
            <a:ext cx="235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4C5F03-BC8D-475B-9CDB-335FAEADFB75}"/>
              </a:ext>
            </a:extLst>
          </p:cNvPr>
          <p:cNvCxnSpPr/>
          <p:nvPr/>
        </p:nvCxnSpPr>
        <p:spPr>
          <a:xfrm>
            <a:off x="1088729" y="21739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D755EF5-85CA-4B19-8D0C-66D27152074E}"/>
              </a:ext>
            </a:extLst>
          </p:cNvPr>
          <p:cNvCxnSpPr/>
          <p:nvPr/>
        </p:nvCxnSpPr>
        <p:spPr>
          <a:xfrm>
            <a:off x="1521139" y="3860800"/>
            <a:ext cx="9577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872848-9C08-44A4-A881-2477CAF15C99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1065300" y="2173973"/>
            <a:ext cx="10730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BDE7B88-041B-41BB-A0A1-E9F93FF9F97B}"/>
              </a:ext>
            </a:extLst>
          </p:cNvPr>
          <p:cNvCxnSpPr/>
          <p:nvPr/>
        </p:nvCxnSpPr>
        <p:spPr>
          <a:xfrm>
            <a:off x="2794562" y="21887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F7074A-AD99-4184-A7D3-BD993F7D752C}"/>
              </a:ext>
            </a:extLst>
          </p:cNvPr>
          <p:cNvCxnSpPr/>
          <p:nvPr/>
        </p:nvCxnSpPr>
        <p:spPr>
          <a:xfrm>
            <a:off x="4421035" y="21739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84F436-C51D-4E19-9222-2457CDB5327F}"/>
              </a:ext>
            </a:extLst>
          </p:cNvPr>
          <p:cNvCxnSpPr/>
          <p:nvPr/>
        </p:nvCxnSpPr>
        <p:spPr>
          <a:xfrm>
            <a:off x="7754872" y="21820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4CA8295-E805-425D-B955-6E361869256C}"/>
              </a:ext>
            </a:extLst>
          </p:cNvPr>
          <p:cNvCxnSpPr/>
          <p:nvPr/>
        </p:nvCxnSpPr>
        <p:spPr>
          <a:xfrm>
            <a:off x="9460705" y="21967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D5C5D4D-11EC-403E-ABDA-9A765D71FF7A}"/>
              </a:ext>
            </a:extLst>
          </p:cNvPr>
          <p:cNvCxnSpPr/>
          <p:nvPr/>
        </p:nvCxnSpPr>
        <p:spPr>
          <a:xfrm>
            <a:off x="11087178" y="21820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C928600-894A-417D-97AD-389215C769FE}"/>
              </a:ext>
            </a:extLst>
          </p:cNvPr>
          <p:cNvCxnSpPr/>
          <p:nvPr/>
        </p:nvCxnSpPr>
        <p:spPr>
          <a:xfrm>
            <a:off x="1521139" y="38652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0CD3FE8-2B14-42B8-A0E7-C3BF30F2E973}"/>
              </a:ext>
            </a:extLst>
          </p:cNvPr>
          <p:cNvCxnSpPr/>
          <p:nvPr/>
        </p:nvCxnSpPr>
        <p:spPr>
          <a:xfrm>
            <a:off x="3226972" y="38800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4C2E48D-2756-4B63-B0AC-6CA6D50984C5}"/>
              </a:ext>
            </a:extLst>
          </p:cNvPr>
          <p:cNvCxnSpPr/>
          <p:nvPr/>
        </p:nvCxnSpPr>
        <p:spPr>
          <a:xfrm>
            <a:off x="4904606" y="3837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828B0C0-546E-4353-831A-ABE22D4E78BB}"/>
              </a:ext>
            </a:extLst>
          </p:cNvPr>
          <p:cNvCxnSpPr/>
          <p:nvPr/>
        </p:nvCxnSpPr>
        <p:spPr>
          <a:xfrm>
            <a:off x="7330416" y="38526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D30028B-D199-49EB-B6EB-1F645F331095}"/>
              </a:ext>
            </a:extLst>
          </p:cNvPr>
          <p:cNvCxnSpPr/>
          <p:nvPr/>
        </p:nvCxnSpPr>
        <p:spPr>
          <a:xfrm>
            <a:off x="9180626" y="38674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72C2A2E-E6EF-46D5-93B2-0F71CE5F0450}"/>
              </a:ext>
            </a:extLst>
          </p:cNvPr>
          <p:cNvCxnSpPr/>
          <p:nvPr/>
        </p:nvCxnSpPr>
        <p:spPr>
          <a:xfrm>
            <a:off x="11081466" y="38674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13152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71 Combat Engineer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540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0623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060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65601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6560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02150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638581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638581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656017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29724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167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319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70240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065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08774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2049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297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2536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178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7471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74603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76930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76678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76678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494670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50892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4332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397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49451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76427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70749" y="281192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1972" y="3827698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84738" y="3832836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894543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021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A0B5EE8-B22C-4063-BA60-16C2FCCD8628}"/>
              </a:ext>
            </a:extLst>
          </p:cNvPr>
          <p:cNvSpPr txBox="1"/>
          <p:nvPr/>
        </p:nvSpPr>
        <p:spPr>
          <a:xfrm>
            <a:off x="3536903" y="178914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485157788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Crossing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7056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BTR-90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5509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475900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287525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Breaching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87125" y="22342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964083443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Laying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529227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Towed Mine Laying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Towed Mine</a:t>
            </a:r>
          </a:p>
          <a:p>
            <a:pPr algn="ctr"/>
            <a:r>
              <a:rPr lang="en-US" sz="1200" dirty="0"/>
              <a:t>Laying 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 Minelayer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589854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Breaching Platoon, Mine Warfare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2277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74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8157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36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81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749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793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702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32273" y="328000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26582" y="27259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20491" y="3260370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75388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55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91682" y="225323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482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6017" y="225178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</a:t>
            </a:r>
          </a:p>
          <a:p>
            <a:pPr algn="ctr"/>
            <a:r>
              <a:rPr lang="en-US" sz="1200" dirty="0"/>
              <a:t>Breaching Section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7112" y="3254724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2638" y="22461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46151" y="35393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02192" y="3275388"/>
            <a:ext cx="17139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 77 Minefield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172737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Crossing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87125" y="22342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141692528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Amphibious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Amphibious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PTS-2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829593785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Ferry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Assault Boat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09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NDL 10 Assault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195234602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Diving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Diving</a:t>
            </a:r>
            <a:endParaRPr lang="en-US" sz="1200" b="1" dirty="0"/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Zodiac RHIB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152673946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3962" y="262061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8727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55732" y="215399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3251549"/>
            <a:ext cx="12026" cy="22800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3278" y="574607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02966" y="541474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14992" y="54120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34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4893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60130" y="57486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83" y="57530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968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75864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34760" y="6294711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13650" y="3186506"/>
            <a:ext cx="1718740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Ditch MKD 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Water Truck Generic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11650" y="3251549"/>
            <a:ext cx="171874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Wheeled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Saw Mill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198151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Construction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6794" cy="4751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945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89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3962" y="2056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389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945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32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6580" y="16580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436" y="161374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16815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992" y="2687099"/>
            <a:ext cx="12026" cy="27321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3278" y="574607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02966" y="541474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14992" y="54120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34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48933" y="541199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60130" y="57486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83" y="57530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968" y="6294711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75864" y="6294711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34760" y="6294711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13650" y="2622056"/>
            <a:ext cx="1718740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Bull Dozer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Saw 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MT-55A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Zodiac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11650" y="2687099"/>
            <a:ext cx="1718740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Tracked Backhoe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Bull Dozer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Skid Steer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Fork Lift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Saw 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MT-55A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 CEV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Zodiac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726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79633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30000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832423" y="18083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819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834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560934" y="281986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Skylark IV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T-90A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59431" y="281265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Launcher</a:t>
            </a:r>
          </a:p>
        </p:txBody>
      </p:sp>
    </p:spTree>
    <p:extLst>
      <p:ext uri="{BB962C8B-B14F-4D97-AF65-F5344CB8AC3E}">
        <p14:creationId xmlns:p14="http://schemas.microsoft.com/office/powerpoint/2010/main" val="1321594203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Ferry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Powerboat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73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32281" y="22342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857631" y="3268979"/>
            <a:ext cx="9492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PMM-2 Ferry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04501" y="3268979"/>
            <a:ext cx="182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KAMAZ 4310 6x6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BMK 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319339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864303202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808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573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600" y="327425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10023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137680736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Transport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9560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5323 8x8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B05950-4E86-415E-87CC-F2EBE2A99BCC}"/>
              </a:ext>
            </a:extLst>
          </p:cNvPr>
          <p:cNvSpPr txBox="1"/>
          <p:nvPr/>
        </p:nvSpPr>
        <p:spPr>
          <a:xfrm>
            <a:off x="8336818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38635203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672858074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69551538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773" y="231239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9858" y="18601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998161" y="20873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66958272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9653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5407635" y="3272569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MTU-72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3285416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MTU-72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557266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Construction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9653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0E0839-AB64-409C-9796-B431E7911B3E}"/>
              </a:ext>
            </a:extLst>
          </p:cNvPr>
          <p:cNvSpPr txBox="1"/>
          <p:nvPr/>
        </p:nvSpPr>
        <p:spPr>
          <a:xfrm>
            <a:off x="5407635" y="3272569"/>
            <a:ext cx="147829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Sawmill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IMR-2 AEV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537 Tractor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TMK-3 Ditching Machine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37C0CE-5813-4A6B-BDAE-CDBFB5307880}"/>
              </a:ext>
            </a:extLst>
          </p:cNvPr>
          <p:cNvSpPr txBox="1"/>
          <p:nvPr/>
        </p:nvSpPr>
        <p:spPr>
          <a:xfrm>
            <a:off x="10441499" y="3285416"/>
            <a:ext cx="147829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Sawmill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IMR-2 AEV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537 Tractor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TMK-3 Ditching Machine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946580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02348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53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Operations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4894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00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4800" y="79283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6935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3453" y="21491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6094" y="170337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4107" y="21435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</a:t>
            </a:r>
          </a:p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693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580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56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580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008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0247" y="169845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1947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7979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27300" y="16982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098467" y="2692197"/>
            <a:ext cx="1998" cy="1028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467475" y="3720974"/>
            <a:ext cx="46405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467475" y="3720974"/>
            <a:ext cx="1998" cy="869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981075" y="4590376"/>
            <a:ext cx="10126916" cy="421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79077" y="459037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107991" y="463252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241936" y="463252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3051455" y="459037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369597" y="460999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5168652" y="4616699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394345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Integral Fires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94346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0423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471180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Force Protection Section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871181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57258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586494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 Operations Force Section</a:t>
            </a:r>
            <a:endParaRPr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86495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72572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678351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18352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66959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8657640" y="4963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Civil Affairs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57641" y="45318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43718" y="555050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52583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2584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1191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51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1675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5875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533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461387" y="309494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92265" y="4989828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T-90A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51161" y="498982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10057" y="4989828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04395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32431943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36770273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7056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262971" y="2293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662575" y="274437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026854" y="227017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3577007" y="3296608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GMZ-3 Mine 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3285416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GMZ-3 Mine 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950E6E4-5CC0-4768-A0BA-E847BD828896}"/>
              </a:ext>
            </a:extLst>
          </p:cNvPr>
          <p:cNvCxnSpPr/>
          <p:nvPr/>
        </p:nvCxnSpPr>
        <p:spPr>
          <a:xfrm>
            <a:off x="7930130" y="22669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78F6A22F-09BE-400A-93B9-4A376761B470}"/>
              </a:ext>
            </a:extLst>
          </p:cNvPr>
          <p:cNvSpPr/>
          <p:nvPr/>
        </p:nvSpPr>
        <p:spPr>
          <a:xfrm>
            <a:off x="7329734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03842A-2F5E-40B8-A293-111BD08745CB}"/>
              </a:ext>
            </a:extLst>
          </p:cNvPr>
          <p:cNvSpPr txBox="1"/>
          <p:nvPr/>
        </p:nvSpPr>
        <p:spPr>
          <a:xfrm>
            <a:off x="7694013" y="2243852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DE50C6F-ED4B-48A2-90D7-7816188B9D12}"/>
              </a:ext>
            </a:extLst>
          </p:cNvPr>
          <p:cNvSpPr txBox="1"/>
          <p:nvPr/>
        </p:nvSpPr>
        <p:spPr>
          <a:xfrm>
            <a:off x="7244166" y="3270281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GMZ-3 Mine Layer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02523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362268113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775235251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Clearance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Clearance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Clearance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Clearance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Clearance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500134374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Clearance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Clearance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Obstacle Clearance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Clearance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7056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BTR-90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Route Clearance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5407635" y="3272569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IMR-2 AEV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3285416"/>
            <a:ext cx="17139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469B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UR-77 Minefield Breacher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948900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Clearance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67228907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Obstacle Clearance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890535077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5487963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6083712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75146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83237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991989889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674761" y="271052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269526" y="22585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73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026531" y="224390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927427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327031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691310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644849246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Platoon, Assault Crossing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14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KAMAZ 4310 6x4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BMK-255M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14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KAMAZ 4310 6x4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BMK-255M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814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KAMAZ 4310 6x4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BMK-255M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658030368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053329074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Bridging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666356812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Camouflage, Concealment, Counter Surveillance &amp; Deception (C3D)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514132293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9579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Camouflage, Concealment, Counter Surveillance &amp; Deception (C3D)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C3D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2205745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6571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306454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35089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352359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Decoy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306454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30716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305697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30515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144756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4005943"/>
            <a:ext cx="2668" cy="13721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3074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35258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Camouflage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305168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5407635" y="407811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Spray Paint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4090961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21794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C3D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042346111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C3D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571908414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Fabrication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Fabrication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Fabrication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Fabrication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Fabrication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48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741907082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207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Fabrication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Fabrication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5463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599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C3D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31342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578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7248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Metal Fabrication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3134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3205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30586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3004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9644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26281" y="3309257"/>
            <a:ext cx="0" cy="20688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32369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747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Wood Fabrication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30057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5407635" y="3326999"/>
            <a:ext cx="15600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Sawmill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Spray Paint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3339846"/>
            <a:ext cx="14686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Compressor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M200A1 Welding Set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633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175324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Fabrication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581863601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Fabrication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500671556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7393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262971" y="2293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662575" y="274437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026854" y="2270179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950E6E4-5CC0-4768-A0BA-E847BD828896}"/>
              </a:ext>
            </a:extLst>
          </p:cNvPr>
          <p:cNvCxnSpPr/>
          <p:nvPr/>
        </p:nvCxnSpPr>
        <p:spPr>
          <a:xfrm>
            <a:off x="7930130" y="22669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78F6A22F-09BE-400A-93B9-4A376761B470}"/>
              </a:ext>
            </a:extLst>
          </p:cNvPr>
          <p:cNvSpPr/>
          <p:nvPr/>
        </p:nvSpPr>
        <p:spPr>
          <a:xfrm>
            <a:off x="7329734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03842A-2F5E-40B8-A293-111BD08745CB}"/>
              </a:ext>
            </a:extLst>
          </p:cNvPr>
          <p:cNvSpPr txBox="1"/>
          <p:nvPr/>
        </p:nvSpPr>
        <p:spPr>
          <a:xfrm>
            <a:off x="7694013" y="2243852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827430778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Platoon,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Company, 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325040292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64763137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2788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7813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07062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265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74059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9892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514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36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1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26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011404347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Transport Platoon, 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853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Equipment Transport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27325" y="3248278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674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499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MAZ 537 Tractor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CHMZAP 5247C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993015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Platoon, Heavy Equipment Transport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11368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494025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052193445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Equipment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435103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Field Artillery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785886959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198001630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432608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3395456704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59933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89478403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495956169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/>
              <a:t>Signals</a:t>
            </a:r>
          </a:p>
          <a:p>
            <a:pPr algn="ctr"/>
            <a:r>
              <a:rPr lang="en-US" sz="1200"/>
              <a:t>Company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351509185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539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942004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537066238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Company, 71 Combat Engineer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599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/>
              <a:t>Battery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773282089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D9463E-E6BB-41AE-B2DE-4A8E3C42B054}"/>
              </a:ext>
            </a:extLst>
          </p:cNvPr>
          <p:cNvCxnSpPr>
            <a:cxnSpLocks/>
          </p:cNvCxnSpPr>
          <p:nvPr/>
        </p:nvCxnSpPr>
        <p:spPr>
          <a:xfrm>
            <a:off x="6093211" y="1727225"/>
            <a:ext cx="6853" cy="4280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sp>
        <p:nvSpPr>
          <p:cNvPr id="3" name="object 60">
            <a:extLst>
              <a:ext uri="{FF2B5EF4-FFF2-40B4-BE49-F238E27FC236}">
                <a16:creationId xmlns:a16="http://schemas.microsoft.com/office/drawing/2014/main" id="{FE237D86-1580-4A23-9FBE-3F9E1F85B48F}"/>
              </a:ext>
            </a:extLst>
          </p:cNvPr>
          <p:cNvSpPr/>
          <p:nvPr/>
        </p:nvSpPr>
        <p:spPr>
          <a:xfrm>
            <a:off x="5501640" y="11785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 Road Bridge Brigade</a:t>
            </a:r>
            <a:endParaRPr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B97F9A-FFCA-49A8-BD01-117373B009F2}"/>
              </a:ext>
            </a:extLst>
          </p:cNvPr>
          <p:cNvSpPr txBox="1"/>
          <p:nvPr/>
        </p:nvSpPr>
        <p:spPr>
          <a:xfrm>
            <a:off x="5966912" y="970741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5" name="object 60">
            <a:extLst>
              <a:ext uri="{FF2B5EF4-FFF2-40B4-BE49-F238E27FC236}">
                <a16:creationId xmlns:a16="http://schemas.microsoft.com/office/drawing/2014/main" id="{B4E062F0-159E-44B0-B50F-6E1F400E4606}"/>
              </a:ext>
            </a:extLst>
          </p:cNvPr>
          <p:cNvSpPr/>
          <p:nvPr/>
        </p:nvSpPr>
        <p:spPr>
          <a:xfrm>
            <a:off x="497009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73 Road</a:t>
            </a:r>
          </a:p>
          <a:p>
            <a:pPr algn="ctr"/>
            <a:r>
              <a:rPr lang="en-US" sz="1200" dirty="0"/>
              <a:t>Bridge Brigade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D4E95-F401-425F-9492-8FEFEDE7660C}"/>
              </a:ext>
            </a:extLst>
          </p:cNvPr>
          <p:cNvSpPr txBox="1"/>
          <p:nvPr/>
        </p:nvSpPr>
        <p:spPr>
          <a:xfrm>
            <a:off x="949500" y="2410542"/>
            <a:ext cx="2315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" name="object 60">
            <a:extLst>
              <a:ext uri="{FF2B5EF4-FFF2-40B4-BE49-F238E27FC236}">
                <a16:creationId xmlns:a16="http://schemas.microsoft.com/office/drawing/2014/main" id="{AB407901-2906-4D5F-9D3F-D4F504F92090}"/>
              </a:ext>
            </a:extLst>
          </p:cNvPr>
          <p:cNvSpPr/>
          <p:nvPr/>
        </p:nvSpPr>
        <p:spPr>
          <a:xfrm>
            <a:off x="2746177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731 Road Bridge Battalion</a:t>
            </a:r>
            <a:endParaRPr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239BF-0A90-420A-99A3-ABBB2C14FFD7}"/>
              </a:ext>
            </a:extLst>
          </p:cNvPr>
          <p:cNvSpPr txBox="1"/>
          <p:nvPr/>
        </p:nvSpPr>
        <p:spPr>
          <a:xfrm>
            <a:off x="3249549" y="24105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" name="object 60">
            <a:extLst>
              <a:ext uri="{FF2B5EF4-FFF2-40B4-BE49-F238E27FC236}">
                <a16:creationId xmlns:a16="http://schemas.microsoft.com/office/drawing/2014/main" id="{36001936-C1ED-4564-921B-1B89FB5092DD}"/>
              </a:ext>
            </a:extLst>
          </p:cNvPr>
          <p:cNvSpPr/>
          <p:nvPr/>
        </p:nvSpPr>
        <p:spPr>
          <a:xfrm>
            <a:off x="5498850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732 Road Bridge Battalion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4D70A-E403-4181-8EEF-90C77FB3276A}"/>
              </a:ext>
            </a:extLst>
          </p:cNvPr>
          <p:cNvSpPr txBox="1"/>
          <p:nvPr/>
        </p:nvSpPr>
        <p:spPr>
          <a:xfrm>
            <a:off x="5951422" y="24105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1" name="object 60">
            <a:extLst>
              <a:ext uri="{FF2B5EF4-FFF2-40B4-BE49-F238E27FC236}">
                <a16:creationId xmlns:a16="http://schemas.microsoft.com/office/drawing/2014/main" id="{5CBAA57F-865B-4D76-95BC-7440B31756C3}"/>
              </a:ext>
            </a:extLst>
          </p:cNvPr>
          <p:cNvSpPr/>
          <p:nvPr/>
        </p:nvSpPr>
        <p:spPr>
          <a:xfrm>
            <a:off x="8002346" y="261898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733 Road Bridge Battalion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3ED40C-A408-43F9-9615-941AEF7BF412}"/>
              </a:ext>
            </a:extLst>
          </p:cNvPr>
          <p:cNvSpPr txBox="1"/>
          <p:nvPr/>
        </p:nvSpPr>
        <p:spPr>
          <a:xfrm>
            <a:off x="8467618" y="241113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2A12C88-3F74-4F56-91C3-91274D1B432F}"/>
              </a:ext>
            </a:extLst>
          </p:cNvPr>
          <p:cNvSpPr/>
          <p:nvPr/>
        </p:nvSpPr>
        <p:spPr>
          <a:xfrm>
            <a:off x="10507814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Support Battalion</a:t>
            </a:r>
            <a:endParaRPr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7B24F9-7D9C-4FBF-B0AB-3FBD07488561}"/>
              </a:ext>
            </a:extLst>
          </p:cNvPr>
          <p:cNvSpPr txBox="1"/>
          <p:nvPr/>
        </p:nvSpPr>
        <p:spPr>
          <a:xfrm>
            <a:off x="10967166" y="241837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7" name="object 60">
            <a:extLst>
              <a:ext uri="{FF2B5EF4-FFF2-40B4-BE49-F238E27FC236}">
                <a16:creationId xmlns:a16="http://schemas.microsoft.com/office/drawing/2014/main" id="{45510C4A-936F-42D6-8656-7C9193F3D99B}"/>
              </a:ext>
            </a:extLst>
          </p:cNvPr>
          <p:cNvSpPr/>
          <p:nvPr/>
        </p:nvSpPr>
        <p:spPr>
          <a:xfrm>
            <a:off x="928035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 Engineer Reconnaissance Platoon</a:t>
            </a:r>
            <a:endParaRPr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18045-E5AA-44BD-AC64-70F4A219B569}"/>
              </a:ext>
            </a:extLst>
          </p:cNvPr>
          <p:cNvSpPr txBox="1"/>
          <p:nvPr/>
        </p:nvSpPr>
        <p:spPr>
          <a:xfrm>
            <a:off x="1249269" y="38451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8793B26-CB47-40F0-B26F-92B03C401424}"/>
              </a:ext>
            </a:extLst>
          </p:cNvPr>
          <p:cNvSpPr/>
          <p:nvPr/>
        </p:nvSpPr>
        <p:spPr>
          <a:xfrm>
            <a:off x="10489780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 Chemical Platoon</a:t>
            </a:r>
            <a:endParaRPr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680FA4-4CC5-4EE9-BC60-E3AF40291F4E}"/>
              </a:ext>
            </a:extLst>
          </p:cNvPr>
          <p:cNvSpPr txBox="1"/>
          <p:nvPr/>
        </p:nvSpPr>
        <p:spPr>
          <a:xfrm>
            <a:off x="10822730" y="385440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BF53780-93E3-439D-805C-48D0F5881444}"/>
              </a:ext>
            </a:extLst>
          </p:cNvPr>
          <p:cNvSpPr/>
          <p:nvPr/>
        </p:nvSpPr>
        <p:spPr>
          <a:xfrm>
            <a:off x="5498850" y="42855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 Medical Platoon</a:t>
            </a:r>
            <a:endParaRPr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8F25E8-EC96-4613-B9D2-3852BF247A2A}"/>
              </a:ext>
            </a:extLst>
          </p:cNvPr>
          <p:cNvSpPr txBox="1"/>
          <p:nvPr/>
        </p:nvSpPr>
        <p:spPr>
          <a:xfrm>
            <a:off x="5827309" y="3837763"/>
            <a:ext cx="235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4C5F03-BC8D-475B-9CDB-335FAEADFB75}"/>
              </a:ext>
            </a:extLst>
          </p:cNvPr>
          <p:cNvCxnSpPr/>
          <p:nvPr/>
        </p:nvCxnSpPr>
        <p:spPr>
          <a:xfrm>
            <a:off x="1088729" y="21739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D755EF5-85CA-4B19-8D0C-66D27152074E}"/>
              </a:ext>
            </a:extLst>
          </p:cNvPr>
          <p:cNvCxnSpPr/>
          <p:nvPr/>
        </p:nvCxnSpPr>
        <p:spPr>
          <a:xfrm>
            <a:off x="1521139" y="3860800"/>
            <a:ext cx="9577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872848-9C08-44A4-A881-2477CAF15C99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1065300" y="2173973"/>
            <a:ext cx="10730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BDE7B88-041B-41BB-A0A1-E9F93FF9F97B}"/>
              </a:ext>
            </a:extLst>
          </p:cNvPr>
          <p:cNvCxnSpPr/>
          <p:nvPr/>
        </p:nvCxnSpPr>
        <p:spPr>
          <a:xfrm>
            <a:off x="3376401" y="21767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F7074A-AD99-4184-A7D3-BD993F7D752C}"/>
              </a:ext>
            </a:extLst>
          </p:cNvPr>
          <p:cNvCxnSpPr>
            <a:cxnSpLocks/>
          </p:cNvCxnSpPr>
          <p:nvPr/>
        </p:nvCxnSpPr>
        <p:spPr>
          <a:xfrm flipH="1">
            <a:off x="6096000" y="3162022"/>
            <a:ext cx="8129" cy="714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84F436-C51D-4E19-9222-2457CDB5327F}"/>
              </a:ext>
            </a:extLst>
          </p:cNvPr>
          <p:cNvCxnSpPr/>
          <p:nvPr/>
        </p:nvCxnSpPr>
        <p:spPr>
          <a:xfrm>
            <a:off x="8591185" y="21786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D5C5D4D-11EC-403E-ABDA-9A765D71FF7A}"/>
              </a:ext>
            </a:extLst>
          </p:cNvPr>
          <p:cNvCxnSpPr/>
          <p:nvPr/>
        </p:nvCxnSpPr>
        <p:spPr>
          <a:xfrm>
            <a:off x="11087178" y="21820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C928600-894A-417D-97AD-389215C769FE}"/>
              </a:ext>
            </a:extLst>
          </p:cNvPr>
          <p:cNvCxnSpPr/>
          <p:nvPr/>
        </p:nvCxnSpPr>
        <p:spPr>
          <a:xfrm>
            <a:off x="1521139" y="38652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72C2A2E-E6EF-46D5-93B2-0F71CE5F0450}"/>
              </a:ext>
            </a:extLst>
          </p:cNvPr>
          <p:cNvCxnSpPr/>
          <p:nvPr/>
        </p:nvCxnSpPr>
        <p:spPr>
          <a:xfrm>
            <a:off x="11081466" y="38674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6BE989E-A31E-431A-A18A-8F52DCFEA4AB}"/>
              </a:ext>
            </a:extLst>
          </p:cNvPr>
          <p:cNvCxnSpPr/>
          <p:nvPr/>
        </p:nvCxnSpPr>
        <p:spPr>
          <a:xfrm>
            <a:off x="6091873" y="214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07966A-DB18-4384-B871-8CA328CBAD35}"/>
              </a:ext>
            </a:extLst>
          </p:cNvPr>
          <p:cNvCxnSpPr/>
          <p:nvPr/>
        </p:nvCxnSpPr>
        <p:spPr>
          <a:xfrm>
            <a:off x="6097390" y="38544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743113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73 Road Bridge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540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0623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060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65601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6560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02150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638581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638581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656017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29724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167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319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70240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065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08774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2049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297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2536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178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7471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74603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76930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76678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76678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494670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50892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4332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397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49451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76427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70749" y="281192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1972" y="3827698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84738" y="3832836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894543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021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A0B5EE8-B22C-4063-BA60-16C2FCCD8628}"/>
              </a:ext>
            </a:extLst>
          </p:cNvPr>
          <p:cNvSpPr txBox="1"/>
          <p:nvPr/>
        </p:nvSpPr>
        <p:spPr>
          <a:xfrm>
            <a:off x="3536903" y="178914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546246549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773" y="231239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9858" y="18601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998161" y="20873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80718529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Bridging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Bridge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9653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Bride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538DDC-234A-4F02-A407-336C0AF0F52A}"/>
              </a:ext>
            </a:extLst>
          </p:cNvPr>
          <p:cNvSpPr txBox="1"/>
          <p:nvPr/>
        </p:nvSpPr>
        <p:spPr>
          <a:xfrm>
            <a:off x="5407635" y="3272569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MTU-72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A7D656-9340-49C4-8B32-EC2CDD584B6F}"/>
              </a:ext>
            </a:extLst>
          </p:cNvPr>
          <p:cNvSpPr txBox="1"/>
          <p:nvPr/>
        </p:nvSpPr>
        <p:spPr>
          <a:xfrm>
            <a:off x="10441499" y="3285416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MTU-72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302341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Construction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500283" y="27180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11095048" y="22660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2053" y="22514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9653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599" y="22692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3203" y="27203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Road Construction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7482" y="224614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0E0839-AB64-409C-9796-B431E7911B3E}"/>
              </a:ext>
            </a:extLst>
          </p:cNvPr>
          <p:cNvSpPr txBox="1"/>
          <p:nvPr/>
        </p:nvSpPr>
        <p:spPr>
          <a:xfrm>
            <a:off x="5407635" y="3272569"/>
            <a:ext cx="147829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Sawmill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IMR-2 AEV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537 Tractor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TMK-3 Ditching Machine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37C0CE-5813-4A6B-BDAE-CDBFB5307880}"/>
              </a:ext>
            </a:extLst>
          </p:cNvPr>
          <p:cNvSpPr txBox="1"/>
          <p:nvPr/>
        </p:nvSpPr>
        <p:spPr>
          <a:xfrm>
            <a:off x="10441499" y="3285416"/>
            <a:ext cx="147829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535 8x8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Road Grader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Cement Mixer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Sawmill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IMR-2 AEV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MAZ 537 Tractor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TMK-3 Ditching Machine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Crane Shovel 305V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98834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558034281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Road Bridge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912523735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734 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222690308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935380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14559751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249921671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712326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793654134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734 Support Battalion, 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344605950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Platoon,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83882238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56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ZIL 131 ARS 14K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992671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 Road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92676279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D9463E-E6BB-41AE-B2DE-4A8E3C42B054}"/>
              </a:ext>
            </a:extLst>
          </p:cNvPr>
          <p:cNvCxnSpPr>
            <a:cxnSpLocks/>
          </p:cNvCxnSpPr>
          <p:nvPr/>
        </p:nvCxnSpPr>
        <p:spPr>
          <a:xfrm>
            <a:off x="6093211" y="1727225"/>
            <a:ext cx="6853" cy="4280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sp>
        <p:nvSpPr>
          <p:cNvPr id="3" name="object 60">
            <a:extLst>
              <a:ext uri="{FF2B5EF4-FFF2-40B4-BE49-F238E27FC236}">
                <a16:creationId xmlns:a16="http://schemas.microsoft.com/office/drawing/2014/main" id="{FE237D86-1580-4A23-9FBE-3F9E1F85B48F}"/>
              </a:ext>
            </a:extLst>
          </p:cNvPr>
          <p:cNvSpPr/>
          <p:nvPr/>
        </p:nvSpPr>
        <p:spPr>
          <a:xfrm>
            <a:off x="5501640" y="11785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 Pontoon Bridge Brigade</a:t>
            </a:r>
            <a:endParaRPr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B97F9A-FFCA-49A8-BD01-117373B009F2}"/>
              </a:ext>
            </a:extLst>
          </p:cNvPr>
          <p:cNvSpPr txBox="1"/>
          <p:nvPr/>
        </p:nvSpPr>
        <p:spPr>
          <a:xfrm>
            <a:off x="5966912" y="970741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5" name="object 60">
            <a:extLst>
              <a:ext uri="{FF2B5EF4-FFF2-40B4-BE49-F238E27FC236}">
                <a16:creationId xmlns:a16="http://schemas.microsoft.com/office/drawing/2014/main" id="{B4E062F0-159E-44B0-B50F-6E1F400E4606}"/>
              </a:ext>
            </a:extLst>
          </p:cNvPr>
          <p:cNvSpPr/>
          <p:nvPr/>
        </p:nvSpPr>
        <p:spPr>
          <a:xfrm>
            <a:off x="497009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76 Pontoon</a:t>
            </a:r>
          </a:p>
          <a:p>
            <a:pPr algn="ctr"/>
            <a:r>
              <a:rPr lang="en-US" sz="1200" dirty="0"/>
              <a:t>Bridge Brigade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D4E95-F401-425F-9492-8FEFEDE7660C}"/>
              </a:ext>
            </a:extLst>
          </p:cNvPr>
          <p:cNvSpPr txBox="1"/>
          <p:nvPr/>
        </p:nvSpPr>
        <p:spPr>
          <a:xfrm>
            <a:off x="949500" y="2410542"/>
            <a:ext cx="2315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" name="object 60">
            <a:extLst>
              <a:ext uri="{FF2B5EF4-FFF2-40B4-BE49-F238E27FC236}">
                <a16:creationId xmlns:a16="http://schemas.microsoft.com/office/drawing/2014/main" id="{AB407901-2906-4D5F-9D3F-D4F504F92090}"/>
              </a:ext>
            </a:extLst>
          </p:cNvPr>
          <p:cNvSpPr/>
          <p:nvPr/>
        </p:nvSpPr>
        <p:spPr>
          <a:xfrm>
            <a:off x="2746177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761 Pontoon Bridge Battalion</a:t>
            </a:r>
            <a:endParaRPr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239BF-0A90-420A-99A3-ABBB2C14FFD7}"/>
              </a:ext>
            </a:extLst>
          </p:cNvPr>
          <p:cNvSpPr txBox="1"/>
          <p:nvPr/>
        </p:nvSpPr>
        <p:spPr>
          <a:xfrm>
            <a:off x="3249549" y="24105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" name="object 60">
            <a:extLst>
              <a:ext uri="{FF2B5EF4-FFF2-40B4-BE49-F238E27FC236}">
                <a16:creationId xmlns:a16="http://schemas.microsoft.com/office/drawing/2014/main" id="{36001936-C1ED-4564-921B-1B89FB5092DD}"/>
              </a:ext>
            </a:extLst>
          </p:cNvPr>
          <p:cNvSpPr/>
          <p:nvPr/>
        </p:nvSpPr>
        <p:spPr>
          <a:xfrm>
            <a:off x="5498850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762 Pontoon Bridge Battalion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4D70A-E403-4181-8EEF-90C77FB3276A}"/>
              </a:ext>
            </a:extLst>
          </p:cNvPr>
          <p:cNvSpPr txBox="1"/>
          <p:nvPr/>
        </p:nvSpPr>
        <p:spPr>
          <a:xfrm>
            <a:off x="5951422" y="24105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1" name="object 60">
            <a:extLst>
              <a:ext uri="{FF2B5EF4-FFF2-40B4-BE49-F238E27FC236}">
                <a16:creationId xmlns:a16="http://schemas.microsoft.com/office/drawing/2014/main" id="{5CBAA57F-865B-4D76-95BC-7440B31756C3}"/>
              </a:ext>
            </a:extLst>
          </p:cNvPr>
          <p:cNvSpPr/>
          <p:nvPr/>
        </p:nvSpPr>
        <p:spPr>
          <a:xfrm>
            <a:off x="8002346" y="261898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763 Pontoon Bridge Battalion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3ED40C-A408-43F9-9615-941AEF7BF412}"/>
              </a:ext>
            </a:extLst>
          </p:cNvPr>
          <p:cNvSpPr txBox="1"/>
          <p:nvPr/>
        </p:nvSpPr>
        <p:spPr>
          <a:xfrm>
            <a:off x="8467618" y="241113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2A12C88-3F74-4F56-91C3-91274D1B432F}"/>
              </a:ext>
            </a:extLst>
          </p:cNvPr>
          <p:cNvSpPr/>
          <p:nvPr/>
        </p:nvSpPr>
        <p:spPr>
          <a:xfrm>
            <a:off x="10507814" y="26183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764 Support Battalion</a:t>
            </a:r>
            <a:endParaRPr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7B24F9-7D9C-4FBF-B0AB-3FBD07488561}"/>
              </a:ext>
            </a:extLst>
          </p:cNvPr>
          <p:cNvSpPr txBox="1"/>
          <p:nvPr/>
        </p:nvSpPr>
        <p:spPr>
          <a:xfrm>
            <a:off x="10967166" y="241837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17" name="object 60">
            <a:extLst>
              <a:ext uri="{FF2B5EF4-FFF2-40B4-BE49-F238E27FC236}">
                <a16:creationId xmlns:a16="http://schemas.microsoft.com/office/drawing/2014/main" id="{45510C4A-936F-42D6-8656-7C9193F3D99B}"/>
              </a:ext>
            </a:extLst>
          </p:cNvPr>
          <p:cNvSpPr/>
          <p:nvPr/>
        </p:nvSpPr>
        <p:spPr>
          <a:xfrm>
            <a:off x="928035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 Engineer Reconnaissance Platoon</a:t>
            </a:r>
            <a:endParaRPr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18045-E5AA-44BD-AC64-70F4A219B569}"/>
              </a:ext>
            </a:extLst>
          </p:cNvPr>
          <p:cNvSpPr txBox="1"/>
          <p:nvPr/>
        </p:nvSpPr>
        <p:spPr>
          <a:xfrm>
            <a:off x="1249269" y="38451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8793B26-CB47-40F0-B26F-92B03C401424}"/>
              </a:ext>
            </a:extLst>
          </p:cNvPr>
          <p:cNvSpPr/>
          <p:nvPr/>
        </p:nvSpPr>
        <p:spPr>
          <a:xfrm>
            <a:off x="10489780" y="4323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 Chemical Platoon</a:t>
            </a:r>
            <a:endParaRPr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680FA4-4CC5-4EE9-BC60-E3AF40291F4E}"/>
              </a:ext>
            </a:extLst>
          </p:cNvPr>
          <p:cNvSpPr txBox="1"/>
          <p:nvPr/>
        </p:nvSpPr>
        <p:spPr>
          <a:xfrm>
            <a:off x="10822730" y="385440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BF53780-93E3-439D-805C-48D0F5881444}"/>
              </a:ext>
            </a:extLst>
          </p:cNvPr>
          <p:cNvSpPr/>
          <p:nvPr/>
        </p:nvSpPr>
        <p:spPr>
          <a:xfrm>
            <a:off x="5498850" y="42855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 Medical Platoon</a:t>
            </a:r>
            <a:endParaRPr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8F25E8-EC96-4613-B9D2-3852BF247A2A}"/>
              </a:ext>
            </a:extLst>
          </p:cNvPr>
          <p:cNvSpPr txBox="1"/>
          <p:nvPr/>
        </p:nvSpPr>
        <p:spPr>
          <a:xfrm>
            <a:off x="5827309" y="3837763"/>
            <a:ext cx="235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4C5F03-BC8D-475B-9CDB-335FAEADFB75}"/>
              </a:ext>
            </a:extLst>
          </p:cNvPr>
          <p:cNvCxnSpPr/>
          <p:nvPr/>
        </p:nvCxnSpPr>
        <p:spPr>
          <a:xfrm>
            <a:off x="1088729" y="21739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D755EF5-85CA-4B19-8D0C-66D27152074E}"/>
              </a:ext>
            </a:extLst>
          </p:cNvPr>
          <p:cNvCxnSpPr/>
          <p:nvPr/>
        </p:nvCxnSpPr>
        <p:spPr>
          <a:xfrm>
            <a:off x="1521139" y="3860800"/>
            <a:ext cx="9577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872848-9C08-44A4-A881-2477CAF15C99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1065300" y="2173973"/>
            <a:ext cx="10730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BDE7B88-041B-41BB-A0A1-E9F93FF9F97B}"/>
              </a:ext>
            </a:extLst>
          </p:cNvPr>
          <p:cNvCxnSpPr/>
          <p:nvPr/>
        </p:nvCxnSpPr>
        <p:spPr>
          <a:xfrm>
            <a:off x="3376401" y="21767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F7074A-AD99-4184-A7D3-BD993F7D752C}"/>
              </a:ext>
            </a:extLst>
          </p:cNvPr>
          <p:cNvCxnSpPr>
            <a:cxnSpLocks/>
          </p:cNvCxnSpPr>
          <p:nvPr/>
        </p:nvCxnSpPr>
        <p:spPr>
          <a:xfrm flipH="1">
            <a:off x="6096000" y="3162022"/>
            <a:ext cx="8129" cy="714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84F436-C51D-4E19-9222-2457CDB5327F}"/>
              </a:ext>
            </a:extLst>
          </p:cNvPr>
          <p:cNvCxnSpPr/>
          <p:nvPr/>
        </p:nvCxnSpPr>
        <p:spPr>
          <a:xfrm>
            <a:off x="8591185" y="21786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D5C5D4D-11EC-403E-ABDA-9A765D71FF7A}"/>
              </a:ext>
            </a:extLst>
          </p:cNvPr>
          <p:cNvCxnSpPr/>
          <p:nvPr/>
        </p:nvCxnSpPr>
        <p:spPr>
          <a:xfrm>
            <a:off x="11087178" y="21820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C928600-894A-417D-97AD-389215C769FE}"/>
              </a:ext>
            </a:extLst>
          </p:cNvPr>
          <p:cNvCxnSpPr/>
          <p:nvPr/>
        </p:nvCxnSpPr>
        <p:spPr>
          <a:xfrm>
            <a:off x="1521139" y="38652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72C2A2E-E6EF-46D5-93B2-0F71CE5F0450}"/>
              </a:ext>
            </a:extLst>
          </p:cNvPr>
          <p:cNvCxnSpPr/>
          <p:nvPr/>
        </p:nvCxnSpPr>
        <p:spPr>
          <a:xfrm>
            <a:off x="11081466" y="38674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6BE989E-A31E-431A-A18A-8F52DCFEA4AB}"/>
              </a:ext>
            </a:extLst>
          </p:cNvPr>
          <p:cNvCxnSpPr/>
          <p:nvPr/>
        </p:nvCxnSpPr>
        <p:spPr>
          <a:xfrm>
            <a:off x="6091873" y="214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07966A-DB18-4384-B871-8CA328CBAD35}"/>
              </a:ext>
            </a:extLst>
          </p:cNvPr>
          <p:cNvCxnSpPr/>
          <p:nvPr/>
        </p:nvCxnSpPr>
        <p:spPr>
          <a:xfrm>
            <a:off x="6097390" y="38544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499906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76 Pontoon Bridge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540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0623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0601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65601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6560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02150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638581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638581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656017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29724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167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 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319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702403"/>
            <a:ext cx="1359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065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08774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2049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2043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2972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2536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178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7471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74603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74603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76930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76678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76678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494670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50892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4332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397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49451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76427" y="32456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3551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70749" y="281192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147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1972" y="3827698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84738" y="3832836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894543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021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A0B5EE8-B22C-4063-BA60-16C2FCCD8628}"/>
              </a:ext>
            </a:extLst>
          </p:cNvPr>
          <p:cNvSpPr txBox="1"/>
          <p:nvPr/>
        </p:nvSpPr>
        <p:spPr>
          <a:xfrm>
            <a:off x="3536903" y="178914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807582401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 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54630" y="23195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 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55994" y="22934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 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50379" y="18580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60257" y="1838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541813" y="209395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8449492" y="206250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455921829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Powerboat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73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6043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4080" y="224601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5989235" y="6420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3285416"/>
            <a:ext cx="2668" cy="2092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257" y="6260844"/>
            <a:ext cx="8178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BRDM-2U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306378" y="22628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705982" y="2713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070261" y="223971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404501" y="3268979"/>
            <a:ext cx="182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KAMAZ 4310 6x6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BMK 255M Bridge Support Boat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6414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142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58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3337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68320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72335" y="27255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67100" y="22735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601127" y="327418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80550" y="22589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3FFC76B5-7230-4098-834A-DA9BFF6577DF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324C41-417F-49A7-B00A-BC0FF1DB0B7C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71C7BDB-AFF7-4E88-B344-3403047B0DFA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DD1770-F41A-4441-B148-003405CE76E7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191621924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Platoon, Pontoon Bridge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Pontoon Bridging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PMP Bridge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PKP Amphibious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286215225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321649307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Pontoon Bridge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82204689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764 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92800031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20308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939520166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522064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45275090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764 Support Battalion, 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220262603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Reconnaissance Platoon,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99137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4425546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763829559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56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ZIL 131 ARS 14K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239488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76 Pontoon Bridge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100979176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7392 Target Acquisition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7392 Target Acquisition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2331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7794" y="549506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779731741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Target Acquisition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Sensor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4372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7434"/>
            <a:ext cx="0" cy="21445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248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9354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907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9079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274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31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27350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27350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27350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228390307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Meteorological Survey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Survey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Meteorological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Survey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98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937899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Sound Ranging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Sound Ranging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985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69T Survey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AKZ-7 Sound Ranging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065390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Sensor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Sensor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HJ-62C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841702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Counter Mortar/Counter Battery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Target Acquisition Battery,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Counter Mortar/Counter Battery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GM 5951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08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GM 5951 1L 220 CM/CB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370881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2BB3E62C-381D-4C38-94E5-257A03C06D12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F4B31F-14F0-4983-AB80-2D4A37D83D53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4A4D19-5351-4742-9B49-A8C7B5921F53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44DBEC-6908-4362-B7CA-21E16AA945B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239687379"/>
      </p:ext>
    </p:extLst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7783189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Defense Artillery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59431" y="281265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Launcher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10984433" y="203510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423664380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72 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721278253"/>
      </p:ext>
    </p:extLst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037807"/>
      </p:ext>
    </p:extLst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454180886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09244"/>
      </p:ext>
    </p:extLst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Battalion, Capitol Forces 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595493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190258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24285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03708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B7A733C9-DFD9-4972-9979-612CC153FB1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7E5349-015C-420E-A7F4-A3B99876B45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6BF5CAD-98D3-4A16-9F6D-1E2DC001184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A310F4-4993-4623-96AA-AFD3EF6817D2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696066181"/>
      </p:ext>
    </p:extLst>
  </p:cSld>
  <p:clrMapOvr>
    <a:masterClrMapping/>
  </p:clrMapOvr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72 Support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106867088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75 Maintenance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5509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044522798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05294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807476851"/>
      </p:ext>
    </p:extLst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5686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 Aircraft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</p:spTree>
    <p:extLst>
      <p:ext uri="{BB962C8B-B14F-4D97-AF65-F5344CB8AC3E}">
        <p14:creationId xmlns:p14="http://schemas.microsoft.com/office/powerpoint/2010/main" val="602670740"/>
      </p:ext>
    </p:extLst>
  </p:cSld>
  <p:clrMapOvr>
    <a:masterClrMapping/>
  </p:clrMapOvr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1" y="104775"/>
            <a:ext cx="11676185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197250713"/>
      </p:ext>
    </p:extLst>
  </p:cSld>
  <p:clrMapOvr>
    <a:masterClrMapping/>
  </p:clrMapOvr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16633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827921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2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882123"/>
      </p:ext>
    </p:extLst>
  </p:cSld>
  <p:clrMapOvr>
    <a:masterClrMapping/>
  </p:clrMapOvr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095603"/>
      </p:ext>
    </p:extLst>
  </p:cSld>
  <p:clrMapOvr>
    <a:masterClrMapping/>
  </p:clrMapOvr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0055"/>
      </p:ext>
    </p:extLst>
  </p:cSld>
  <p:clrMapOvr>
    <a:masterClrMapping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371877"/>
      </p:ext>
    </p:extLst>
  </p:cSld>
  <p:clrMapOvr>
    <a:masterClrMapping/>
  </p:clrMapOvr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9F2FAC-C9E2-45F5-9A4F-8F319982EEB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1DB0BA-9B8B-475F-9C8B-CB5A90B21808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CD12CB-DD5F-4783-A200-5608792C81C1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33236-D897-4394-8C5D-AE694DE2BFB0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206488434"/>
      </p:ext>
    </p:extLst>
  </p:cSld>
  <p:clrMapOvr>
    <a:masterClrMapping/>
  </p:clrMapOvr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75 Maintenance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230471121"/>
      </p:ext>
    </p:extLst>
  </p:cSld>
  <p:clrMapOvr>
    <a:masterClrMapping/>
  </p:clrMapOvr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740 Unmanned Aerial Vehicle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740 Unmanned Aerial Vehicle Squadron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0329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Aerial Vehicle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Aerial Vehicle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Combat Aerial Vehicle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4372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142807" y="572967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>
            <a:cxnSpLocks/>
          </p:cNvCxnSpPr>
          <p:nvPr/>
        </p:nvCxnSpPr>
        <p:spPr>
          <a:xfrm>
            <a:off x="6096405" y="2260663"/>
            <a:ext cx="0" cy="30082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5297" y="52630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7434"/>
            <a:ext cx="0" cy="726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06310" y="43182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85998" y="3984171"/>
            <a:ext cx="1945967" cy="44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98024" y="3984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631965" y="3984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043162" y="432078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0" y="4866883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58896" y="4866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000BB98-28C9-4EA6-86E2-FADF33534BD5}"/>
              </a:ext>
            </a:extLst>
          </p:cNvPr>
          <p:cNvCxnSpPr>
            <a:cxnSpLocks/>
          </p:cNvCxnSpPr>
          <p:nvPr/>
        </p:nvCxnSpPr>
        <p:spPr>
          <a:xfrm>
            <a:off x="3744685" y="5268888"/>
            <a:ext cx="47745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3EAEE28-64E4-4CA0-8672-4E7143A45ADF}"/>
              </a:ext>
            </a:extLst>
          </p:cNvPr>
          <p:cNvCxnSpPr/>
          <p:nvPr/>
        </p:nvCxnSpPr>
        <p:spPr>
          <a:xfrm>
            <a:off x="3744685" y="52580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BF646BF-0E15-4080-B150-038DF17E7B21}"/>
              </a:ext>
            </a:extLst>
          </p:cNvPr>
          <p:cNvCxnSpPr/>
          <p:nvPr/>
        </p:nvCxnSpPr>
        <p:spPr>
          <a:xfrm>
            <a:off x="8525575" y="52580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7F86DA6-A283-4A29-A668-94AB0B523D1F}"/>
              </a:ext>
            </a:extLst>
          </p:cNvPr>
          <p:cNvCxnSpPr/>
          <p:nvPr/>
        </p:nvCxnSpPr>
        <p:spPr>
          <a:xfrm>
            <a:off x="6101419" y="52674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bject 60">
            <a:extLst>
              <a:ext uri="{FF2B5EF4-FFF2-40B4-BE49-F238E27FC236}">
                <a16:creationId xmlns:a16="http://schemas.microsoft.com/office/drawing/2014/main" id="{2F1CFF05-F05F-4281-A971-5431A04102F1}"/>
              </a:ext>
            </a:extLst>
          </p:cNvPr>
          <p:cNvSpPr/>
          <p:nvPr/>
        </p:nvSpPr>
        <p:spPr>
          <a:xfrm>
            <a:off x="7932986" y="5724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7A61E8-3B86-483C-9433-3FE5F69ACF14}"/>
              </a:ext>
            </a:extLst>
          </p:cNvPr>
          <p:cNvSpPr txBox="1"/>
          <p:nvPr/>
        </p:nvSpPr>
        <p:spPr>
          <a:xfrm>
            <a:off x="8255476" y="525800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7" name="object 60">
            <a:extLst>
              <a:ext uri="{FF2B5EF4-FFF2-40B4-BE49-F238E27FC236}">
                <a16:creationId xmlns:a16="http://schemas.microsoft.com/office/drawing/2014/main" id="{B2868270-7CAC-4E4D-ACEC-25A58FD283C7}"/>
              </a:ext>
            </a:extLst>
          </p:cNvPr>
          <p:cNvSpPr/>
          <p:nvPr/>
        </p:nvSpPr>
        <p:spPr>
          <a:xfrm>
            <a:off x="5498849" y="57340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AAE330B-604A-48E0-B671-B2310F829229}"/>
              </a:ext>
            </a:extLst>
          </p:cNvPr>
          <p:cNvSpPr txBox="1"/>
          <p:nvPr/>
        </p:nvSpPr>
        <p:spPr>
          <a:xfrm>
            <a:off x="5821339" y="526745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88973900"/>
      </p:ext>
    </p:extLst>
  </p:cSld>
  <p:clrMapOvr>
    <a:masterClrMapping/>
  </p:clrMapOvr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Squadron,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Aerial Vehicle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216098" y="20874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 &amp; Launcher 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614472" y="16442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792757" y="16807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63861" y="16171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6473" y="2617489"/>
            <a:ext cx="1" cy="21762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511689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4785566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478281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47828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47828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5119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512384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5665530"/>
            <a:ext cx="135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33763" y="5665530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5665530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C04BD9B-0D11-4076-9A13-AEAAC013D43B}"/>
              </a:ext>
            </a:extLst>
          </p:cNvPr>
          <p:cNvSpPr txBox="1"/>
          <p:nvPr/>
        </p:nvSpPr>
        <p:spPr>
          <a:xfrm>
            <a:off x="5854554" y="44068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854BAF-B0E9-4972-9B47-6949BA6B2504}"/>
              </a:ext>
            </a:extLst>
          </p:cNvPr>
          <p:cNvSpPr txBox="1"/>
          <p:nvPr/>
        </p:nvSpPr>
        <p:spPr>
          <a:xfrm>
            <a:off x="7126357" y="2653604"/>
            <a:ext cx="1359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UAV Launcher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ASN 207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UAV Transport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S100 UAV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9B0206C-8B65-4B09-BA0B-25781EB47C3E}"/>
              </a:ext>
            </a:extLst>
          </p:cNvPr>
          <p:cNvSpPr txBox="1"/>
          <p:nvPr/>
        </p:nvSpPr>
        <p:spPr>
          <a:xfrm>
            <a:off x="9375746" y="2613749"/>
            <a:ext cx="1359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1CE97241-5569-436C-AED2-84D49DC98D57}"/>
              </a:ext>
            </a:extLst>
          </p:cNvPr>
          <p:cNvSpPr/>
          <p:nvPr/>
        </p:nvSpPr>
        <p:spPr>
          <a:xfrm>
            <a:off x="4003328" y="20874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Control Section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07BAE5-B39A-42AE-90C5-D1CD995A42AB}"/>
              </a:ext>
            </a:extLst>
          </p:cNvPr>
          <p:cNvSpPr txBox="1"/>
          <p:nvPr/>
        </p:nvSpPr>
        <p:spPr>
          <a:xfrm>
            <a:off x="4401702" y="16442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D9F44CE-E420-4BF1-8B6F-85ECD2EF310B}"/>
              </a:ext>
            </a:extLst>
          </p:cNvPr>
          <p:cNvCxnSpPr/>
          <p:nvPr/>
        </p:nvCxnSpPr>
        <p:spPr>
          <a:xfrm>
            <a:off x="4579987" y="16807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E1B0F8C-39EE-4BCF-8B02-9D6EB702CEAF}"/>
              </a:ext>
            </a:extLst>
          </p:cNvPr>
          <p:cNvSpPr txBox="1"/>
          <p:nvPr/>
        </p:nvSpPr>
        <p:spPr>
          <a:xfrm>
            <a:off x="3941577" y="2663312"/>
            <a:ext cx="1359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</p:txBody>
      </p:sp>
    </p:spTree>
    <p:extLst>
      <p:ext uri="{BB962C8B-B14F-4D97-AF65-F5344CB8AC3E}">
        <p14:creationId xmlns:p14="http://schemas.microsoft.com/office/powerpoint/2010/main" val="609361358"/>
      </p:ext>
    </p:extLst>
  </p:cSld>
  <p:clrMapOvr>
    <a:masterClrMapping/>
  </p:clrMapOvr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Combat Aerial Vehicle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Squadron,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Unmanned Combat Aerial Vehicle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216098" y="20874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 &amp; Launcher 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614472" y="16442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792757" y="16807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63861" y="16171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6473" y="2617489"/>
            <a:ext cx="1" cy="21762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511689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4785566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478281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47828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47828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5119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512384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5665530"/>
            <a:ext cx="135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33763" y="5665530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5665530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C04BD9B-0D11-4076-9A13-AEAAC013D43B}"/>
              </a:ext>
            </a:extLst>
          </p:cNvPr>
          <p:cNvSpPr txBox="1"/>
          <p:nvPr/>
        </p:nvSpPr>
        <p:spPr>
          <a:xfrm>
            <a:off x="5854554" y="44068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854BAF-B0E9-4972-9B47-6949BA6B2504}"/>
              </a:ext>
            </a:extLst>
          </p:cNvPr>
          <p:cNvSpPr txBox="1"/>
          <p:nvPr/>
        </p:nvSpPr>
        <p:spPr>
          <a:xfrm>
            <a:off x="7126357" y="2653604"/>
            <a:ext cx="1359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UAV Transport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HERMES 900 UAV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53x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9B0206C-8B65-4B09-BA0B-25781EB47C3E}"/>
              </a:ext>
            </a:extLst>
          </p:cNvPr>
          <p:cNvSpPr txBox="1"/>
          <p:nvPr/>
        </p:nvSpPr>
        <p:spPr>
          <a:xfrm>
            <a:off x="9375746" y="2613749"/>
            <a:ext cx="1359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1CE97241-5569-436C-AED2-84D49DC98D57}"/>
              </a:ext>
            </a:extLst>
          </p:cNvPr>
          <p:cNvSpPr/>
          <p:nvPr/>
        </p:nvSpPr>
        <p:spPr>
          <a:xfrm>
            <a:off x="4003328" y="20874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Control Section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07BAE5-B39A-42AE-90C5-D1CD995A42AB}"/>
              </a:ext>
            </a:extLst>
          </p:cNvPr>
          <p:cNvSpPr txBox="1"/>
          <p:nvPr/>
        </p:nvSpPr>
        <p:spPr>
          <a:xfrm>
            <a:off x="4401702" y="16442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D9F44CE-E420-4BF1-8B6F-85ECD2EF310B}"/>
              </a:ext>
            </a:extLst>
          </p:cNvPr>
          <p:cNvCxnSpPr/>
          <p:nvPr/>
        </p:nvCxnSpPr>
        <p:spPr>
          <a:xfrm>
            <a:off x="4579987" y="16807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E1B0F8C-39EE-4BCF-8B02-9D6EB702CEAF}"/>
              </a:ext>
            </a:extLst>
          </p:cNvPr>
          <p:cNvSpPr txBox="1"/>
          <p:nvPr/>
        </p:nvSpPr>
        <p:spPr>
          <a:xfrm>
            <a:off x="3941577" y="2663312"/>
            <a:ext cx="1359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</p:txBody>
      </p:sp>
    </p:spTree>
    <p:extLst>
      <p:ext uri="{BB962C8B-B14F-4D97-AF65-F5344CB8AC3E}">
        <p14:creationId xmlns:p14="http://schemas.microsoft.com/office/powerpoint/2010/main" val="4263561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Military Intelligence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8895" y="29487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3472" y="2939616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95" y="2943440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7687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SAM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902737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Squadron,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64310"/>
      </p:ext>
    </p:extLst>
  </p:cSld>
  <p:clrMapOvr>
    <a:masterClrMapping/>
  </p:clrMapOvr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Squadron,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20583562"/>
      </p:ext>
    </p:extLst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Unmanned Aerial Vehicle Squadron, 7392 Target Acquisition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640462" y="272571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55110" y="22553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236382" y="22683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9E6F7B-802A-45D4-B139-909527A1CA47}"/>
              </a:ext>
            </a:extLst>
          </p:cNvPr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353E43-6AE0-4F1F-9923-44F0FF7A61AF}"/>
              </a:ext>
            </a:extLst>
          </p:cNvPr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F63BC9-B48B-474F-B65D-E760A7B7C012}"/>
              </a:ext>
            </a:extLst>
          </p:cNvPr>
          <p:cNvSpPr txBox="1"/>
          <p:nvPr/>
        </p:nvSpPr>
        <p:spPr>
          <a:xfrm>
            <a:off x="7564679" y="327435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C75AAB-6AAE-4D6D-811E-E39C6496649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555835"/>
      </p:ext>
    </p:extLst>
  </p:cSld>
  <p:clrMapOvr>
    <a:masterClrMapping/>
  </p:clrMapOvr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74 Chemical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Forces</a:t>
            </a:r>
            <a:endParaRPr lang="en-GB" sz="2400" dirty="0"/>
          </a:p>
        </p:txBody>
      </p: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74 Chemical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992472" y="2302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Decontamination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000635" y="23236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588221" y="184098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8590807" y="1874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>
            <a:cxnSpLocks/>
          </p:cNvCxnSpPr>
          <p:nvPr/>
        </p:nvCxnSpPr>
        <p:spPr>
          <a:xfrm flipH="1">
            <a:off x="6092031" y="1399642"/>
            <a:ext cx="10447" cy="4494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479655" y="20768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10831401" y="180466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15056B-8BDE-42A8-8B32-B19FB0AF1300}"/>
              </a:ext>
            </a:extLst>
          </p:cNvPr>
          <p:cNvSpPr txBox="1"/>
          <p:nvPr/>
        </p:nvSpPr>
        <p:spPr>
          <a:xfrm>
            <a:off x="8480039" y="20768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CD07B1-0725-476C-A8F8-7B5F48AED938}"/>
              </a:ext>
            </a:extLst>
          </p:cNvPr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6A2171-2ED3-4165-B68B-504FACD05645}"/>
              </a:ext>
            </a:extLst>
          </p:cNvPr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215259"/>
      </p:ext>
    </p:extLst>
  </p:cSld>
  <p:clrMapOvr>
    <a:masterClrMapping/>
  </p:clrMapOvr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74 Chemical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Decontamination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072890" y="39979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>
            <a:cxnSpLocks/>
          </p:cNvCxnSpPr>
          <p:nvPr/>
        </p:nvCxnSpPr>
        <p:spPr>
          <a:xfrm>
            <a:off x="6096405" y="1702879"/>
            <a:ext cx="6438" cy="18284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431956" y="35313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76DC14C1-F4E1-429F-A1B5-E07F8C06B908}"/>
              </a:ext>
            </a:extLst>
          </p:cNvPr>
          <p:cNvSpPr/>
          <p:nvPr/>
        </p:nvSpPr>
        <p:spPr>
          <a:xfrm>
            <a:off x="6930392" y="39979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 Platoon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4A67B1-910C-4188-B20F-6EE78D3865FC}"/>
              </a:ext>
            </a:extLst>
          </p:cNvPr>
          <p:cNvSpPr txBox="1"/>
          <p:nvPr/>
        </p:nvSpPr>
        <p:spPr>
          <a:xfrm>
            <a:off x="7289458" y="35313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6A05A56-7B35-430B-BC2E-20AFC833B81A}"/>
              </a:ext>
            </a:extLst>
          </p:cNvPr>
          <p:cNvCxnSpPr>
            <a:cxnSpLocks/>
          </p:cNvCxnSpPr>
          <p:nvPr/>
        </p:nvCxnSpPr>
        <p:spPr>
          <a:xfrm flipH="1" flipV="1">
            <a:off x="4674092" y="3498968"/>
            <a:ext cx="2857502" cy="155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C4D7A78-44D5-4CBA-9B86-92FEE7C9354E}"/>
              </a:ext>
            </a:extLst>
          </p:cNvPr>
          <p:cNvCxnSpPr/>
          <p:nvPr/>
        </p:nvCxnSpPr>
        <p:spPr>
          <a:xfrm>
            <a:off x="4686046" y="34973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AC7944D-5AC0-4044-9238-21FDBC7352C7}"/>
              </a:ext>
            </a:extLst>
          </p:cNvPr>
          <p:cNvCxnSpPr/>
          <p:nvPr/>
        </p:nvCxnSpPr>
        <p:spPr>
          <a:xfrm>
            <a:off x="7524752" y="35313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118713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Vehicle Decontamination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Company, 74 Chemical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0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49220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5497794" y="27180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5947721" y="2247672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6089514" y="22736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5423947" y="3262932"/>
            <a:ext cx="1802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ZIL 131 ARS 14K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75462"/>
      </p:ext>
    </p:extLst>
  </p:cSld>
  <p:clrMapOvr>
    <a:masterClrMapping/>
  </p:clrMapOvr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Personnel Decontamination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Decontamination Company, 74 Chemical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0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49220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60">
            <a:extLst>
              <a:ext uri="{FF2B5EF4-FFF2-40B4-BE49-F238E27FC236}">
                <a16:creationId xmlns:a16="http://schemas.microsoft.com/office/drawing/2014/main" id="{6CE0B420-4542-41BE-9E91-052AB2D50DE1}"/>
              </a:ext>
            </a:extLst>
          </p:cNvPr>
          <p:cNvSpPr/>
          <p:nvPr/>
        </p:nvSpPr>
        <p:spPr>
          <a:xfrm>
            <a:off x="3663865" y="27059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838E5-F80E-45F5-9967-73E04DEEB3D2}"/>
              </a:ext>
            </a:extLst>
          </p:cNvPr>
          <p:cNvSpPr txBox="1"/>
          <p:nvPr/>
        </p:nvSpPr>
        <p:spPr>
          <a:xfrm>
            <a:off x="4113792" y="223552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538E2-3A53-4677-9E89-5252FED2B293}"/>
              </a:ext>
            </a:extLst>
          </p:cNvPr>
          <p:cNvCxnSpPr/>
          <p:nvPr/>
        </p:nvCxnSpPr>
        <p:spPr>
          <a:xfrm>
            <a:off x="4255585" y="22615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2BB14E-8DF1-4DBC-9501-E172ED6F3ABA}"/>
              </a:ext>
            </a:extLst>
          </p:cNvPr>
          <p:cNvSpPr txBox="1"/>
          <p:nvPr/>
        </p:nvSpPr>
        <p:spPr>
          <a:xfrm>
            <a:off x="3590018" y="3250788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8E32DDBA-4F6E-4D40-B45C-615BE9A5CD28}"/>
              </a:ext>
            </a:extLst>
          </p:cNvPr>
          <p:cNvSpPr/>
          <p:nvPr/>
        </p:nvSpPr>
        <p:spPr>
          <a:xfrm>
            <a:off x="7336624" y="27087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C2CF23-708B-4FDC-AF13-C42C61B3F6EC}"/>
              </a:ext>
            </a:extLst>
          </p:cNvPr>
          <p:cNvSpPr txBox="1"/>
          <p:nvPr/>
        </p:nvSpPr>
        <p:spPr>
          <a:xfrm>
            <a:off x="7786551" y="2238401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A5F4A4-4CA2-4BBE-BB1D-100F497FEB93}"/>
              </a:ext>
            </a:extLst>
          </p:cNvPr>
          <p:cNvCxnSpPr/>
          <p:nvPr/>
        </p:nvCxnSpPr>
        <p:spPr>
          <a:xfrm>
            <a:off x="7928344" y="22643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3B1FEF1-9BA5-4936-BBA4-B235B6AA7791}"/>
              </a:ext>
            </a:extLst>
          </p:cNvPr>
          <p:cNvSpPr txBox="1"/>
          <p:nvPr/>
        </p:nvSpPr>
        <p:spPr>
          <a:xfrm>
            <a:off x="7262777" y="3253661"/>
            <a:ext cx="1805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DDA-66 Decontamination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Decontamination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426607"/>
      </p:ext>
    </p:extLst>
  </p:cSld>
  <p:clrMapOvr>
    <a:masterClrMapping/>
  </p:clrMapOvr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NBC 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74 Chemical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A15D564-C2E1-40BA-A92F-18D38B82943F}"/>
              </a:ext>
            </a:extLst>
          </p:cNvPr>
          <p:cNvSpPr txBox="1"/>
          <p:nvPr/>
        </p:nvSpPr>
        <p:spPr>
          <a:xfrm>
            <a:off x="2960222" y="2723242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BA3C78F-37AE-44E7-A033-33F0AC8605B4}"/>
              </a:ext>
            </a:extLst>
          </p:cNvPr>
          <p:cNvSpPr txBox="1"/>
          <p:nvPr/>
        </p:nvSpPr>
        <p:spPr>
          <a:xfrm>
            <a:off x="10443109" y="2702093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4192E22-2AE0-41C6-AE4D-F318A7677EE2}"/>
              </a:ext>
            </a:extLst>
          </p:cNvPr>
          <p:cNvSpPr txBox="1"/>
          <p:nvPr/>
        </p:nvSpPr>
        <p:spPr>
          <a:xfrm>
            <a:off x="7862942" y="2694523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4302"/>
      </p:ext>
    </p:extLst>
  </p:cSld>
  <p:clrMapOvr>
    <a:masterClrMapping/>
  </p:clrMapOvr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74 Chemical Battalion, Capitol Forces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640462" y="272571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55110" y="22553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236382" y="22683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9E6F7B-802A-45D4-B139-909527A1CA47}"/>
              </a:ext>
            </a:extLst>
          </p:cNvPr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353E43-6AE0-4F1F-9923-44F0FF7A61AF}"/>
              </a:ext>
            </a:extLst>
          </p:cNvPr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F63BC9-B48B-474F-B65D-E760A7B7C012}"/>
              </a:ext>
            </a:extLst>
          </p:cNvPr>
          <p:cNvSpPr txBox="1"/>
          <p:nvPr/>
        </p:nvSpPr>
        <p:spPr>
          <a:xfrm>
            <a:off x="7564679" y="3274353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C75AAB-6AAE-4D6D-811E-E39C6496649B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133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065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</p:spTree>
    <p:extLst>
      <p:ext uri="{BB962C8B-B14F-4D97-AF65-F5344CB8AC3E}">
        <p14:creationId xmlns:p14="http://schemas.microsoft.com/office/powerpoint/2010/main" val="42699320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480766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597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Anti-Tank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983026" y="2280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Gun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475142" y="207258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5479510" y="22744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Gun Battery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67388" y="2263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Guided Missile Battery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8549931" y="202831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186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</a:t>
            </a:r>
          </a:p>
          <a:p>
            <a:pPr algn="ctr"/>
            <a:r>
              <a:rPr lang="en-US" sz="1200" dirty="0"/>
              <a:t>Guided Missile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6078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588854" y="18282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081083" y="1835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68077" y="181112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9183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Gun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Gun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Control 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Gun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56392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375Dshk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Gun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6543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PRP-4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970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MTLBU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2A45M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970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MTLBU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2A45M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8798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Guided Missile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Guided Missile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66955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Guided Missile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799848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26547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375Dshk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11088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Anti-Tank Guided Missile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905853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633578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233072" y="2695610"/>
            <a:ext cx="6511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9P149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05230" y="2699650"/>
            <a:ext cx="6511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9P149</a:t>
            </a:r>
          </a:p>
        </p:txBody>
      </p:sp>
    </p:spTree>
    <p:extLst>
      <p:ext uri="{BB962C8B-B14F-4D97-AF65-F5344CB8AC3E}">
        <p14:creationId xmlns:p14="http://schemas.microsoft.com/office/powerpoint/2010/main" val="16371031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86775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Anti-Tank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1790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Sensor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Tracked Reconnaissance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93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BRDM-2 HOT 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739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HJ62C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995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StaffPlatoon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3484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25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Sniper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 Squad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6936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222249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0922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Sniper Squad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85687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19714" y="327425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44857" y="225899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11535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4559" y="6250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Engineer Company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685" y="182316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983026" y="2280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Combat Engineer Platoon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319694" y="181655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5479510" y="22744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 Platoon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67388" y="2263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Bridging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186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Squad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588854" y="18282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68077" y="181112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29388" y="523498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8392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413959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86120" y="31558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999175" y="31558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687174" y="3166891"/>
            <a:ext cx="2703472" cy="11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114" y="4133883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342752" y="4133883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791655" y="3579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3395159" y="31619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720448" y="4139979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10832638" y="18108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23489" y="183008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8407660" y="18108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97943" y="2787089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BMP-2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990387" y="2830289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426806" y="2829068"/>
            <a:ext cx="14157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KMT-7 Mine Roller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97943" y="6281765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</p:spTree>
    <p:extLst>
      <p:ext uri="{BB962C8B-B14F-4D97-AF65-F5344CB8AC3E}">
        <p14:creationId xmlns:p14="http://schemas.microsoft.com/office/powerpoint/2010/main" val="28358319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Warfare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Layer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Scatter Mine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Minefield Breach Squad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4545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508208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3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452B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UR77 Minefield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1368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GMZ-3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276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Movement 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General 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4494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Water Purification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MDK-3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305V Crane Shovel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32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24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6015381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468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5642863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437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Sect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79600" y="6190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90892" y="223617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36433" y="223066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369" y="222569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5531" y="2229212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58781" y="3252051"/>
            <a:ext cx="2668" cy="212608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0943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50156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5832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35358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86598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97795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34648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463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313529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72425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8028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Transport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Transport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15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4021" y="15988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0798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9690640" cy="8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186959" y="27209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783351" y="226525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586979" y="224007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15752" y="3275018"/>
            <a:ext cx="1869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891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16724347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514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5205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367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6991CB9F-9858-4A43-A2AB-4021A555CD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04A8FC9-CB70-4F40-8F0D-52208E9C9F6F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0BBCB34-3E63-4840-83DB-1D25A2CEFF08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7E8E2C-D4A8-42A3-BE93-301AF4290344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3393111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842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21377386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682450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4237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492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3809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9352467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Chemical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666652" y="2267803"/>
            <a:ext cx="8980160" cy="11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6094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490301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055073" y="27122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677814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651465" y="22564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455093" y="223128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44093" y="5341108"/>
            <a:ext cx="1122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 RKHM 4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256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736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5899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338436" y="4766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210945" y="45635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2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83454" y="43603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NBC Reconnaissance Squad</a:t>
            </a:r>
            <a:endParaRPr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68316" y="5341126"/>
            <a:ext cx="1156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ZIL 131 ARS 14K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762659" y="47666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635168" y="4563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5507677" y="43603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Vehicle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215712" y="5335248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310055" y="47608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4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182564" y="4557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endParaRPr sz="1200" dirty="0"/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055073" y="4354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Personnel Decontamination</a:t>
            </a:r>
          </a:p>
          <a:p>
            <a:pPr algn="ctr"/>
            <a:r>
              <a:rPr lang="en-US" sz="1200" dirty="0"/>
              <a:t>Squad</a:t>
            </a:r>
            <a:endParaRPr sz="12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663861" y="3249800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0417" y="3277556"/>
            <a:ext cx="2791" cy="109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648558" y="3252051"/>
            <a:ext cx="2791" cy="1123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192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Tactical Security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HQ &amp; HQ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8438" y="2975879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2055" y="1235484"/>
            <a:ext cx="10983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</p:txBody>
      </p:sp>
    </p:spTree>
    <p:extLst>
      <p:ext uri="{BB962C8B-B14F-4D97-AF65-F5344CB8AC3E}">
        <p14:creationId xmlns:p14="http://schemas.microsoft.com/office/powerpoint/2010/main" val="27950235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Medical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Treatment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 Disposal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7187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TMS 65M Decontamination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Field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BMM-3 Mobile Dressing Station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Casualty</a:t>
            </a:r>
          </a:p>
          <a:p>
            <a:pPr algn="ctr"/>
            <a:r>
              <a:rPr lang="en-US" sz="1200" dirty="0"/>
              <a:t>Collection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UAZ 452D Ambulance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190088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Tank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097952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46970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886544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Battalion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7865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</a:t>
            </a:r>
          </a:p>
          <a:p>
            <a:pPr algn="ctr"/>
            <a:r>
              <a:rPr lang="en-US" sz="1200" dirty="0"/>
              <a:t>Artillery Battalion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71725" y="20835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558632" y="38750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</a:t>
            </a:r>
            <a:br>
              <a:rPr lang="en-US" sz="1200" dirty="0"/>
            </a:br>
            <a:r>
              <a:rPr lang="en-US" sz="1200" dirty="0"/>
              <a:t>Artillery Battalion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2020325" y="368084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7343155" y="38849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7821839" y="368497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9444608" y="38750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9924285" y="366717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5" name="object 60">
            <a:extLst>
              <a:ext uri="{FF2B5EF4-FFF2-40B4-BE49-F238E27FC236}">
                <a16:creationId xmlns:a16="http://schemas.microsoft.com/office/drawing/2014/main" id="{285CFD51-242C-414A-972C-E19FC4FF4C2C}"/>
              </a:ext>
            </a:extLst>
          </p:cNvPr>
          <p:cNvSpPr/>
          <p:nvPr/>
        </p:nvSpPr>
        <p:spPr>
          <a:xfrm>
            <a:off x="3592137" y="387154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85860" y="53996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4323340" y="53996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2149527" y="3473065"/>
            <a:ext cx="7887363" cy="71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2152183" y="34802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7936106" y="34746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0029120" y="34708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97FBB6A-B5BF-4669-AAF9-3FB030696A93}"/>
              </a:ext>
            </a:extLst>
          </p:cNvPr>
          <p:cNvSpPr txBox="1"/>
          <p:nvPr/>
        </p:nvSpPr>
        <p:spPr>
          <a:xfrm>
            <a:off x="4080702" y="36632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4189798" y="34802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5104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Tank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URAK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83953" y="15538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0415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79633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30000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832423" y="18083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819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834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560934" y="281986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Skylark IV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T-90A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59431" y="281265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Launcher</a:t>
            </a:r>
          </a:p>
        </p:txBody>
      </p:sp>
    </p:spTree>
    <p:extLst>
      <p:ext uri="{BB962C8B-B14F-4D97-AF65-F5344CB8AC3E}">
        <p14:creationId xmlns:p14="http://schemas.microsoft.com/office/powerpoint/2010/main" val="18044522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Squadron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1675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Tank</a:t>
            </a:r>
          </a:p>
          <a:p>
            <a:pPr algn="ctr"/>
            <a:r>
              <a:rPr lang="en-US" sz="1200" dirty="0"/>
              <a:t>Troop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55875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533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T90-A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461387" y="309494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92265" y="4989828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T-90A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51161" y="4989828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10057" y="4989828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3502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35207178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544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(IFV)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(IFV)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Mechanized Infantry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387517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879633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52108" y="227181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130000" y="206397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10832423" y="18083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7250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Weapons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08186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993345" y="1819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9241506" y="1834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2766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28503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925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2828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2129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07842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2486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0676" y="52745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08895" y="6278087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99877" y="6267097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SAM Launcher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37814" y="2812650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Skylark IV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27928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7 Integrated Fires Command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Mechanized Infantry Company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72625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Mechanized Infantry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27300" y="22224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6763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</p:spTree>
    <p:extLst>
      <p:ext uri="{BB962C8B-B14F-4D97-AF65-F5344CB8AC3E}">
        <p14:creationId xmlns:p14="http://schemas.microsoft.com/office/powerpoint/2010/main" val="22538332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6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Mortar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621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134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 Battery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059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20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Mortar Battery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1949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615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Mortar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72625" y="21949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665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20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095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079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09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10178"/>
            <a:ext cx="5357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1843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6763" y="21949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19334"/>
            <a:ext cx="5357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2S9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193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Fires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36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Observation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0810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193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075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075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0725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0765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076583"/>
            <a:ext cx="6511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19842" y="50765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801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IMZ-8 PKM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0277" y="279127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1728" y="615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5555" y="1030968"/>
            <a:ext cx="13596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1262" y="1770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1537" y="17664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311371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0714624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Mechanized Infantry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68144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Field Artillery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3068869" y="22785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560985" y="207069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838534" y="22586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16426" y="205081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 Battery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674697" y="18263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427932" y="18211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1V15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1V16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84433" y="20246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549562" y="54764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7521920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/>
              <a:t>Battery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Fire 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1V13 FDC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PRP 4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223301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Field Artillery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30432" y="326127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2S19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938" y="325108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444118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410986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410711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41071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444372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4448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498982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1V14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4989828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4989828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0203846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0152" y="2699650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785682" y="37014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371420" y="3367387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377396" y="33673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891291" y="33673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96931" y="3708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79372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4708" y="4250099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8518821" y="2690494"/>
            <a:ext cx="2788" cy="6768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664351" y="369230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250089" y="3358231"/>
            <a:ext cx="2531212" cy="91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7256065" y="33582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9769960" y="335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9175600" y="36992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Section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58041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13377" y="4240943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260 9000L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179700" y="328776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91573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065683" y="328094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64588" y="32956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5595611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72335" y="27157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67100" y="22637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601127" y="3264348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80550" y="224908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381033EB-4E59-46D3-9CA6-7049E7487F3C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0E7A52-CBBF-44E1-9BAA-AD7AFFFC76F6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A95DB8A-C697-46A9-A5B8-60CAAA1EEA18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691996-C3D2-4B8E-9D16-231121A824FC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88237074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Field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7760037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Defense Artillery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Defense Artillery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10516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59431" y="281265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Launcher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10984433" y="203510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27426959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Anti Aircraft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SA-19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2S6</a:t>
            </a:r>
          </a:p>
        </p:txBody>
      </p:sp>
    </p:spTree>
    <p:extLst>
      <p:ext uri="{BB962C8B-B14F-4D97-AF65-F5344CB8AC3E}">
        <p14:creationId xmlns:p14="http://schemas.microsoft.com/office/powerpoint/2010/main" val="48416254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SAM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Anti Aircraft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SAM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217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42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Capitol Mechanized Infantry Division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295425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7467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Mech</a:t>
            </a:r>
          </a:p>
          <a:p>
            <a:pPr algn="ctr"/>
            <a:r>
              <a:rPr lang="en-US" sz="1200" dirty="0"/>
              <a:t>Inf </a:t>
            </a:r>
            <a:r>
              <a:rPr lang="en-US" sz="1200" dirty="0" err="1"/>
              <a:t>Div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19535" y="539317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421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Cap Mech</a:t>
            </a:r>
          </a:p>
          <a:p>
            <a:pPr algn="ctr"/>
            <a:r>
              <a:rPr lang="en-US" sz="1200" dirty="0"/>
              <a:t>Inf </a:t>
            </a:r>
            <a:r>
              <a:rPr lang="en-US" sz="1200" dirty="0" err="1"/>
              <a:t>Div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19787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1873827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Integrated</a:t>
            </a:r>
          </a:p>
          <a:p>
            <a:pPr algn="ctr"/>
            <a:r>
              <a:rPr lang="en-US" sz="1200" dirty="0"/>
              <a:t>Fires Command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339019" y="197874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3250645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Integrated </a:t>
            </a:r>
            <a:br>
              <a:rPr lang="en-US" sz="1200" dirty="0"/>
            </a:br>
            <a:r>
              <a:rPr lang="en-US" sz="1200" dirty="0"/>
              <a:t>Support Command</a:t>
            </a:r>
            <a:endParaRPr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3715837" y="197874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25792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Mechanized Infantry Brigade (IFV)</a:t>
            </a:r>
            <a:endParaRPr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090984" y="197874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374697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Mechanized Infantry Brigade (IFV)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839889" y="197874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7751515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Mechanized Infantry Brigade (IFV)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8163774" y="197874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9128333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Tank</a:t>
            </a:r>
          </a:p>
          <a:p>
            <a:pPr algn="ctr"/>
            <a:r>
              <a:rPr lang="en-US" sz="1200" dirty="0"/>
              <a:t>Brigade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9537318" y="197874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Field</a:t>
            </a:r>
            <a:br>
              <a:rPr lang="en-US" sz="1200" dirty="0"/>
            </a:br>
            <a:r>
              <a:rPr lang="en-US" sz="1200" dirty="0"/>
              <a:t>Artillery Brigade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5739" y="197874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Air Defense</a:t>
            </a:r>
          </a:p>
          <a:p>
            <a:pPr algn="ctr"/>
            <a:r>
              <a:rPr lang="en-US" sz="1200" dirty="0"/>
              <a:t>Artillery Brigade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65336" y="3640815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94245" y="385904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Support</a:t>
            </a:r>
            <a:br>
              <a:rPr lang="en-US" sz="1200" dirty="0"/>
            </a:br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462260" y="3647218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7379" y="38484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Reconnaissance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527401" y="364844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38486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Sniper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43972" y="364081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5" name="object 60">
            <a:extLst>
              <a:ext uri="{FF2B5EF4-FFF2-40B4-BE49-F238E27FC236}">
                <a16:creationId xmlns:a16="http://schemas.microsoft.com/office/drawing/2014/main" id="{285CFD51-242C-414A-972C-E19FC4FF4C2C}"/>
              </a:ext>
            </a:extLst>
          </p:cNvPr>
          <p:cNvSpPr/>
          <p:nvPr/>
        </p:nvSpPr>
        <p:spPr>
          <a:xfrm>
            <a:off x="5488346" y="384519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Anti-Tank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5027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Engineer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57867" y="52949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5067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Signals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4295347" y="52949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50674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Chemical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618948" y="5298903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5027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Cap Medical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936503" y="529491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42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2516231" y="1734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3897938" y="17479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7342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73152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/>
          <p:nvPr/>
        </p:nvCxnSpPr>
        <p:spPr>
          <a:xfrm>
            <a:off x="8343201" y="17200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690512" y="173778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308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4382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44671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3454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34380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4445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0968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10531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1112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1085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1031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97FBB6A-B5BF-4669-AAF9-3FB030696A93}"/>
              </a:ext>
            </a:extLst>
          </p:cNvPr>
          <p:cNvSpPr txBox="1"/>
          <p:nvPr/>
        </p:nvSpPr>
        <p:spPr>
          <a:xfrm>
            <a:off x="5958249" y="363694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194090082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065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56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Launcher</a:t>
            </a:r>
          </a:p>
        </p:txBody>
      </p:sp>
    </p:spTree>
    <p:extLst>
      <p:ext uri="{BB962C8B-B14F-4D97-AF65-F5344CB8AC3E}">
        <p14:creationId xmlns:p14="http://schemas.microsoft.com/office/powerpoint/2010/main" val="12731722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11176024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Battalion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19017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Reconnaissance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Sensor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6924" y="1664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9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Tracked Reconnaissance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93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BRDM-2 HOT 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739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BRM-3K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HJ62C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6802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4559" y="6250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Engineer Company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685" y="182316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983026" y="2280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Combat Engineer Platoon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319694" y="181655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5479510" y="22744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 Platoon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67388" y="22634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Bridging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186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78814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Reconnaissance Squad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588854" y="18282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68077" y="181112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29388" y="523498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8392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413959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86120" y="31558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999175" y="315583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687174" y="3166891"/>
            <a:ext cx="2703472" cy="11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114" y="4133883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342752" y="4133883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791655" y="3579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3395159" y="31619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720448" y="4139979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10832638" y="18108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23489" y="183008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8407660" y="18108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97943" y="2787089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BMP-2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990387" y="2830289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TMM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MT55A AVLB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426806" y="2829068"/>
            <a:ext cx="14157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Dump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KMT-7 Mine Roller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97943" y="6281765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IRM Reconnaissance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BMP-2</a:t>
            </a:r>
          </a:p>
        </p:txBody>
      </p:sp>
    </p:spTree>
    <p:extLst>
      <p:ext uri="{BB962C8B-B14F-4D97-AF65-F5344CB8AC3E}">
        <p14:creationId xmlns:p14="http://schemas.microsoft.com/office/powerpoint/2010/main" val="35275198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Mine Warfare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Warfare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 Layer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Scatter Mine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Minefield Breach Squad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4545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3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UMZ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508208" y="223301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3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UAZ 452B DIM Mine Detector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UR77 Minefield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Breacher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1368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GMZ-3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PMZ-4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40348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Engineer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 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Movement 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General 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4494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Water Purification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Front Loader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MDK-3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305V Crane Shovel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32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IMR-2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BAT-2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36349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Tank Brigade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/>
              <a:t>Signals</a:t>
            </a:r>
          </a:p>
          <a:p>
            <a:pPr algn="ctr"/>
            <a:r>
              <a:rPr lang="en-US" sz="1200"/>
              <a:t>Company</a:t>
            </a:r>
            <a:endParaRPr lang="en-US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7328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MTLB-U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96611110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33911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75586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42218</Words>
  <Application>Microsoft Office PowerPoint</Application>
  <PresentationFormat>Widescreen</PresentationFormat>
  <Paragraphs>13703</Paragraphs>
  <Slides>408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408</vt:i4>
      </vt:variant>
    </vt:vector>
  </HeadingPairs>
  <TitlesOfParts>
    <vt:vector size="412" baseType="lpstr">
      <vt:lpstr>Arial</vt:lpstr>
      <vt:lpstr>Calibri</vt:lpstr>
      <vt:lpstr>Calibri Light</vt:lpstr>
      <vt:lpstr>Office Theme</vt:lpstr>
      <vt:lpstr>Capitol Forces</vt:lpstr>
      <vt:lpstr>Headquarters Battalion Capitol Forces</vt:lpstr>
      <vt:lpstr>Operations Company Headquarters Battalion</vt:lpstr>
      <vt:lpstr>Military Intelligence Platoon Headquarters Battalion</vt:lpstr>
      <vt:lpstr>Support StaffPlatoon Headquarters Battalion</vt:lpstr>
      <vt:lpstr>Headquarters &amp; Headquarters Company Headquarters Battalion</vt:lpstr>
      <vt:lpstr>Tactical Security Platoon HQ &amp; HQ Company</vt:lpstr>
      <vt:lpstr>Signals Platoon  Headquarters &amp; Headquarters Company</vt:lpstr>
      <vt:lpstr>Capitol Mechanized Infantry Division</vt:lpstr>
      <vt:lpstr>Headquarters Company Capitol Mechanized Infantry Division</vt:lpstr>
      <vt:lpstr>Military Intelligence Platoon Headquarters Company</vt:lpstr>
      <vt:lpstr>Support Staff Platoon Headquarters Company</vt:lpstr>
      <vt:lpstr>Headquarters &amp; Headquarters Platoon Headquarters Company</vt:lpstr>
      <vt:lpstr>Capitol Integrated Support Command</vt:lpstr>
      <vt:lpstr>Headquarters &amp; Headquarters Company Capitol Integrated Support Command</vt:lpstr>
      <vt:lpstr>Tactical Security Platoon Capitol Integrated Support Command</vt:lpstr>
      <vt:lpstr>Signals Platoon Capitol Integrated Support Command</vt:lpstr>
      <vt:lpstr>Capitol Integrated Fires Command</vt:lpstr>
      <vt:lpstr>Staff Company Capitol Integrated Fires Command</vt:lpstr>
      <vt:lpstr>Support Staff Platoon Capitol Integrated Fires Command</vt:lpstr>
      <vt:lpstr>Headquarters &amp; Headquarters Company Capitol Integrated Fires Command</vt:lpstr>
      <vt:lpstr>Mechanized (IFV) Infantry Brigade Capitol Mechanized Infantry Division</vt:lpstr>
      <vt:lpstr>Headquarters Company Mechanized Infantry Brigade</vt:lpstr>
      <vt:lpstr>Mechanized Infantry (IFV) Battalion Mechanized Infantry Brigade</vt:lpstr>
      <vt:lpstr>Mechanized Infantry Company Mechanized Infantry Battalion</vt:lpstr>
      <vt:lpstr>Mortar Battery Mechanized Infantry Battalion</vt:lpstr>
      <vt:lpstr>Signals Platoon Mechanized Infantry Battalion</vt:lpstr>
      <vt:lpstr>Support Platoon Mechanized Infantry Battalion</vt:lpstr>
      <vt:lpstr>Tank Battalion Mechanized Infantry Brigade</vt:lpstr>
      <vt:lpstr>Tank Squadron Tank Battalion</vt:lpstr>
      <vt:lpstr>Signals Platoon Tank Battalion</vt:lpstr>
      <vt:lpstr>Support Platoon Tank Battalion</vt:lpstr>
      <vt:lpstr>Field Artillery Battalion Mechanized Infantry Brigade</vt:lpstr>
      <vt:lpstr>Field Artillery Battery Field Artillery Battalion</vt:lpstr>
      <vt:lpstr>Support Company Field Artillery Battalion</vt:lpstr>
      <vt:lpstr>Support Platoon, Support Company Field Artillery Battalion</vt:lpstr>
      <vt:lpstr>Signals Platoon Field Artillery Battalion</vt:lpstr>
      <vt:lpstr>Air Defense Artillery Battalion Mechanized Infantry Brigade</vt:lpstr>
      <vt:lpstr>Anti Aircraft Battery Air Defense Artillery Battalion</vt:lpstr>
      <vt:lpstr>SAM Battery Air Defense Artillery Battalion</vt:lpstr>
      <vt:lpstr>MANPAD Battery Air Defense Artillery Battalion</vt:lpstr>
      <vt:lpstr>Signals Platoon Air Defense Artillery Battalion</vt:lpstr>
      <vt:lpstr>Support Platoon Air Defense Artillery Battalion</vt:lpstr>
      <vt:lpstr>Anti-Tank Battalion Mechanized Infantry Brigade</vt:lpstr>
      <vt:lpstr>Anti-Tank Gun Battery Anti-Tank Battalion</vt:lpstr>
      <vt:lpstr>Anti-Tank Guided Missile Battery Anti-Tank Battalion</vt:lpstr>
      <vt:lpstr>Signals Platoon Anti-Tank Battalion</vt:lpstr>
      <vt:lpstr>Support Platoon Anti-Tank Battalion</vt:lpstr>
      <vt:lpstr>Reconnaissance Company Mechanized Infantry Brigade</vt:lpstr>
      <vt:lpstr>Sniper Platoon Mechanized Infantry Brigade</vt:lpstr>
      <vt:lpstr>Engineer Company Mechanized Infantry Brigade</vt:lpstr>
      <vt:lpstr>Mine Warfare Platoon Engineer Company</vt:lpstr>
      <vt:lpstr>Engineer Support Platoon Engineer Company</vt:lpstr>
      <vt:lpstr>Signals Company Mechanized Infantry Brigade</vt:lpstr>
      <vt:lpstr>Digital Platoon Signals Company</vt:lpstr>
      <vt:lpstr>Radio Platoon Signals Company</vt:lpstr>
      <vt:lpstr>Long Range Signals Platoon Signals Company</vt:lpstr>
      <vt:lpstr>Support Company Mechanized Infantry Brigade</vt:lpstr>
      <vt:lpstr>Ammunition Transport Platoon Support Company</vt:lpstr>
      <vt:lpstr>POL Platoon Support Company</vt:lpstr>
      <vt:lpstr>Support Platoon, Support Company Mechanized Infantry Brigade</vt:lpstr>
      <vt:lpstr>Maintenance Company Capitol Mechanized Infantry Brigade</vt:lpstr>
      <vt:lpstr>Maintenance Platoon, Maintenance Company Mechanized Infantry Brigade</vt:lpstr>
      <vt:lpstr>Wheeled Vehicle Maintenance Platoon, Maintenance Company Mechanized Infantry Brigade</vt:lpstr>
      <vt:lpstr>Ordnance Maintenance Platoon, Maintenance Company Mechanized Infantry Brigade</vt:lpstr>
      <vt:lpstr>Recovery Platoon, Maintenance Company Mechanized Infantry Brigade</vt:lpstr>
      <vt:lpstr>Specialist Maintenance Platoon, Maintenance Company Mechanized Infantry Brigade</vt:lpstr>
      <vt:lpstr>Support Platoon, Maintenance Company Mechanized Infantry Brigade</vt:lpstr>
      <vt:lpstr>Chemical Platoon Mechanized Infantry Brigade</vt:lpstr>
      <vt:lpstr>Medical Platoon Mechanized Infantry Brigade</vt:lpstr>
      <vt:lpstr>Tank Brigade Capitol Mechanized Infantry Division</vt:lpstr>
      <vt:lpstr>Headquarters Company Tank Brigade</vt:lpstr>
      <vt:lpstr>Tank Battalion Tank Brigade</vt:lpstr>
      <vt:lpstr>Tank Squadron Tank Battalion</vt:lpstr>
      <vt:lpstr>Signals Platoon Tank Battalion</vt:lpstr>
      <vt:lpstr>Support Platoon Tank Battalion</vt:lpstr>
      <vt:lpstr>Mechanized Infantry (IFV) Battalion Tank Brigade</vt:lpstr>
      <vt:lpstr>Mechanized Infantry Company Mechanized Infantry Battalion</vt:lpstr>
      <vt:lpstr>Mortar Battery Mechanized Infantry Battalion</vt:lpstr>
      <vt:lpstr>Signals Platoon Mechanized Infantry Battalion</vt:lpstr>
      <vt:lpstr>Support Platoon Mechanized Infantry Battalion</vt:lpstr>
      <vt:lpstr>Field Artillery Battalion Tank Brigade</vt:lpstr>
      <vt:lpstr>Field Artillery Battery Field Artillery Battalion</vt:lpstr>
      <vt:lpstr>Support Company Field Artillery Battalion</vt:lpstr>
      <vt:lpstr>Support Platoon, Support Company Field Artillery Battalion</vt:lpstr>
      <vt:lpstr>Signals Platoon Field Artillery Battalion</vt:lpstr>
      <vt:lpstr>Air Defense Artillery Battalion Tank Brigade</vt:lpstr>
      <vt:lpstr>Anti Aircraft Battery Air Defense Artillery Battalion</vt:lpstr>
      <vt:lpstr>SAM Battery Air Defense Artillery Battalion</vt:lpstr>
      <vt:lpstr>MANPAD Battery Air Defense Artillery Battalion</vt:lpstr>
      <vt:lpstr>Signals Platoon Air Defense Artillery Battalion</vt:lpstr>
      <vt:lpstr>Support Platoon Air Defense Artillery Battalion</vt:lpstr>
      <vt:lpstr>Reconnaissance Company Tank Brigade</vt:lpstr>
      <vt:lpstr>Engineer Company Tank Brigade</vt:lpstr>
      <vt:lpstr>Mine Warfare Platoon Engineer Company</vt:lpstr>
      <vt:lpstr>Engineer Support Platoon Engineer Company</vt:lpstr>
      <vt:lpstr>Signals Company Tank Brigade</vt:lpstr>
      <vt:lpstr>Digital Platoon Signals Company</vt:lpstr>
      <vt:lpstr>Radio Platoon Signals Company</vt:lpstr>
      <vt:lpstr>Long Range Signals Platoon Signals Company</vt:lpstr>
      <vt:lpstr>Support Company Tank Brigade</vt:lpstr>
      <vt:lpstr>Ammunition Transport Platoon Support Company</vt:lpstr>
      <vt:lpstr>POL Platoon Support Company</vt:lpstr>
      <vt:lpstr>Support Platoon, Support Company Tank Brigade</vt:lpstr>
      <vt:lpstr>Maintenance Company Tank Brigade</vt:lpstr>
      <vt:lpstr>Maintenance Platoon, Maintenance Company Tank Brigade</vt:lpstr>
      <vt:lpstr>Wheeled Vehicle Maintenance Platoon, Maintenance Company Tank Brigade</vt:lpstr>
      <vt:lpstr>Ordnance Maintenance Platoon, Maintenance Company Tank Brigade</vt:lpstr>
      <vt:lpstr>Recovery Platoon, Maintenance Company Tank Brigade</vt:lpstr>
      <vt:lpstr>Specialist Maintenance Platoon, Maintenance Company Tank Brigade</vt:lpstr>
      <vt:lpstr>Support Platoon, Maintenance Company Tank Brigade</vt:lpstr>
      <vt:lpstr>Chemical Platoon Tank Brigade</vt:lpstr>
      <vt:lpstr>Medical Platoon Tank Brigade</vt:lpstr>
      <vt:lpstr>Field Artillery Brigade Capitol Mechanized Infantry Division</vt:lpstr>
      <vt:lpstr>Headquarters Company Field Artillery Brigade</vt:lpstr>
      <vt:lpstr>Field Artillery Battalion Field Artillery Brigade</vt:lpstr>
      <vt:lpstr>Field Artillery Battery Field Artillery Battalion</vt:lpstr>
      <vt:lpstr>Support Company Field Artillery Battalion</vt:lpstr>
      <vt:lpstr>Support Platoon, Support Company Field Artillery Battalion</vt:lpstr>
      <vt:lpstr>Signals Platoon Field Artillery Battalion</vt:lpstr>
      <vt:lpstr>Multi-Barrel Rocket Launcher Battalion Field Artillery Brigade</vt:lpstr>
      <vt:lpstr>Multi-Barrel Rocket Launcher Battery Multi-Barrel Rocket Launcher Battalion</vt:lpstr>
      <vt:lpstr>Support Company Multi-Barrel Rocket Launcher Battalion</vt:lpstr>
      <vt:lpstr>Support Platoon, Support Company Multi-Barrel Rocket Launcher Battalion</vt:lpstr>
      <vt:lpstr>Signals Platoon Multi-Barrel Rocket Launcher Battalion</vt:lpstr>
      <vt:lpstr>Target Acquisition Battery Field Artillery Brigade</vt:lpstr>
      <vt:lpstr>Meteorological Survey Platoon Target Acquisition Battery</vt:lpstr>
      <vt:lpstr>Sound Ranging Platoon Target Acquisition Battery</vt:lpstr>
      <vt:lpstr>Long Range Sensor Platoon Target Acquisition Battery</vt:lpstr>
      <vt:lpstr>Counter Mortar/Counter Battery Platoon Target Acquisition Battery</vt:lpstr>
      <vt:lpstr>MANPAD Platoon Field Artillery Brigade</vt:lpstr>
      <vt:lpstr>Support Battalion Field Artillery Brigade</vt:lpstr>
      <vt:lpstr>Ammunition Supply Company Support Battalion</vt:lpstr>
      <vt:lpstr>POL Company Support Battalion</vt:lpstr>
      <vt:lpstr>Supply Company Support Battalion</vt:lpstr>
      <vt:lpstr>Signals Platoon Support Battalion</vt:lpstr>
      <vt:lpstr>Maintenance Company Field Artillery Brigade</vt:lpstr>
      <vt:lpstr>Maintenance Platoon, Maintenance Company Field Artillery Brigade</vt:lpstr>
      <vt:lpstr>Wheeled Vehicle Maintenance Platoon, Maintenance Company Field Artillery Brigade</vt:lpstr>
      <vt:lpstr>Ordnance Maintenance Platoon, Maintenance Company Field Artillery Brigade</vt:lpstr>
      <vt:lpstr>Recovery Platoon, Maintenance Company Field Artillery Brigade</vt:lpstr>
      <vt:lpstr>Specialist Maintenance Platoon, Maintenance Company Field Artillery Brigade</vt:lpstr>
      <vt:lpstr>Support Platoon, Maintenance Company Field Artillery Brigade</vt:lpstr>
      <vt:lpstr>Signals Company Field Artillery Brigade</vt:lpstr>
      <vt:lpstr>Digital Platoon Signals Company, Field Artillery Brigade</vt:lpstr>
      <vt:lpstr>Radio Platoon Signals Company, Field Artillery Brigade</vt:lpstr>
      <vt:lpstr>Long Range Signals Platoon Signals Company, Field Artillery Brigade</vt:lpstr>
      <vt:lpstr>Chemical Platoon Field Artillery Brigade</vt:lpstr>
      <vt:lpstr>Medical Platoon Field Artillery Brigade</vt:lpstr>
      <vt:lpstr>Air Defense Artillery Brigade Capitol Mechanized Infantry Division</vt:lpstr>
      <vt:lpstr>Headquarters Company Air Defense Artillery Brigade</vt:lpstr>
      <vt:lpstr>Air Defense Artillery Battery Air Defense Artillery Brigade</vt:lpstr>
      <vt:lpstr>MANPAD Battery Air Defense Artillery Brigade</vt:lpstr>
      <vt:lpstr>Electronic Warfare Battery Air Defense Artillery Brigade</vt:lpstr>
      <vt:lpstr>Signals Platoon Air Defense Artillery Brigade</vt:lpstr>
      <vt:lpstr>Support Platoon Air Defense Artillery Brigade</vt:lpstr>
      <vt:lpstr>Technical Maintenance Platoon Air Defense Artillery Brigade</vt:lpstr>
      <vt:lpstr>Support Brigade Capitol Mechanized Infantry Division</vt:lpstr>
      <vt:lpstr>Headquarters Company Capitol Support Brigade</vt:lpstr>
      <vt:lpstr>Support Battalion Capitol Support Brigade</vt:lpstr>
      <vt:lpstr>Ammunition Supply Company Support Battalion</vt:lpstr>
      <vt:lpstr>POL Company Support Battalion</vt:lpstr>
      <vt:lpstr>Supply Company Support Battalion</vt:lpstr>
      <vt:lpstr>Support Platoon Support Battalion</vt:lpstr>
      <vt:lpstr>Maintenance Battalion Capitol Support Brigade</vt:lpstr>
      <vt:lpstr>Maintenance Company Maintenance Battalion, Capitol Support Brigade</vt:lpstr>
      <vt:lpstr>Maintenance Platoon, Maintenance Company Maintenance Battalion, Capitol Support Brigade</vt:lpstr>
      <vt:lpstr>Wheeled Vehicle Maintenance Company Maintenance Battalion, Capitol Support Brigade</vt:lpstr>
      <vt:lpstr>Wheeled Vehicle Maintenance Platoon, Wheeled Vehicle Maintenance Company Maintenance Battalion, Capitol Support Brigade</vt:lpstr>
      <vt:lpstr>Ordnance Maintenance Company Maintenance Battalion, Capitol Support Brigade</vt:lpstr>
      <vt:lpstr>Ordnance Maintenance Platoon, Ordnance Maintenance Company Maintenance Battalion, Capitol Support Brigade</vt:lpstr>
      <vt:lpstr>Recovery Platoon Maintenance Battalion, Capitol Support Brigade</vt:lpstr>
      <vt:lpstr>Specialist Maintenance Platoon Maintenance Battalion, Capitol Support Brigade</vt:lpstr>
      <vt:lpstr>Support Platoon Maintenance Battalion, Capitol Support Brigade</vt:lpstr>
      <vt:lpstr>Signals Platoon Maintenance Battalion, Capitol Support Brigade</vt:lpstr>
      <vt:lpstr>Heavy Equipment Transport Battalion Capitol Support Brigade</vt:lpstr>
      <vt:lpstr>Heavy Equipment Transport Company Heavy Equipment Battalion, Capitol Support Brigade</vt:lpstr>
      <vt:lpstr>Heavy Equipment Transport Platoon, Heavy Equipment Transport Company Heavy Equipment Battalion, Capitol Support Brigade</vt:lpstr>
      <vt:lpstr>Supply Platoon, Heavy Equipment Transport Company Heavy Equipment Battalion, Capitol Support Brigade</vt:lpstr>
      <vt:lpstr>Support Platoon Heavy Equipment Battalion, Capitol Support Brigade</vt:lpstr>
      <vt:lpstr>Signals Platoon Heavy Equipment Battalion, Capitol Support Brigade</vt:lpstr>
      <vt:lpstr>POL Battalion Capitol Support Brigade</vt:lpstr>
      <vt:lpstr>POL Company POL Battalion, Capitol Support Brigade</vt:lpstr>
      <vt:lpstr>POL Platoon, POL Company POL Battalion, Capitol Support Brigade</vt:lpstr>
      <vt:lpstr>Supply Platoon, POL Company POL Battalion, Capitol Support Brigade</vt:lpstr>
      <vt:lpstr>Support Platoon POL Battalion, Capitol Support Brigade</vt:lpstr>
      <vt:lpstr>Signals Platoon POL Battalion, Capitol Support Brigade</vt:lpstr>
      <vt:lpstr>Signals Platoon Capitol Support Brigade</vt:lpstr>
      <vt:lpstr>Chemical Platoon Capitol Support Brigade</vt:lpstr>
      <vt:lpstr>Medical Platoon Capitol Support Brigade</vt:lpstr>
      <vt:lpstr>Anti-Tank Battalion Capitol Mechanized Infantry Division</vt:lpstr>
      <vt:lpstr>Towed Anti-Tank Battery Anti-Tank Battalion, Capitol Mechanized Infantry Division</vt:lpstr>
      <vt:lpstr>Self Propelled Anti-Tank Battery Anti-Tank Battalion, Capitol Mechanized Infantry Division</vt:lpstr>
      <vt:lpstr>Support Platoon Anti-Tank Battalion, Capitol Mechanized Infantry Division</vt:lpstr>
      <vt:lpstr>Signals Platoon Anti-Tank Battalion, Capitol Mechanized Infantry Division</vt:lpstr>
      <vt:lpstr>Reconnaissance Battalion Capitol Mechanized Infantry Division</vt:lpstr>
      <vt:lpstr>Reconnaissance Company Reconnaissance Battalion, Capitol Mechanized Infantry Division</vt:lpstr>
      <vt:lpstr>Long Range Reconnaissance Company Reconnaissance Battalion, Capitol Mechanized Infantry Division</vt:lpstr>
      <vt:lpstr>High Mobility Reconnaissance Company Reconnaissance Battalion, Capitol Mechanized Infantry Division</vt:lpstr>
      <vt:lpstr>Electronic Warfare Company Reconnaissance Battalion, Capitol Mechanized Infantry Division</vt:lpstr>
      <vt:lpstr>Support Platoon Reconnaissance Battalion, Capitol Mechanized Infantry Division</vt:lpstr>
      <vt:lpstr>Sniper Company Capitol Mechanized Infantry Division</vt:lpstr>
      <vt:lpstr>Engineer Battalion Capitol Mechanized Infantry Division</vt:lpstr>
      <vt:lpstr>Mine Warfare Company Engineer Battalion, Capitol Mechanized Infantry Division</vt:lpstr>
      <vt:lpstr>Mine Laying Platoon, Mine Warfare Company Engineer Battalion, Capitol Mechanized Infantry Division</vt:lpstr>
      <vt:lpstr>Towed Mine Laying Platoon, Mine Warfare Company Engineer Battalion, Capitol Mechanized Infantry Division</vt:lpstr>
      <vt:lpstr>Mine Breaching Platoon, Mine Warfare Company Engineer Battalion, Capitol Mechanized Infantry Division</vt:lpstr>
      <vt:lpstr>Assault Crossing Company Engineer Battalion, Capitol Mechanized Infantry Division</vt:lpstr>
      <vt:lpstr>Amphibious Platoon, Assault Crossing Company Engineer Battalion, Capitol Mechanized Infantry Division</vt:lpstr>
      <vt:lpstr>Ferry Platoon, Assault Crossing Company Engineer Battalion, Capitol Mechanized Infantry Division</vt:lpstr>
      <vt:lpstr>Diving Platoon, Assault Crossing Company Engineer Battalion, Capitol Mechanized Infantry Division</vt:lpstr>
      <vt:lpstr>Engineer Support Company Engineer Battalion, Capitol Mechanized Infantry Division</vt:lpstr>
      <vt:lpstr>Road Bridge Construction Company Engineer Battalion, Capitol Mechanized Infantry Division</vt:lpstr>
      <vt:lpstr>Pontoon Bridging Company Engineer Battalion, Capitol Mechanized Infantry Division</vt:lpstr>
      <vt:lpstr>Pontoon Bridging Platoon, Assault Crossing Company Engineer Battalion, Capitol Mechanized Infantry Division</vt:lpstr>
      <vt:lpstr>Engineer Reconnaissance Platoon Engineer Battalion, Capitol Mechanized Infantry Division</vt:lpstr>
      <vt:lpstr>Transport Platoon Engineer Battalion, Capitol Mechanized Infantry Division</vt:lpstr>
      <vt:lpstr>Support Platoon Engineer Battalion, Capitol Mechanized Infantry Division</vt:lpstr>
      <vt:lpstr>Signals Platoon Engineer Battalion, Capitol Mechanized Infantry Division</vt:lpstr>
      <vt:lpstr>Signals Battalion Capitol Mechanized Infantry Division</vt:lpstr>
      <vt:lpstr>Signals Company Signals Battalion, Capitol Mechanized Infantry Division</vt:lpstr>
      <vt:lpstr>Digital Platoon Signals Company</vt:lpstr>
      <vt:lpstr>Radio Platoon Signals Company</vt:lpstr>
      <vt:lpstr>Long Range Signals Platoon Signals Company</vt:lpstr>
      <vt:lpstr>Courier Platoon Signals Battalion, Capitol Mechanized Infantry Division </vt:lpstr>
      <vt:lpstr>Support Platoon Signals Battalion, Capitol Mechanized Infantry Division</vt:lpstr>
      <vt:lpstr>Chemical Battalion Capitol Mechanized Infantry Division</vt:lpstr>
      <vt:lpstr>Decontamination Company Chemical Battalion</vt:lpstr>
      <vt:lpstr>Vehicle Decontamination Platoon Decontamination Company</vt:lpstr>
      <vt:lpstr>Personnel Decontamination Platoon Decontamination Company</vt:lpstr>
      <vt:lpstr>NBC Reconnaissance Company Chemical Battalion</vt:lpstr>
      <vt:lpstr>Support Platoon Chemical Battalion, Capitol Mechanized Infantry Division</vt:lpstr>
      <vt:lpstr>Medical Battalion Capitol Mechanized Infantry Division</vt:lpstr>
      <vt:lpstr>Medical Company Medical Battalion, Capitol  Mechanized Infantry Division</vt:lpstr>
      <vt:lpstr>Surgical Platoon Medical Company</vt:lpstr>
      <vt:lpstr>Intermediate Medical Platoon Medical Company</vt:lpstr>
      <vt:lpstr>Evacuation Company Medical Battalion, Capitol Mechanized Infantry Division</vt:lpstr>
      <vt:lpstr>Evacuation Platoon Evacuation Company</vt:lpstr>
      <vt:lpstr>Chemical Platoon Medical Battalion</vt:lpstr>
      <vt:lpstr>Support Platoon Medical Battalion, Capitol Mechanized Infantry Division</vt:lpstr>
      <vt:lpstr>734 Motorized Field Artillery Brigade</vt:lpstr>
      <vt:lpstr>Headquarters Company 734 Motorized Field Artillery Brigade</vt:lpstr>
      <vt:lpstr>Motorized Field Artillery Battalion Mechanized Infantry Brigade</vt:lpstr>
      <vt:lpstr>Motorized Field Artillery Battery Motorized Field Artillery Battalion</vt:lpstr>
      <vt:lpstr>Support Company Field Artillery Battalion</vt:lpstr>
      <vt:lpstr>Support Platoon, Support Company Field Artillery Battalion</vt:lpstr>
      <vt:lpstr>Signals Platoon Field Artillery Battalion</vt:lpstr>
      <vt:lpstr>Multi-Barrel Rocket Launcher Battalion Motorized Field Artillery Brigade</vt:lpstr>
      <vt:lpstr>Multi-Barrel Rocket Launcher Battery Multi-Barrel Rocket Launcher Battalion</vt:lpstr>
      <vt:lpstr>Support Company Multi-Barrel Rocket Launcher Battalion</vt:lpstr>
      <vt:lpstr>Support Platoon, Support Company Multi-Barrel Rocket Launcher Battalion</vt:lpstr>
      <vt:lpstr>Signals Platoon Multi-Barrel Rocket Launcher Battalion</vt:lpstr>
      <vt:lpstr>Target Acquisition Battery Motorized Field Artillery Brigade</vt:lpstr>
      <vt:lpstr>Meteorological Survey Platoon Target Acquisition Battery</vt:lpstr>
      <vt:lpstr>Sound Ranging Platoon Target Acquisition Battery</vt:lpstr>
      <vt:lpstr>Long Range Sensor Platoon Target Acquisition Battery</vt:lpstr>
      <vt:lpstr>Counter Mortar/Counter Battery Platoon Target Acquisition Battery</vt:lpstr>
      <vt:lpstr>MANPAD Platoon Motorized Field Artillery Brigade</vt:lpstr>
      <vt:lpstr>Support Battalion Motorized Field Artillery Brigade</vt:lpstr>
      <vt:lpstr>Ammunition Supply Company Support Battalion</vt:lpstr>
      <vt:lpstr>POL Company Support Battalion</vt:lpstr>
      <vt:lpstr>Supply Company Support Battalion</vt:lpstr>
      <vt:lpstr>Signals Platoon Support Battalion</vt:lpstr>
      <vt:lpstr>Maintenance Company Motorized Field Artillery Brigade</vt:lpstr>
      <vt:lpstr>Maintenance Platoon, Maintenance Company Motorized Field Artillery Brigade</vt:lpstr>
      <vt:lpstr>Wheeled Vehicle Maintenance Platoon, Maintenance Company Motorized Field Artillery Brigade</vt:lpstr>
      <vt:lpstr>Ordnance Maintenance Platoon, Maintenance Company Motorized Field Artillery Brigade</vt:lpstr>
      <vt:lpstr>Recovery Platoon, Maintenance Company Motorized Field Artillery Brigade</vt:lpstr>
      <vt:lpstr>Specialist Maintenance Platoon, Maintenance Company Motorized Field Artillery Brigade</vt:lpstr>
      <vt:lpstr>Support Platoon, Maintenance Company Motorized Field Artillery Brigade</vt:lpstr>
      <vt:lpstr>Signals Company Motorized Field Artillery Brigade</vt:lpstr>
      <vt:lpstr>Digital Platoon Signals Company, Motorized Field Artillery Brigade</vt:lpstr>
      <vt:lpstr>Radio Platoon Signals Company, Motorized Field Artillery Brigade</vt:lpstr>
      <vt:lpstr>Long Range Signals Platoon Signals Company, Motorized Field Artillery Brigade</vt:lpstr>
      <vt:lpstr>Chemical Platoon Motorized Field Artillery Brigade</vt:lpstr>
      <vt:lpstr>Medical Platoon Motorized Field Artillery Brigade</vt:lpstr>
      <vt:lpstr>71 Combat Engineer Brigade</vt:lpstr>
      <vt:lpstr>Headquarters Company 71 Combat Engineer Brigade</vt:lpstr>
      <vt:lpstr>Engineer Battalion 71 Combat Engineer Brigade</vt:lpstr>
      <vt:lpstr>Mine Warfare Company Engineer Battalion, 71 Combat Engineer Brigade</vt:lpstr>
      <vt:lpstr>Mine Laying Platoon, Mine Warfare Company Engineer Battalion, 71 Combat Engineer Brigade</vt:lpstr>
      <vt:lpstr>Towed Mine Laying Platoon, Mine Warfare Company Engineer Battalion, 71 Combat Engineer Brigade</vt:lpstr>
      <vt:lpstr>Mine Breaching Platoon, Mine Warfare Company Engineer Battalion, 71 Combat Engineer Brigade</vt:lpstr>
      <vt:lpstr>Assault Crossing Company Engineer Battalion, 71 Combat Engineer Brigade</vt:lpstr>
      <vt:lpstr>Amphibious Platoon, Assault Crossing Company Engineer Battalion, 71 Combat Engineer Brigade</vt:lpstr>
      <vt:lpstr>Ferry Platoon, Assault Crossing Company Engineer Battalion, 71 Combat Engineer Brigade</vt:lpstr>
      <vt:lpstr>Diving Platoon, Assault Crossing Company Engineer Battalion, 71 Combat Engineer Brigade</vt:lpstr>
      <vt:lpstr>Engineer Support Company Engineer Battalion, 71 Combat Engineer Brigade</vt:lpstr>
      <vt:lpstr>Road Bridge Construction Company Engineer Battalion, 71 Combat Engineer Brigade</vt:lpstr>
      <vt:lpstr>Pontoon Bridging Company Engineer Battalion, 71 Combat Engineer Brigade</vt:lpstr>
      <vt:lpstr>Pontoon Bridging Platoon, Assault Crossing Company Engineer Battalion, 71 Combat Engineer Brigade</vt:lpstr>
      <vt:lpstr>Engineer Reconnaissance Platoon Engineer Battalion, 71 Combat Engineer Brigade</vt:lpstr>
      <vt:lpstr>Transport Platoon Engineer Battalion, 71 Combat Engineer Brigade</vt:lpstr>
      <vt:lpstr>Support Platoon Engineer Battalion, 71 Combat Engineer Brigade</vt:lpstr>
      <vt:lpstr>Signals Platoon Engineer Battalion, 71 Combat Engineer Brigade</vt:lpstr>
      <vt:lpstr>Road Bridge Battalion 71 Combat Engineer Brigade</vt:lpstr>
      <vt:lpstr>Road Bridging Company Road Bridging Battalion, 71 Combat Engineer Brigade</vt:lpstr>
      <vt:lpstr>Road Construction Company Road Bridging Battalion, 71 Combat Engineer Brigade</vt:lpstr>
      <vt:lpstr>Support Platoon Road Bridging Battalion, 71 Combat Engineer Brigade</vt:lpstr>
      <vt:lpstr>Signals Platoon Road Bridging Battalion, 71 Combat Engineer Brigade</vt:lpstr>
      <vt:lpstr>Obstacle Battalion 71 Combat Engineer Brigade</vt:lpstr>
      <vt:lpstr>Obstacle Company Road Bridging Battalion, 71 Combat Engineer Brigade</vt:lpstr>
      <vt:lpstr>Support Platoon Obstacle Battalion, 71 Combat Engineer Brigade</vt:lpstr>
      <vt:lpstr>Signals Platoon Obstacle Battalion, 71 Combat Engineer Brigade</vt:lpstr>
      <vt:lpstr>Obstacle Clearance Battalion 71 Combat Engineer Brigade</vt:lpstr>
      <vt:lpstr>Obstacle Clearance Company Obstacle Clearance Battalion, 71 Combat Engineer Brigade</vt:lpstr>
      <vt:lpstr>Support Platoon Obstacle Clearance Battalion, 71 Combat Engineer Brigade</vt:lpstr>
      <vt:lpstr>Signals Platoon Obstacle Clearance Battalion, 71 Combat Engineer Brigade</vt:lpstr>
      <vt:lpstr>Pontoon Bridging Battalion 71 Combat Engineer Brigade</vt:lpstr>
      <vt:lpstr>Pontoon Bridging Company Engineer Battalion, 71 Combat Engineer Brigade</vt:lpstr>
      <vt:lpstr>Pontoon Bridging Platoon, Assault Crossing Company Engineer Battalion, 71 Combat Engineer Brigade</vt:lpstr>
      <vt:lpstr>Support Platoon Pontoon Bridging Battalion, 71 Combat Engineer Brigade</vt:lpstr>
      <vt:lpstr>Signals Platoon Pontoon Bridging Battalion, 71 Combat Engineer Brigade</vt:lpstr>
      <vt:lpstr>Camouflage, Concealment, Counter Surveillance &amp; Deception (C3D) Battalion 71 Combat Engineer Brigade</vt:lpstr>
      <vt:lpstr>Camouflage, Concealment, Counter Surveillance &amp; Deception (C3D) Company C3D Battalion, 71 Combat Engineer Brigade</vt:lpstr>
      <vt:lpstr>Support Platoon C3D Battalion, 71 Combat Engineer Brigade</vt:lpstr>
      <vt:lpstr>Signals Platoon C3D Battalion, 71 Combat Engineer Brigade</vt:lpstr>
      <vt:lpstr>Fabrication Battalion 71 Combat Engineer Brigade</vt:lpstr>
      <vt:lpstr>Fabrication Company Fabrication Battalion, 71 Combat Engineer Brigade</vt:lpstr>
      <vt:lpstr>Support Platoon Fabrication Battalion, 71 Combat Engineer Brigade</vt:lpstr>
      <vt:lpstr>Signals Platoon Fabrication Battalion, 71 Combat Engineer Brigade</vt:lpstr>
      <vt:lpstr>Engineer Reconnaissance Company 71 Combat Engineer Brigade</vt:lpstr>
      <vt:lpstr>Engineer Reconnaissance Platoon,  Engineer Reconnaissance Company,  71 Combat Engineer Brigade</vt:lpstr>
      <vt:lpstr>Heavy Equipment Transport Battalion 71 Combat Engineer Brigade</vt:lpstr>
      <vt:lpstr>Heavy Equipment Transport Company Heavy Equipment Battalion, 71 Combat Engineer Brigade</vt:lpstr>
      <vt:lpstr>Heavy Equipment Transport Platoon, Heavy Equipment Transport Company Heavy Equipment Battalion, 71 Combat Engineer Brigade</vt:lpstr>
      <vt:lpstr>Supply Platoon, Heavy Equipment Transport Company Heavy Equipment Battalion, 71 Combat Engineer Brigade</vt:lpstr>
      <vt:lpstr>Support Platoon Heavy Equipment Battalion, 71 Combat Engineer Brigade</vt:lpstr>
      <vt:lpstr>Signals Platoon Heavy Equipment Battalion, 71 Combat Engineer Brigade</vt:lpstr>
      <vt:lpstr>Support Battalion 71 Combat Engineer Brigade</vt:lpstr>
      <vt:lpstr>Ammunition Supply Company Support Battalion</vt:lpstr>
      <vt:lpstr>POL Company Support Battalion</vt:lpstr>
      <vt:lpstr>Supply Company Support Battalion</vt:lpstr>
      <vt:lpstr>Support Platoon Support Battalion, 71 Combat Engineer Brigade</vt:lpstr>
      <vt:lpstr>Signals Platoon Support Battalion, 71 Combat Engineer Brigade</vt:lpstr>
      <vt:lpstr>Signals Company 71 Combat Engineer Brigade</vt:lpstr>
      <vt:lpstr>Digital Platoon Signals Company, 71 Combat Engineer Brigade</vt:lpstr>
      <vt:lpstr>Radio Platoon Signals Company, 71 Combat Engineer Brigade</vt:lpstr>
      <vt:lpstr>Long Range Signals Platoon Signals Company, 71 Combat Engineer Brigade</vt:lpstr>
      <vt:lpstr>73 Road Bridge Brigade</vt:lpstr>
      <vt:lpstr>Headquarters Company 73 Road Bridge Brigade</vt:lpstr>
      <vt:lpstr>Road Bridge Battalion 73 Road Bridge Brigade</vt:lpstr>
      <vt:lpstr>Road Bridging Company Road Bridge Battalion, 73 Road Bridge Brigade</vt:lpstr>
      <vt:lpstr>Road Construction Company Road Bridge Battalion, 73 Road Bridge Brigade</vt:lpstr>
      <vt:lpstr>Support Platoon Road Bridge Battalion, 73 Road Bridge Brigade</vt:lpstr>
      <vt:lpstr>Signals Platoon Road Bridge Battalion, 73 Road Bridge Brigade</vt:lpstr>
      <vt:lpstr>734 Support Battalion 73 Road Bridge Brigade</vt:lpstr>
      <vt:lpstr>Ammunition Supply Company 734 Support Battalion</vt:lpstr>
      <vt:lpstr>POL Company 734 Support Battalion</vt:lpstr>
      <vt:lpstr>Supply Company 734 Support Battalion</vt:lpstr>
      <vt:lpstr>Support Platoon 734 Support Battalion, 73 Road Bridge Brigade</vt:lpstr>
      <vt:lpstr>Signals Platoon 734 Support Battalion, 73 Road Bridge Brigade</vt:lpstr>
      <vt:lpstr>Engineer Reconnaissance Platoon,  73 Road Bridge Brigade</vt:lpstr>
      <vt:lpstr>Chemical Platoon 73 Road Bridge Brigade</vt:lpstr>
      <vt:lpstr>Medical Platoon 73 Road Bridge Brigade</vt:lpstr>
      <vt:lpstr>76 Pontoon Bridge Brigade</vt:lpstr>
      <vt:lpstr>Headquarters Company 76 Pontoon Bridge Brigade</vt:lpstr>
      <vt:lpstr>Pontoon Bridge Battalion 76 Pontoon Bridge Brigade</vt:lpstr>
      <vt:lpstr>Pontoon Bridge Company Pontoon Bridge Battalion, 76 Pontoon Bridge Brigade</vt:lpstr>
      <vt:lpstr>Pontoon Bridge Platoon, Pontoon Bridge Company Pontoon Bridge Battalion, 76 Pontoon Bridge Brigade</vt:lpstr>
      <vt:lpstr>Support Platoon Pontoon Bridge Battalion, 76 Pontoon Bridge Brigade</vt:lpstr>
      <vt:lpstr>Signals Platoon Pontoon Bridge Battalion, 76 Pontoon Bridge Brigade</vt:lpstr>
      <vt:lpstr>764 Support Battalion 76 Pontoon Bridge Brigade</vt:lpstr>
      <vt:lpstr>Ammunition Supply Company 764 Support Battalion</vt:lpstr>
      <vt:lpstr>POL Company 764 Support Battalion</vt:lpstr>
      <vt:lpstr>Supply Company 764 Support Battalion</vt:lpstr>
      <vt:lpstr>Support Platoon 764 Support Battalion, 76 Pontoon Bridge Brigade</vt:lpstr>
      <vt:lpstr>Signals Platoon 764 Support Battalion, 76 Pontoon Bridge Brigade</vt:lpstr>
      <vt:lpstr>Engineer Reconnaissance Platoon,  76 Pontoon Bridge Brigade</vt:lpstr>
      <vt:lpstr>Chemical Platoon 76 Pontoon Bridge Brigade</vt:lpstr>
      <vt:lpstr>Medical Platoon 76 Pontoon Bridge Brigade</vt:lpstr>
      <vt:lpstr>7392 Target Acquisition Battalion Capitol Forces</vt:lpstr>
      <vt:lpstr>Target Acquisition Battery 7392 Target Acquisition Battalion</vt:lpstr>
      <vt:lpstr>Meteorological Survey Platoon Target Acquisition Battery, 7392 Target Acquisition Battalion</vt:lpstr>
      <vt:lpstr>Sound Ranging Platoon Target Acquisition Battery, 7392 Target Acquisition Battalion</vt:lpstr>
      <vt:lpstr>Long Range Sensor Platoon Target Acquisition Battery, 7392 Target Acquisition Battalion</vt:lpstr>
      <vt:lpstr>Counter Mortar/Counter Battery Platoon Target Acquisition Battery, 7392 Target Acquisition Battalion</vt:lpstr>
      <vt:lpstr>Support Platoon 7392 Target Acquisition Battalion</vt:lpstr>
      <vt:lpstr>Signals Platoon 7392 Target Acquisition Battalion</vt:lpstr>
      <vt:lpstr>72 Support Battalion Capitol Forces</vt:lpstr>
      <vt:lpstr>Ammunition Supply Company 72 Support Battalion, Capitol Forces</vt:lpstr>
      <vt:lpstr>POL Company 72 Support Battalion, Capitol Forces</vt:lpstr>
      <vt:lpstr>Supply Company 72 Support Battalion, Capitol Forces</vt:lpstr>
      <vt:lpstr>Support Platoon 72 Support Battalion, Capitol Forces </vt:lpstr>
      <vt:lpstr>Signals Platoon 72 Support Battalion, Capitol Forces</vt:lpstr>
      <vt:lpstr>75 Maintenance Battalion Capitol Forces</vt:lpstr>
      <vt:lpstr>Maintenance Company 75 Maintenance Battalion, Capitol Forces</vt:lpstr>
      <vt:lpstr>Maintenance Platoon, Maintenance Company 75 Maintenance Battalion, Capitol Forces</vt:lpstr>
      <vt:lpstr>Wheeled Vehicle Maintenance Company 75 Maintenance Battalion, Capitol Forces</vt:lpstr>
      <vt:lpstr>Wheeled Vehicle Maintenance Platoon, Wheeled Vehicle Maintenance Company 75 Maintenance Battalion, Capitol Forces</vt:lpstr>
      <vt:lpstr>Ordnance Maintenance Company 75 Maintenance Battalion, Capitol Forces</vt:lpstr>
      <vt:lpstr>Ordnance Maintenance Platoon, Ordnance Maintenance Company 75 Maintenance Battalion, Capitol Forces</vt:lpstr>
      <vt:lpstr>Recovery Platoon 75 Maintenance Battalion, Capitol Forces</vt:lpstr>
      <vt:lpstr>Specialist Maintenance Platoon 75 Maintenance Battalion, Capitol Forces</vt:lpstr>
      <vt:lpstr>Support Platoon 75 Maintenance Battalion, Capitol Forces</vt:lpstr>
      <vt:lpstr>Signals Platoon 75 Maintenance Battalion, Capitol Forces</vt:lpstr>
      <vt:lpstr>740 Unmanned Aerial Vehicle Squadron 7392 Target Acquisition Battalion</vt:lpstr>
      <vt:lpstr>Unmanned Aerial Vehicle Platoon Unmanned Aerial Vehicle Squadron, 7392 Target Acquisition Battalion</vt:lpstr>
      <vt:lpstr>Unmanned Combat Aerial Vehicle Platoon Unmanned Aerial Vehicle Squadron, 7392 Target Acquisition Battalion</vt:lpstr>
      <vt:lpstr>Ordnance Maintenance Platoon, Maintenance Company Unmanned Aerial Vehicle Squadron, 7392 Target Acquisition Battalion</vt:lpstr>
      <vt:lpstr>Signals Platoon Unmanned Aerial Vehicle Squadron, 7392 Target Acquisition Battalion</vt:lpstr>
      <vt:lpstr>Support Platoon Unmanned Aerial Vehicle Squadron, 7392 Target Acquisition Battalion</vt:lpstr>
      <vt:lpstr>74 Chemical Battalion Capitol Forces</vt:lpstr>
      <vt:lpstr>Decontamination Company 74 Chemical Battalion, Capitol Forces</vt:lpstr>
      <vt:lpstr>Vehicle Decontamination Platoon Decontamination Company, 74 Chemical Battalion, Capitol Forces</vt:lpstr>
      <vt:lpstr>Personnel Decontamination Platoon Decontamination Company, 74 Chemical Battalion, Capitol Forces</vt:lpstr>
      <vt:lpstr>NBC Reconnaissance Company 74 Chemical Battalion, Capitol Forces</vt:lpstr>
      <vt:lpstr>Support Platoon 74 Chemical Battalion, Capitol Forces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Capitol Forces</dc:title>
  <dc:creator>Whalley, Robert A CW2 FM (GBR)</dc:creator>
  <cp:lastModifiedBy>Robert</cp:lastModifiedBy>
  <cp:revision>28</cp:revision>
  <dcterms:created xsi:type="dcterms:W3CDTF">2022-01-27T15:45:59Z</dcterms:created>
  <dcterms:modified xsi:type="dcterms:W3CDTF">2022-03-01T17:31:21Z</dcterms:modified>
</cp:coreProperties>
</file>